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3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Coiny" panose="020B0604020202020204" charset="0"/>
      <p:regular r:id="rId46"/>
    </p:embeddedFont>
    <p:embeddedFont>
      <p:font typeface="SimSun" panose="02010600030101010101" pitchFamily="2" charset="-122"/>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j5mLp4wOER23+xX4CGbFpQ0wmW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68" autoAdjust="0"/>
  </p:normalViewPr>
  <p:slideViewPr>
    <p:cSldViewPr snapToGrid="0">
      <p:cViewPr varScale="1">
        <p:scale>
          <a:sx n="64" d="100"/>
          <a:sy n="64" d="100"/>
        </p:scale>
        <p:origin x="1340"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75" name="Google Shape;77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6" name="Google Shape;87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45" name="Google Shape;94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13</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3" name="Google Shape;9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74" name="Google Shape;97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15</a:t>
            </a:fld>
            <a:endParaRPr sz="1200">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0" name="Google Shape;103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9" name="Google Shape;103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18</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8" name="Google Shape;104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82" name="Google Shape;108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17" name="Google Shape;1117;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29" name="Google Shape;112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41" name="Google Shape;114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26</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53" name="Google Shape;115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27</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2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7" name="Google Shape;117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8" name="Google Shape;118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7" name="Google Shape;119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205" name="Google Shape;120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216" name="Google Shape;121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1" name="Google Shape;12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6" name="Google Shape;124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2" name="Google Shape;1272;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39</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5" name="Google Shape;82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34" name="Google Shape;83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3"/>
        <p:cNvGrpSpPr/>
        <p:nvPr/>
      </p:nvGrpSpPr>
      <p:grpSpPr>
        <a:xfrm>
          <a:off x="0" y="0"/>
          <a:ext cx="0" cy="0"/>
          <a:chOff x="0" y="0"/>
          <a:chExt cx="0" cy="0"/>
        </a:xfrm>
      </p:grpSpPr>
      <p:sp>
        <p:nvSpPr>
          <p:cNvPr id="14" name="Google Shape;14;p42"/>
          <p:cNvSpPr txBox="1">
            <a:spLocks noGrp="1"/>
          </p:cNvSpPr>
          <p:nvPr>
            <p:ph type="ctrTitle"/>
          </p:nvPr>
        </p:nvSpPr>
        <p:spPr>
          <a:xfrm>
            <a:off x="1143000" y="1390650"/>
            <a:ext cx="6858000" cy="1241822"/>
          </a:xfrm>
          <a:prstGeom prst="rect">
            <a:avLst/>
          </a:prstGeom>
          <a:noFill/>
          <a:ln>
            <a:noFill/>
          </a:ln>
        </p:spPr>
        <p:txBody>
          <a:bodyPr spcFirstLastPara="1" wrap="square" lIns="68575" tIns="34275" rIns="68575" bIns="34275" anchor="b" anchorCtr="0">
            <a:normAutofit/>
          </a:bodyPr>
          <a:lstStyle>
            <a:lvl1pPr marR="0" lvl="0" algn="ctr" rtl="0">
              <a:lnSpc>
                <a:spcPct val="90000"/>
              </a:lnSpc>
              <a:spcBef>
                <a:spcPts val="0"/>
              </a:spcBef>
              <a:spcAft>
                <a:spcPts val="0"/>
              </a:spcAft>
              <a:buClr>
                <a:schemeClr val="dk1"/>
              </a:buClr>
              <a:buSzPts val="5400"/>
              <a:buFont typeface="Arial Rounded"/>
              <a:buNone/>
              <a:defRPr sz="54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42"/>
          <p:cNvSpPr txBox="1">
            <a:spLocks noGrp="1"/>
          </p:cNvSpPr>
          <p:nvPr>
            <p:ph type="subTitle" idx="1"/>
          </p:nvPr>
        </p:nvSpPr>
        <p:spPr>
          <a:xfrm>
            <a:off x="1143000" y="2701528"/>
            <a:ext cx="6858000" cy="1241822"/>
          </a:xfrm>
          <a:prstGeom prst="rect">
            <a:avLst/>
          </a:prstGeom>
          <a:noFill/>
          <a:ln>
            <a:noFill/>
          </a:ln>
        </p:spPr>
        <p:txBody>
          <a:bodyPr spcFirstLastPara="1" wrap="square" lIns="68575" tIns="34275" rIns="68575" bIns="34275" anchor="t" anchorCtr="0">
            <a:normAutofit/>
          </a:bodyPr>
          <a:lstStyle>
            <a:lvl1pPr marR="0" lvl="0" algn="ctr" rtl="0">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Rounded"/>
                <a:ea typeface="Arial Rounded"/>
                <a:cs typeface="Arial Rounded"/>
                <a:sym typeface="Arial Rounded"/>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Rounded"/>
                <a:ea typeface="Arial Rounded"/>
                <a:cs typeface="Arial Rounded"/>
                <a:sym typeface="Arial Rounded"/>
              </a:defRPr>
            </a:lvl2pPr>
            <a:lvl3pPr marR="0" lvl="2" algn="ctr"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Rounded"/>
                <a:ea typeface="Arial Rounded"/>
                <a:cs typeface="Arial Rounded"/>
                <a:sym typeface="Arial Rounded"/>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Rounded"/>
                <a:ea typeface="Arial Rounded"/>
                <a:cs typeface="Arial Rounded"/>
                <a:sym typeface="Arial Rounded"/>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Rounded"/>
                <a:ea typeface="Arial Rounded"/>
                <a:cs typeface="Arial Rounded"/>
                <a:sym typeface="Arial Rounded"/>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Rounded"/>
                <a:ea typeface="Arial Rounded"/>
                <a:cs typeface="Arial Rounded"/>
                <a:sym typeface="Arial Rounded"/>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Rounded"/>
                <a:ea typeface="Arial Rounded"/>
                <a:cs typeface="Arial Rounded"/>
                <a:sym typeface="Arial Rounded"/>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Rounded"/>
                <a:ea typeface="Arial Rounded"/>
                <a:cs typeface="Arial Rounded"/>
                <a:sym typeface="Arial Rounded"/>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Rounded"/>
                <a:ea typeface="Arial Rounded"/>
                <a:cs typeface="Arial Rounded"/>
                <a:sym typeface="Arial Rounded"/>
              </a:defRPr>
            </a:lvl9pPr>
          </a:lstStyle>
          <a:p>
            <a:endParaRPr/>
          </a:p>
        </p:txBody>
      </p:sp>
      <p:sp>
        <p:nvSpPr>
          <p:cNvPr id="16" name="Google Shape;16;p4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17" name="Google Shape;17;p4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18" name="Google Shape;18;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rgbClr val="000000"/>
                </a:solidFill>
                <a:latin typeface="Arial Rounded"/>
                <a:ea typeface="Arial Rounded"/>
                <a:cs typeface="Arial Rounded"/>
                <a:sym typeface="Arial Rounded"/>
              </a:defRPr>
            </a:lvl1pPr>
            <a:lvl2pPr marL="0" marR="0" lvl="1" indent="0" algn="l" rtl="0">
              <a:spcBef>
                <a:spcPts val="0"/>
              </a:spcBef>
              <a:buNone/>
              <a:defRPr sz="1400" b="0" i="0" u="none" strike="noStrike" cap="none">
                <a:solidFill>
                  <a:srgbClr val="000000"/>
                </a:solidFill>
                <a:latin typeface="Arial Rounded"/>
                <a:ea typeface="Arial Rounded"/>
                <a:cs typeface="Arial Rounded"/>
                <a:sym typeface="Arial Rounded"/>
              </a:defRPr>
            </a:lvl2pPr>
            <a:lvl3pPr marL="0" marR="0" lvl="2" indent="0" algn="l" rtl="0">
              <a:spcBef>
                <a:spcPts val="0"/>
              </a:spcBef>
              <a:buNone/>
              <a:defRPr sz="1400" b="0" i="0" u="none" strike="noStrike" cap="none">
                <a:solidFill>
                  <a:srgbClr val="000000"/>
                </a:solidFill>
                <a:latin typeface="Arial Rounded"/>
                <a:ea typeface="Arial Rounded"/>
                <a:cs typeface="Arial Rounded"/>
                <a:sym typeface="Arial Rounded"/>
              </a:defRPr>
            </a:lvl3pPr>
            <a:lvl4pPr marL="0" marR="0" lvl="3" indent="0" algn="l" rtl="0">
              <a:spcBef>
                <a:spcPts val="0"/>
              </a:spcBef>
              <a:buNone/>
              <a:defRPr sz="1400" b="0" i="0" u="none" strike="noStrike" cap="none">
                <a:solidFill>
                  <a:srgbClr val="000000"/>
                </a:solidFill>
                <a:latin typeface="Arial Rounded"/>
                <a:ea typeface="Arial Rounded"/>
                <a:cs typeface="Arial Rounded"/>
                <a:sym typeface="Arial Rounded"/>
              </a:defRPr>
            </a:lvl4pPr>
            <a:lvl5pPr marL="0" marR="0" lvl="4" indent="0" algn="l" rtl="0">
              <a:spcBef>
                <a:spcPts val="0"/>
              </a:spcBef>
              <a:buNone/>
              <a:defRPr sz="1400" b="0" i="0" u="none" strike="noStrike" cap="none">
                <a:solidFill>
                  <a:srgbClr val="000000"/>
                </a:solidFill>
                <a:latin typeface="Arial Rounded"/>
                <a:ea typeface="Arial Rounded"/>
                <a:cs typeface="Arial Rounded"/>
                <a:sym typeface="Arial Rounded"/>
              </a:defRPr>
            </a:lvl5pPr>
            <a:lvl6pPr marL="0" marR="0" lvl="5" indent="0" algn="l" rtl="0">
              <a:spcBef>
                <a:spcPts val="0"/>
              </a:spcBef>
              <a:buNone/>
              <a:defRPr sz="1400" b="0" i="0" u="none" strike="noStrike" cap="none">
                <a:solidFill>
                  <a:srgbClr val="000000"/>
                </a:solidFill>
                <a:latin typeface="Arial Rounded"/>
                <a:ea typeface="Arial Rounded"/>
                <a:cs typeface="Arial Rounded"/>
                <a:sym typeface="Arial Rounded"/>
              </a:defRPr>
            </a:lvl6pPr>
            <a:lvl7pPr marL="0" marR="0" lvl="6" indent="0" algn="l" rtl="0">
              <a:spcBef>
                <a:spcPts val="0"/>
              </a:spcBef>
              <a:buNone/>
              <a:defRPr sz="1400" b="0" i="0" u="none" strike="noStrike" cap="none">
                <a:solidFill>
                  <a:srgbClr val="000000"/>
                </a:solidFill>
                <a:latin typeface="Arial Rounded"/>
                <a:ea typeface="Arial Rounded"/>
                <a:cs typeface="Arial Rounded"/>
                <a:sym typeface="Arial Rounded"/>
              </a:defRPr>
            </a:lvl7pPr>
            <a:lvl8pPr marL="0" marR="0" lvl="7" indent="0" algn="l" rtl="0">
              <a:spcBef>
                <a:spcPts val="0"/>
              </a:spcBef>
              <a:buNone/>
              <a:defRPr sz="1400" b="0" i="0" u="none" strike="noStrike" cap="none">
                <a:solidFill>
                  <a:srgbClr val="000000"/>
                </a:solidFill>
                <a:latin typeface="Arial Rounded"/>
                <a:ea typeface="Arial Rounded"/>
                <a:cs typeface="Arial Rounded"/>
                <a:sym typeface="Arial Rounded"/>
              </a:defRPr>
            </a:lvl8pPr>
            <a:lvl9pPr marL="0" marR="0" lvl="8" indent="0" algn="l" rtl="0">
              <a:spcBef>
                <a:spcPts val="0"/>
              </a:spcBef>
              <a:buNone/>
              <a:defRPr sz="1400" b="0" i="0" u="none" strike="noStrike" cap="none">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内容">
  <p:cSld name="1_内容">
    <p:bg>
      <p:bgPr>
        <a:gradFill>
          <a:gsLst>
            <a:gs pos="0">
              <a:srgbClr val="FFC000">
                <a:alpha val="11764"/>
              </a:srgbClr>
            </a:gs>
            <a:gs pos="21000">
              <a:schemeClr val="lt1"/>
            </a:gs>
            <a:gs pos="71000">
              <a:schemeClr val="lt1"/>
            </a:gs>
            <a:gs pos="100000">
              <a:srgbClr val="DDEAF6">
                <a:alpha val="57647"/>
              </a:srgbClr>
            </a:gs>
          </a:gsLst>
          <a:lin ang="16200000" scaled="0"/>
        </a:gradFill>
        <a:effectLst/>
      </p:bgPr>
    </p:bg>
    <p:spTree>
      <p:nvGrpSpPr>
        <p:cNvPr id="1" name="Shape 281"/>
        <p:cNvGrpSpPr/>
        <p:nvPr/>
      </p:nvGrpSpPr>
      <p:grpSpPr>
        <a:xfrm>
          <a:off x="0" y="0"/>
          <a:ext cx="0" cy="0"/>
          <a:chOff x="0" y="0"/>
          <a:chExt cx="0" cy="0"/>
        </a:xfrm>
      </p:grpSpPr>
      <p:pic>
        <p:nvPicPr>
          <p:cNvPr id="282" name="Google Shape;282;p51"/>
          <p:cNvPicPr preferRelativeResize="0"/>
          <p:nvPr/>
        </p:nvPicPr>
        <p:blipFill rotWithShape="1">
          <a:blip r:embed="rId2">
            <a:alphaModFix/>
          </a:blip>
          <a:srcRect/>
          <a:stretch/>
        </p:blipFill>
        <p:spPr>
          <a:xfrm flipH="1">
            <a:off x="-1742037" y="-626891"/>
            <a:ext cx="9985925" cy="1182418"/>
          </a:xfrm>
          <a:prstGeom prst="rect">
            <a:avLst/>
          </a:prstGeom>
          <a:noFill/>
          <a:ln>
            <a:noFill/>
          </a:ln>
        </p:spPr>
      </p:pic>
      <p:pic>
        <p:nvPicPr>
          <p:cNvPr id="283" name="Google Shape;283;p51"/>
          <p:cNvPicPr preferRelativeResize="0"/>
          <p:nvPr/>
        </p:nvPicPr>
        <p:blipFill rotWithShape="1">
          <a:blip r:embed="rId3">
            <a:alphaModFix/>
          </a:blip>
          <a:srcRect/>
          <a:stretch/>
        </p:blipFill>
        <p:spPr>
          <a:xfrm>
            <a:off x="7343769" y="4515979"/>
            <a:ext cx="1800253" cy="719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仅标题">
  <p:cSld name="2_仅标题">
    <p:spTree>
      <p:nvGrpSpPr>
        <p:cNvPr id="1" name="Shape 28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85"/>
        <p:cNvGrpSpPr/>
        <p:nvPr/>
      </p:nvGrpSpPr>
      <p:grpSpPr>
        <a:xfrm>
          <a:off x="0" y="0"/>
          <a:ext cx="0" cy="0"/>
          <a:chOff x="0" y="0"/>
          <a:chExt cx="0" cy="0"/>
        </a:xfrm>
      </p:grpSpPr>
      <p:sp>
        <p:nvSpPr>
          <p:cNvPr id="286" name="Google Shape;286;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87" name="Google Shape;287;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88" name="Google Shape;288;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Rounded"/>
                <a:ea typeface="Arial Rounded"/>
                <a:cs typeface="Arial Rounded"/>
                <a:sym typeface="Arial Rounded"/>
              </a:defRPr>
            </a:lvl1pPr>
            <a:lvl2pPr marL="0" marR="0" lvl="1" indent="0" algn="l" rtl="0">
              <a:spcBef>
                <a:spcPts val="0"/>
              </a:spcBef>
              <a:buNone/>
              <a:defRPr sz="1800">
                <a:solidFill>
                  <a:schemeClr val="dk1"/>
                </a:solidFill>
                <a:latin typeface="Arial Rounded"/>
                <a:ea typeface="Arial Rounded"/>
                <a:cs typeface="Arial Rounded"/>
                <a:sym typeface="Arial Rounded"/>
              </a:defRPr>
            </a:lvl2pPr>
            <a:lvl3pPr marL="0" marR="0" lvl="2" indent="0" algn="l" rtl="0">
              <a:spcBef>
                <a:spcPts val="0"/>
              </a:spcBef>
              <a:buNone/>
              <a:defRPr sz="1800">
                <a:solidFill>
                  <a:schemeClr val="dk1"/>
                </a:solidFill>
                <a:latin typeface="Arial Rounded"/>
                <a:ea typeface="Arial Rounded"/>
                <a:cs typeface="Arial Rounded"/>
                <a:sym typeface="Arial Rounded"/>
              </a:defRPr>
            </a:lvl3pPr>
            <a:lvl4pPr marL="0" marR="0" lvl="3" indent="0" algn="l" rtl="0">
              <a:spcBef>
                <a:spcPts val="0"/>
              </a:spcBef>
              <a:buNone/>
              <a:defRPr sz="1800">
                <a:solidFill>
                  <a:schemeClr val="dk1"/>
                </a:solidFill>
                <a:latin typeface="Arial Rounded"/>
                <a:ea typeface="Arial Rounded"/>
                <a:cs typeface="Arial Rounded"/>
                <a:sym typeface="Arial Rounded"/>
              </a:defRPr>
            </a:lvl4pPr>
            <a:lvl5pPr marL="0" marR="0" lvl="4" indent="0" algn="l" rtl="0">
              <a:spcBef>
                <a:spcPts val="0"/>
              </a:spcBef>
              <a:buNone/>
              <a:defRPr sz="1800">
                <a:solidFill>
                  <a:schemeClr val="dk1"/>
                </a:solidFill>
                <a:latin typeface="Arial Rounded"/>
                <a:ea typeface="Arial Rounded"/>
                <a:cs typeface="Arial Rounded"/>
                <a:sym typeface="Arial Rounded"/>
              </a:defRPr>
            </a:lvl5pPr>
            <a:lvl6pPr marL="0" marR="0" lvl="5" indent="0" algn="l" rtl="0">
              <a:spcBef>
                <a:spcPts val="0"/>
              </a:spcBef>
              <a:buNone/>
              <a:defRPr sz="1800">
                <a:solidFill>
                  <a:schemeClr val="dk1"/>
                </a:solidFill>
                <a:latin typeface="Arial Rounded"/>
                <a:ea typeface="Arial Rounded"/>
                <a:cs typeface="Arial Rounded"/>
                <a:sym typeface="Arial Rounded"/>
              </a:defRPr>
            </a:lvl6pPr>
            <a:lvl7pPr marL="0" marR="0" lvl="6" indent="0" algn="l" rtl="0">
              <a:spcBef>
                <a:spcPts val="0"/>
              </a:spcBef>
              <a:buNone/>
              <a:defRPr sz="1800">
                <a:solidFill>
                  <a:schemeClr val="dk1"/>
                </a:solidFill>
                <a:latin typeface="Arial Rounded"/>
                <a:ea typeface="Arial Rounded"/>
                <a:cs typeface="Arial Rounded"/>
                <a:sym typeface="Arial Rounded"/>
              </a:defRPr>
            </a:lvl7pPr>
            <a:lvl8pPr marL="0" marR="0" lvl="7" indent="0" algn="l" rtl="0">
              <a:spcBef>
                <a:spcPts val="0"/>
              </a:spcBef>
              <a:buNone/>
              <a:defRPr sz="1800">
                <a:solidFill>
                  <a:schemeClr val="dk1"/>
                </a:solidFill>
                <a:latin typeface="Arial Rounded"/>
                <a:ea typeface="Arial Rounded"/>
                <a:cs typeface="Arial Rounded"/>
                <a:sym typeface="Arial Rounded"/>
              </a:defRPr>
            </a:lvl8pPr>
            <a:lvl9pPr marL="0" marR="0" lvl="8" indent="0" algn="l" rtl="0">
              <a:spcBef>
                <a:spcPts val="0"/>
              </a:spcBef>
              <a:buNone/>
              <a:defRPr sz="1800">
                <a:solidFill>
                  <a:schemeClr val="dk1"/>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grpSp>
        <p:nvGrpSpPr>
          <p:cNvPr id="289" name="Google Shape;289;p53"/>
          <p:cNvGrpSpPr/>
          <p:nvPr/>
        </p:nvGrpSpPr>
        <p:grpSpPr>
          <a:xfrm>
            <a:off x="76200" y="79288"/>
            <a:ext cx="8991600" cy="5064211"/>
            <a:chOff x="6244935" y="1077300"/>
            <a:chExt cx="4800600" cy="4711700"/>
          </a:xfrm>
        </p:grpSpPr>
        <p:sp>
          <p:nvSpPr>
            <p:cNvPr id="290" name="Google Shape;290;p53"/>
            <p:cNvSpPr/>
            <p:nvPr/>
          </p:nvSpPr>
          <p:spPr>
            <a:xfrm>
              <a:off x="6244935" y="1077300"/>
              <a:ext cx="4800600" cy="4711700"/>
            </a:xfrm>
            <a:prstGeom prst="roundRect">
              <a:avLst>
                <a:gd name="adj" fmla="val 8846"/>
              </a:avLst>
            </a:prstGeom>
            <a:solidFill>
              <a:schemeClr val="lt1"/>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291" name="Google Shape;291;p53"/>
            <p:cNvSpPr/>
            <p:nvPr/>
          </p:nvSpPr>
          <p:spPr>
            <a:xfrm>
              <a:off x="6286634" y="1188424"/>
              <a:ext cx="4711990"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仅标题">
  <p:cSld name="3_仅标题">
    <p:spTree>
      <p:nvGrpSpPr>
        <p:cNvPr id="1" name="Shape 292"/>
        <p:cNvGrpSpPr/>
        <p:nvPr/>
      </p:nvGrpSpPr>
      <p:grpSpPr>
        <a:xfrm>
          <a:off x="0" y="0"/>
          <a:ext cx="0" cy="0"/>
          <a:chOff x="0" y="0"/>
          <a:chExt cx="0" cy="0"/>
        </a:xfrm>
      </p:grpSpPr>
      <p:pic>
        <p:nvPicPr>
          <p:cNvPr id="293" name="Google Shape;293;p54" descr="图片包含 气球&#10;&#10;描述已自动生成"/>
          <p:cNvPicPr preferRelativeResize="0"/>
          <p:nvPr/>
        </p:nvPicPr>
        <p:blipFill rotWithShape="1">
          <a:blip r:embed="rId2">
            <a:alphaModFix/>
          </a:blip>
          <a:srcRect t="57640"/>
          <a:stretch/>
        </p:blipFill>
        <p:spPr>
          <a:xfrm>
            <a:off x="0" y="0"/>
            <a:ext cx="9144000" cy="5164602"/>
          </a:xfrm>
          <a:prstGeom prst="rect">
            <a:avLst/>
          </a:prstGeom>
          <a:noFill/>
          <a:ln>
            <a:noFill/>
          </a:ln>
        </p:spPr>
      </p:pic>
      <p:grpSp>
        <p:nvGrpSpPr>
          <p:cNvPr id="294" name="Google Shape;294;p54"/>
          <p:cNvGrpSpPr/>
          <p:nvPr/>
        </p:nvGrpSpPr>
        <p:grpSpPr>
          <a:xfrm>
            <a:off x="1024615" y="466738"/>
            <a:ext cx="7094771" cy="4210025"/>
            <a:chOff x="6308273" y="1073150"/>
            <a:chExt cx="4800600" cy="4711700"/>
          </a:xfrm>
        </p:grpSpPr>
        <p:sp>
          <p:nvSpPr>
            <p:cNvPr id="295" name="Google Shape;295;p54"/>
            <p:cNvSpPr/>
            <p:nvPr/>
          </p:nvSpPr>
          <p:spPr>
            <a:xfrm>
              <a:off x="6308273" y="1073150"/>
              <a:ext cx="4800600" cy="4711700"/>
            </a:xfrm>
            <a:prstGeom prst="roundRect">
              <a:avLst>
                <a:gd name="adj" fmla="val 8846"/>
              </a:avLst>
            </a:prstGeom>
            <a:solidFill>
              <a:schemeClr val="lt1"/>
            </a:solidFill>
            <a:ln w="1016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296" name="Google Shape;296;p54"/>
            <p:cNvSpPr/>
            <p:nvPr/>
          </p:nvSpPr>
          <p:spPr>
            <a:xfrm>
              <a:off x="6404667" y="1184275"/>
              <a:ext cx="4607811"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竖排标题与文本">
  <p:cSld name="4_竖排标题与文本">
    <p:spTree>
      <p:nvGrpSpPr>
        <p:cNvPr id="1" name="Shape 29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9_竖排标题与文本">
  <p:cSld name="9_竖排标题与文本">
    <p:spTree>
      <p:nvGrpSpPr>
        <p:cNvPr id="1" name="Shape 298"/>
        <p:cNvGrpSpPr/>
        <p:nvPr/>
      </p:nvGrpSpPr>
      <p:grpSpPr>
        <a:xfrm>
          <a:off x="0" y="0"/>
          <a:ext cx="0" cy="0"/>
          <a:chOff x="0" y="0"/>
          <a:chExt cx="0" cy="0"/>
        </a:xfrm>
      </p:grpSpPr>
      <p:sp>
        <p:nvSpPr>
          <p:cNvPr id="299" name="Google Shape;299;p56"/>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0"/>
        <p:cNvGrpSpPr/>
        <p:nvPr/>
      </p:nvGrpSpPr>
      <p:grpSpPr>
        <a:xfrm>
          <a:off x="0" y="0"/>
          <a:ext cx="0" cy="0"/>
          <a:chOff x="0" y="0"/>
          <a:chExt cx="0" cy="0"/>
        </a:xfrm>
      </p:grpSpPr>
      <p:sp>
        <p:nvSpPr>
          <p:cNvPr id="301" name="Google Shape;301;p57"/>
          <p:cNvSpPr txBox="1">
            <a:spLocks noGrp="1"/>
          </p:cNvSpPr>
          <p:nvPr>
            <p:ph type="title"/>
          </p:nvPr>
        </p:nvSpPr>
        <p:spPr>
          <a:xfrm>
            <a:off x="720000" y="522475"/>
            <a:ext cx="7704000" cy="5727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3600"/>
              <a:buFont typeface="Arial Rounded"/>
              <a:buNone/>
              <a:defRPr sz="3300" b="0" i="0" u="none" strike="noStrike" cap="none">
                <a:solidFill>
                  <a:schemeClr val="dk1"/>
                </a:solidFill>
                <a:latin typeface="Arial Rounded"/>
                <a:ea typeface="Arial Rounded"/>
                <a:cs typeface="Arial Rounded"/>
                <a:sym typeface="Arial Rounded"/>
              </a:defRPr>
            </a:lvl1pPr>
            <a:lvl2pPr lvl="1" rtl="0">
              <a:spcBef>
                <a:spcPts val="0"/>
              </a:spcBef>
              <a:spcAft>
                <a:spcPts val="0"/>
              </a:spcAft>
              <a:buSzPts val="2800"/>
              <a:buFont typeface="Arial"/>
              <a:buNone/>
              <a:defRPr sz="1800"/>
            </a:lvl2pPr>
            <a:lvl3pPr lvl="2" rtl="0">
              <a:spcBef>
                <a:spcPts val="0"/>
              </a:spcBef>
              <a:spcAft>
                <a:spcPts val="0"/>
              </a:spcAft>
              <a:buSzPts val="2800"/>
              <a:buFont typeface="Arial"/>
              <a:buNone/>
              <a:defRPr sz="1800"/>
            </a:lvl3pPr>
            <a:lvl4pPr lvl="3" rtl="0">
              <a:spcBef>
                <a:spcPts val="0"/>
              </a:spcBef>
              <a:spcAft>
                <a:spcPts val="0"/>
              </a:spcAft>
              <a:buSzPts val="2800"/>
              <a:buFont typeface="Arial"/>
              <a:buNone/>
              <a:defRPr sz="1800"/>
            </a:lvl4pPr>
            <a:lvl5pPr lvl="4" rtl="0">
              <a:spcBef>
                <a:spcPts val="0"/>
              </a:spcBef>
              <a:spcAft>
                <a:spcPts val="0"/>
              </a:spcAft>
              <a:buSzPts val="2800"/>
              <a:buFont typeface="Arial"/>
              <a:buNone/>
              <a:defRPr sz="1800"/>
            </a:lvl5pPr>
            <a:lvl6pPr lvl="5" rtl="0">
              <a:spcBef>
                <a:spcPts val="0"/>
              </a:spcBef>
              <a:spcAft>
                <a:spcPts val="0"/>
              </a:spcAft>
              <a:buSzPts val="2800"/>
              <a:buFont typeface="Arial"/>
              <a:buNone/>
              <a:defRPr sz="1800"/>
            </a:lvl6pPr>
            <a:lvl7pPr lvl="6" rtl="0">
              <a:spcBef>
                <a:spcPts val="0"/>
              </a:spcBef>
              <a:spcAft>
                <a:spcPts val="0"/>
              </a:spcAft>
              <a:buSzPts val="2800"/>
              <a:buFont typeface="Arial"/>
              <a:buNone/>
              <a:defRPr sz="1800"/>
            </a:lvl7pPr>
            <a:lvl8pPr lvl="7" rtl="0">
              <a:spcBef>
                <a:spcPts val="0"/>
              </a:spcBef>
              <a:spcAft>
                <a:spcPts val="0"/>
              </a:spcAft>
              <a:buSzPts val="2800"/>
              <a:buFont typeface="Arial"/>
              <a:buNone/>
              <a:defRPr sz="1800"/>
            </a:lvl8pPr>
            <a:lvl9pPr lvl="8" rtl="0">
              <a:spcBef>
                <a:spcPts val="0"/>
              </a:spcBef>
              <a:spcAft>
                <a:spcPts val="0"/>
              </a:spcAft>
              <a:buSzPts val="2800"/>
              <a:buFont typeface="Arial"/>
              <a:buNone/>
              <a:defRPr sz="1800"/>
            </a:lvl9pPr>
          </a:lstStyle>
          <a:p>
            <a:endParaRPr/>
          </a:p>
        </p:txBody>
      </p:sp>
      <p:grpSp>
        <p:nvGrpSpPr>
          <p:cNvPr id="302" name="Google Shape;302;p57"/>
          <p:cNvGrpSpPr/>
          <p:nvPr/>
        </p:nvGrpSpPr>
        <p:grpSpPr>
          <a:xfrm>
            <a:off x="190500" y="209550"/>
            <a:ext cx="8763000" cy="4778462"/>
            <a:chOff x="6244935" y="1077300"/>
            <a:chExt cx="4800600" cy="4711700"/>
          </a:xfrm>
        </p:grpSpPr>
        <p:sp>
          <p:nvSpPr>
            <p:cNvPr id="303" name="Google Shape;303;p57"/>
            <p:cNvSpPr/>
            <p:nvPr/>
          </p:nvSpPr>
          <p:spPr>
            <a:xfrm>
              <a:off x="6244935" y="1077300"/>
              <a:ext cx="4800600" cy="4711700"/>
            </a:xfrm>
            <a:prstGeom prst="roundRect">
              <a:avLst>
                <a:gd name="adj" fmla="val 8846"/>
              </a:avLst>
            </a:prstGeom>
            <a:solidFill>
              <a:schemeClr val="lt1"/>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304" name="Google Shape;304;p57"/>
            <p:cNvSpPr/>
            <p:nvPr/>
          </p:nvSpPr>
          <p:spPr>
            <a:xfrm>
              <a:off x="6286634" y="1188424"/>
              <a:ext cx="4711990"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05"/>
        <p:cNvGrpSpPr/>
        <p:nvPr/>
      </p:nvGrpSpPr>
      <p:grpSpPr>
        <a:xfrm>
          <a:off x="0" y="0"/>
          <a:ext cx="0" cy="0"/>
          <a:chOff x="0" y="0"/>
          <a:chExt cx="0" cy="0"/>
        </a:xfrm>
      </p:grpSpPr>
      <p:sp>
        <p:nvSpPr>
          <p:cNvPr id="306" name="Google Shape;306;p5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Rounded"/>
              <a:buNone/>
              <a:defRPr sz="33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7" name="Google Shape;307;p5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
        <p:nvSpPr>
          <p:cNvPr id="308" name="Google Shape;308;p5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09" name="Google Shape;309;p5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10" name="Google Shape;310;p5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pic>
        <p:nvPicPr>
          <p:cNvPr id="311" name="Google Shape;311;p58"/>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312" name="Google Shape;312;p58"/>
          <p:cNvSpPr/>
          <p:nvPr/>
        </p:nvSpPr>
        <p:spPr>
          <a:xfrm>
            <a:off x="-13905"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313"/>
        <p:cNvGrpSpPr/>
        <p:nvPr/>
      </p:nvGrpSpPr>
      <p:grpSpPr>
        <a:xfrm>
          <a:off x="0" y="0"/>
          <a:ext cx="0" cy="0"/>
          <a:chOff x="0" y="0"/>
          <a:chExt cx="0" cy="0"/>
        </a:xfrm>
      </p:grpSpPr>
      <p:sp>
        <p:nvSpPr>
          <p:cNvPr id="314" name="Google Shape;314;p5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15" name="Google Shape;315;p5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16" name="Google Shape;316;p5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
        <p:nvSpPr>
          <p:cNvPr id="317" name="Google Shape;317;p59"/>
          <p:cNvSpPr txBox="1">
            <a:spLocks noGrp="1"/>
          </p:cNvSpPr>
          <p:nvPr>
            <p:ph type="title"/>
          </p:nvPr>
        </p:nvSpPr>
        <p:spPr>
          <a:xfrm>
            <a:off x="628650" y="1640583"/>
            <a:ext cx="7886700" cy="1862336"/>
          </a:xfrm>
          <a:prstGeom prst="rect">
            <a:avLst/>
          </a:prstGeom>
          <a:noFill/>
          <a:ln>
            <a:noFill/>
          </a:ln>
        </p:spPr>
        <p:txBody>
          <a:bodyPr spcFirstLastPara="1" wrap="square" lIns="68575" tIns="34275" rIns="68575" bIns="34275" anchor="t" anchorCtr="0">
            <a:normAutofit/>
          </a:bodyPr>
          <a:lstStyle>
            <a:lvl1pPr marR="0" lvl="0" algn="ctr" rtl="0">
              <a:lnSpc>
                <a:spcPct val="90000"/>
              </a:lnSpc>
              <a:spcBef>
                <a:spcPts val="0"/>
              </a:spcBef>
              <a:spcAft>
                <a:spcPts val="0"/>
              </a:spcAft>
              <a:buClr>
                <a:schemeClr val="dk1"/>
              </a:buClr>
              <a:buSzPts val="4500"/>
              <a:buFont typeface="Arial Rounded"/>
              <a:buNone/>
              <a:defRPr sz="45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18"/>
        <p:cNvGrpSpPr/>
        <p:nvPr/>
      </p:nvGrpSpPr>
      <p:grpSpPr>
        <a:xfrm>
          <a:off x="0" y="0"/>
          <a:ext cx="0" cy="0"/>
          <a:chOff x="0" y="0"/>
          <a:chExt cx="0" cy="0"/>
        </a:xfrm>
      </p:grpSpPr>
      <p:sp>
        <p:nvSpPr>
          <p:cNvPr id="319" name="Google Shape;319;p6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Rounded"/>
              <a:buNone/>
              <a:defRPr sz="33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0" name="Google Shape;320;p6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
        <p:nvSpPr>
          <p:cNvPr id="321" name="Google Shape;321;p6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
        <p:nvSpPr>
          <p:cNvPr id="322" name="Google Shape;322;p6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23" name="Google Shape;323;p6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24" name="Google Shape;324;p6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19"/>
        <p:cNvGrpSpPr/>
        <p:nvPr/>
      </p:nvGrpSpPr>
      <p:grpSpPr>
        <a:xfrm>
          <a:off x="0" y="0"/>
          <a:ext cx="0" cy="0"/>
          <a:chOff x="0" y="0"/>
          <a:chExt cx="0" cy="0"/>
        </a:xfrm>
      </p:grpSpPr>
      <p:pic>
        <p:nvPicPr>
          <p:cNvPr id="20" name="Google Shape;20;p43"/>
          <p:cNvPicPr preferRelativeResize="0"/>
          <p:nvPr/>
        </p:nvPicPr>
        <p:blipFill rotWithShape="1">
          <a:blip r:embed="rId2">
            <a:alphaModFix/>
          </a:blip>
          <a:srcRect t="36020"/>
          <a:stretch/>
        </p:blipFill>
        <p:spPr>
          <a:xfrm>
            <a:off x="0" y="3010546"/>
            <a:ext cx="9144000" cy="2132954"/>
          </a:xfrm>
          <a:prstGeom prst="rect">
            <a:avLst/>
          </a:prstGeom>
          <a:noFill/>
          <a:ln>
            <a:noFill/>
          </a:ln>
        </p:spPr>
      </p:pic>
      <p:pic>
        <p:nvPicPr>
          <p:cNvPr id="21" name="Google Shape;21;p43"/>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22" name="Google Shape;22;p43"/>
          <p:cNvSpPr/>
          <p:nvPr/>
        </p:nvSpPr>
        <p:spPr>
          <a:xfrm>
            <a:off x="0" y="2"/>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Rounded"/>
              <a:ea typeface="Arial Rounded"/>
              <a:cs typeface="Arial Rounded"/>
              <a:sym typeface="Arial Rounded"/>
            </a:endParaRPr>
          </a:p>
        </p:txBody>
      </p:sp>
      <p:sp>
        <p:nvSpPr>
          <p:cNvPr id="23" name="Google Shape;23;p43"/>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b="0" i="0" u="none" strike="noStrike" cap="none">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25"/>
        <p:cNvGrpSpPr/>
        <p:nvPr/>
      </p:nvGrpSpPr>
      <p:grpSpPr>
        <a:xfrm>
          <a:off x="0" y="0"/>
          <a:ext cx="0" cy="0"/>
          <a:chOff x="0" y="0"/>
          <a:chExt cx="0" cy="0"/>
        </a:xfrm>
      </p:grpSpPr>
      <p:sp>
        <p:nvSpPr>
          <p:cNvPr id="326" name="Google Shape;326;p6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Rounded"/>
              <a:buNone/>
              <a:defRPr sz="33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7" name="Google Shape;327;p61"/>
          <p:cNvSpPr txBox="1">
            <a:spLocks noGrp="1"/>
          </p:cNvSpPr>
          <p:nvPr>
            <p:ph type="body" idx="1"/>
          </p:nvPr>
        </p:nvSpPr>
        <p:spPr>
          <a:xfrm>
            <a:off x="629842" y="1308721"/>
            <a:ext cx="3868340" cy="617934"/>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1" i="0" u="none" strike="noStrike" cap="none">
                <a:solidFill>
                  <a:schemeClr val="dk1"/>
                </a:solidFill>
                <a:latin typeface="Arial Rounded"/>
                <a:ea typeface="Arial Rounded"/>
                <a:cs typeface="Arial Rounded"/>
                <a:sym typeface="Arial Rounded"/>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Rounded"/>
                <a:ea typeface="Arial Rounded"/>
                <a:cs typeface="Arial Rounded"/>
                <a:sym typeface="Arial Rounded"/>
              </a:defRPr>
            </a:lvl2pPr>
            <a:lvl3pPr marL="1371600" marR="0" lvl="2" indent="-228600" algn="l" rtl="0">
              <a:lnSpc>
                <a:spcPct val="90000"/>
              </a:lnSpc>
              <a:spcBef>
                <a:spcPts val="375"/>
              </a:spcBef>
              <a:spcAft>
                <a:spcPts val="0"/>
              </a:spcAft>
              <a:buClr>
                <a:schemeClr val="dk1"/>
              </a:buClr>
              <a:buSzPts val="1400"/>
              <a:buFont typeface="Arial"/>
              <a:buNone/>
              <a:defRPr sz="1400" b="1" i="0" u="none" strike="noStrike" cap="none">
                <a:solidFill>
                  <a:schemeClr val="dk1"/>
                </a:solidFill>
                <a:latin typeface="Arial Rounded"/>
                <a:ea typeface="Arial Rounded"/>
                <a:cs typeface="Arial Rounded"/>
                <a:sym typeface="Arial Rounded"/>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9pPr>
          </a:lstStyle>
          <a:p>
            <a:endParaRPr/>
          </a:p>
        </p:txBody>
      </p:sp>
      <p:sp>
        <p:nvSpPr>
          <p:cNvPr id="328" name="Google Shape;328;p61"/>
          <p:cNvSpPr txBox="1">
            <a:spLocks noGrp="1"/>
          </p:cNvSpPr>
          <p:nvPr>
            <p:ph type="body" idx="2"/>
          </p:nvPr>
        </p:nvSpPr>
        <p:spPr>
          <a:xfrm>
            <a:off x="629842" y="1961707"/>
            <a:ext cx="3868340" cy="2680541"/>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
        <p:nvSpPr>
          <p:cNvPr id="329" name="Google Shape;329;p61"/>
          <p:cNvSpPr txBox="1">
            <a:spLocks noGrp="1"/>
          </p:cNvSpPr>
          <p:nvPr>
            <p:ph type="body" idx="3"/>
          </p:nvPr>
        </p:nvSpPr>
        <p:spPr>
          <a:xfrm>
            <a:off x="4629150" y="1308721"/>
            <a:ext cx="3887391" cy="617934"/>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1" i="0" u="none" strike="noStrike" cap="none">
                <a:solidFill>
                  <a:schemeClr val="dk1"/>
                </a:solidFill>
                <a:latin typeface="Arial Rounded"/>
                <a:ea typeface="Arial Rounded"/>
                <a:cs typeface="Arial Rounded"/>
                <a:sym typeface="Arial Rounded"/>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Rounded"/>
                <a:ea typeface="Arial Rounded"/>
                <a:cs typeface="Arial Rounded"/>
                <a:sym typeface="Arial Rounded"/>
              </a:defRPr>
            </a:lvl2pPr>
            <a:lvl3pPr marL="1371600" marR="0" lvl="2" indent="-228600" algn="l" rtl="0">
              <a:lnSpc>
                <a:spcPct val="90000"/>
              </a:lnSpc>
              <a:spcBef>
                <a:spcPts val="375"/>
              </a:spcBef>
              <a:spcAft>
                <a:spcPts val="0"/>
              </a:spcAft>
              <a:buClr>
                <a:schemeClr val="dk1"/>
              </a:buClr>
              <a:buSzPts val="1400"/>
              <a:buFont typeface="Arial"/>
              <a:buNone/>
              <a:defRPr sz="1400" b="1" i="0" u="none" strike="noStrike" cap="none">
                <a:solidFill>
                  <a:schemeClr val="dk1"/>
                </a:solidFill>
                <a:latin typeface="Arial Rounded"/>
                <a:ea typeface="Arial Rounded"/>
                <a:cs typeface="Arial Rounded"/>
                <a:sym typeface="Arial Rounded"/>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Rounded"/>
                <a:ea typeface="Arial Rounded"/>
                <a:cs typeface="Arial Rounded"/>
                <a:sym typeface="Arial Rounded"/>
              </a:defRPr>
            </a:lvl9pPr>
          </a:lstStyle>
          <a:p>
            <a:endParaRPr/>
          </a:p>
        </p:txBody>
      </p:sp>
      <p:sp>
        <p:nvSpPr>
          <p:cNvPr id="330" name="Google Shape;330;p61"/>
          <p:cNvSpPr txBox="1">
            <a:spLocks noGrp="1"/>
          </p:cNvSpPr>
          <p:nvPr>
            <p:ph type="body" idx="4"/>
          </p:nvPr>
        </p:nvSpPr>
        <p:spPr>
          <a:xfrm>
            <a:off x="4629150" y="1961707"/>
            <a:ext cx="3887391" cy="2680541"/>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
        <p:nvSpPr>
          <p:cNvPr id="331" name="Google Shape;331;p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32" name="Google Shape;332;p6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33" name="Google Shape;333;p6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334"/>
        <p:cNvGrpSpPr/>
        <p:nvPr/>
      </p:nvGrpSpPr>
      <p:grpSpPr>
        <a:xfrm>
          <a:off x="0" y="0"/>
          <a:ext cx="0" cy="0"/>
          <a:chOff x="0" y="0"/>
          <a:chExt cx="0" cy="0"/>
        </a:xfrm>
      </p:grpSpPr>
      <p:sp>
        <p:nvSpPr>
          <p:cNvPr id="335" name="Google Shape;335;p62"/>
          <p:cNvSpPr txBox="1">
            <a:spLocks noGrp="1"/>
          </p:cNvSpPr>
          <p:nvPr>
            <p:ph type="title"/>
          </p:nvPr>
        </p:nvSpPr>
        <p:spPr>
          <a:xfrm>
            <a:off x="2428875" y="1619250"/>
            <a:ext cx="4286250" cy="1036838"/>
          </a:xfrm>
          <a:prstGeom prst="rect">
            <a:avLst/>
          </a:prstGeom>
          <a:noFill/>
          <a:ln>
            <a:noFill/>
          </a:ln>
        </p:spPr>
        <p:txBody>
          <a:bodyPr spcFirstLastPara="1" wrap="square" lIns="68575" tIns="34275" rIns="68575" bIns="34275" anchor="b" anchorCtr="0">
            <a:normAutofit/>
          </a:bodyPr>
          <a:lstStyle>
            <a:lvl1pPr marR="0" lvl="0" algn="ctr" rtl="0">
              <a:lnSpc>
                <a:spcPct val="90000"/>
              </a:lnSpc>
              <a:spcBef>
                <a:spcPts val="0"/>
              </a:spcBef>
              <a:spcAft>
                <a:spcPts val="0"/>
              </a:spcAft>
              <a:buClr>
                <a:schemeClr val="dk1"/>
              </a:buClr>
              <a:buSzPts val="6000"/>
              <a:buFont typeface="Arial Rounded"/>
              <a:buNone/>
              <a:defRPr sz="60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6" name="Google Shape;336;p6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37" name="Google Shape;337;p6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38" name="Google Shape;338;p6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
        <p:nvSpPr>
          <p:cNvPr id="339" name="Google Shape;339;p62"/>
          <p:cNvSpPr txBox="1">
            <a:spLocks noGrp="1"/>
          </p:cNvSpPr>
          <p:nvPr>
            <p:ph type="body" idx="1"/>
          </p:nvPr>
        </p:nvSpPr>
        <p:spPr>
          <a:xfrm>
            <a:off x="2428875" y="2799901"/>
            <a:ext cx="4286250" cy="889453"/>
          </a:xfrm>
          <a:prstGeom prst="rect">
            <a:avLst/>
          </a:prstGeom>
          <a:noFill/>
          <a:ln>
            <a:noFill/>
          </a:ln>
        </p:spPr>
        <p:txBody>
          <a:bodyPr spcFirstLastPara="1" wrap="square" lIns="68575" tIns="34275" rIns="68575" bIns="34275" anchor="t" anchorCtr="0">
            <a:normAutofit/>
          </a:bodyPr>
          <a:lstStyle>
            <a:lvl1pPr marL="457200" marR="0" lvl="0" indent="-228600" algn="ctr"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40"/>
        <p:cNvGrpSpPr/>
        <p:nvPr/>
      </p:nvGrpSpPr>
      <p:grpSpPr>
        <a:xfrm>
          <a:off x="0" y="0"/>
          <a:ext cx="0" cy="0"/>
          <a:chOff x="0" y="0"/>
          <a:chExt cx="0" cy="0"/>
        </a:xfrm>
      </p:grpSpPr>
      <p:sp>
        <p:nvSpPr>
          <p:cNvPr id="341" name="Google Shape;341;p63"/>
          <p:cNvSpPr txBox="1">
            <a:spLocks noGrp="1"/>
          </p:cNvSpPr>
          <p:nvPr>
            <p:ph type="title"/>
          </p:nvPr>
        </p:nvSpPr>
        <p:spPr>
          <a:xfrm>
            <a:off x="628650" y="535255"/>
            <a:ext cx="3511241" cy="1071121"/>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2700"/>
              <a:buFont typeface="Arial Rounded"/>
              <a:buNone/>
              <a:defRPr sz="27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2" name="Google Shape;342;p63"/>
          <p:cNvSpPr>
            <a:spLocks noGrp="1"/>
          </p:cNvSpPr>
          <p:nvPr>
            <p:ph type="pic" idx="2"/>
          </p:nvPr>
        </p:nvSpPr>
        <p:spPr>
          <a:xfrm>
            <a:off x="4231888" y="535255"/>
            <a:ext cx="4283912" cy="4052700"/>
          </a:xfrm>
          <a:prstGeom prst="rect">
            <a:avLst/>
          </a:prstGeom>
          <a:noFill/>
          <a:ln>
            <a:noFill/>
          </a:ln>
        </p:spPr>
      </p:sp>
      <p:sp>
        <p:nvSpPr>
          <p:cNvPr id="343" name="Google Shape;343;p63"/>
          <p:cNvSpPr txBox="1">
            <a:spLocks noGrp="1"/>
          </p:cNvSpPr>
          <p:nvPr>
            <p:ph type="body" idx="1"/>
          </p:nvPr>
        </p:nvSpPr>
        <p:spPr>
          <a:xfrm>
            <a:off x="628650" y="1735405"/>
            <a:ext cx="3511241" cy="2858691"/>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Rounded"/>
                <a:ea typeface="Arial Rounded"/>
                <a:cs typeface="Arial Rounded"/>
                <a:sym typeface="Arial Rounded"/>
              </a:defRPr>
            </a:lvl1pPr>
            <a:lvl2pPr marL="914400" marR="0" lvl="1" indent="-228600" algn="l" rtl="0">
              <a:lnSpc>
                <a:spcPct val="90000"/>
              </a:lnSpc>
              <a:spcBef>
                <a:spcPts val="375"/>
              </a:spcBef>
              <a:spcAft>
                <a:spcPts val="0"/>
              </a:spcAft>
              <a:buClr>
                <a:schemeClr val="dk1"/>
              </a:buClr>
              <a:buSzPts val="1100"/>
              <a:buFont typeface="Arial"/>
              <a:buNone/>
              <a:defRPr sz="1100" b="0" i="0" u="none" strike="noStrike" cap="none">
                <a:solidFill>
                  <a:schemeClr val="dk1"/>
                </a:solidFill>
                <a:latin typeface="Arial Rounded"/>
                <a:ea typeface="Arial Rounded"/>
                <a:cs typeface="Arial Rounded"/>
                <a:sym typeface="Arial Rounded"/>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Rounded"/>
                <a:ea typeface="Arial Rounded"/>
                <a:cs typeface="Arial Rounded"/>
                <a:sym typeface="Arial Rounded"/>
              </a:defRPr>
            </a:lvl3pPr>
            <a:lvl4pPr marL="1828800" marR="0" lvl="3" indent="-228600" algn="l" rtl="0">
              <a:lnSpc>
                <a:spcPct val="90000"/>
              </a:lnSpc>
              <a:spcBef>
                <a:spcPts val="375"/>
              </a:spcBef>
              <a:spcAft>
                <a:spcPts val="0"/>
              </a:spcAft>
              <a:buClr>
                <a:schemeClr val="dk1"/>
              </a:buClr>
              <a:buSzPts val="800"/>
              <a:buFont typeface="Arial"/>
              <a:buNone/>
              <a:defRPr sz="800" b="0" i="0" u="none" strike="noStrike" cap="none">
                <a:solidFill>
                  <a:schemeClr val="dk1"/>
                </a:solidFill>
                <a:latin typeface="Arial Rounded"/>
                <a:ea typeface="Arial Rounded"/>
                <a:cs typeface="Arial Rounded"/>
                <a:sym typeface="Arial Rounded"/>
              </a:defRPr>
            </a:lvl4pPr>
            <a:lvl5pPr marL="2286000" marR="0" lvl="4" indent="-228600" algn="l" rtl="0">
              <a:lnSpc>
                <a:spcPct val="90000"/>
              </a:lnSpc>
              <a:spcBef>
                <a:spcPts val="375"/>
              </a:spcBef>
              <a:spcAft>
                <a:spcPts val="0"/>
              </a:spcAft>
              <a:buClr>
                <a:schemeClr val="dk1"/>
              </a:buClr>
              <a:buSzPts val="800"/>
              <a:buFont typeface="Arial"/>
              <a:buNone/>
              <a:defRPr sz="800" b="0" i="0" u="none" strike="noStrike" cap="none">
                <a:solidFill>
                  <a:schemeClr val="dk1"/>
                </a:solidFill>
                <a:latin typeface="Arial Rounded"/>
                <a:ea typeface="Arial Rounded"/>
                <a:cs typeface="Arial Rounded"/>
                <a:sym typeface="Arial Rounded"/>
              </a:defRPr>
            </a:lvl5pPr>
            <a:lvl6pPr marL="2743200" marR="0" lvl="5" indent="-228600" algn="l" rtl="0">
              <a:lnSpc>
                <a:spcPct val="90000"/>
              </a:lnSpc>
              <a:spcBef>
                <a:spcPts val="375"/>
              </a:spcBef>
              <a:spcAft>
                <a:spcPts val="0"/>
              </a:spcAft>
              <a:buClr>
                <a:schemeClr val="dk1"/>
              </a:buClr>
              <a:buSzPts val="800"/>
              <a:buFont typeface="Arial"/>
              <a:buNone/>
              <a:defRPr sz="800" b="0" i="0" u="none" strike="noStrike" cap="none">
                <a:solidFill>
                  <a:schemeClr val="dk1"/>
                </a:solidFill>
                <a:latin typeface="Arial Rounded"/>
                <a:ea typeface="Arial Rounded"/>
                <a:cs typeface="Arial Rounded"/>
                <a:sym typeface="Arial Rounded"/>
              </a:defRPr>
            </a:lvl6pPr>
            <a:lvl7pPr marL="3200400" marR="0" lvl="6" indent="-228600" algn="l" rtl="0">
              <a:lnSpc>
                <a:spcPct val="90000"/>
              </a:lnSpc>
              <a:spcBef>
                <a:spcPts val="375"/>
              </a:spcBef>
              <a:spcAft>
                <a:spcPts val="0"/>
              </a:spcAft>
              <a:buClr>
                <a:schemeClr val="dk1"/>
              </a:buClr>
              <a:buSzPts val="800"/>
              <a:buFont typeface="Arial"/>
              <a:buNone/>
              <a:defRPr sz="800" b="0" i="0" u="none" strike="noStrike" cap="none">
                <a:solidFill>
                  <a:schemeClr val="dk1"/>
                </a:solidFill>
                <a:latin typeface="Arial Rounded"/>
                <a:ea typeface="Arial Rounded"/>
                <a:cs typeface="Arial Rounded"/>
                <a:sym typeface="Arial Rounded"/>
              </a:defRPr>
            </a:lvl7pPr>
            <a:lvl8pPr marL="3657600" marR="0" lvl="7" indent="-228600" algn="l" rtl="0">
              <a:lnSpc>
                <a:spcPct val="90000"/>
              </a:lnSpc>
              <a:spcBef>
                <a:spcPts val="375"/>
              </a:spcBef>
              <a:spcAft>
                <a:spcPts val="0"/>
              </a:spcAft>
              <a:buClr>
                <a:schemeClr val="dk1"/>
              </a:buClr>
              <a:buSzPts val="800"/>
              <a:buFont typeface="Arial"/>
              <a:buNone/>
              <a:defRPr sz="800" b="0" i="0" u="none" strike="noStrike" cap="none">
                <a:solidFill>
                  <a:schemeClr val="dk1"/>
                </a:solidFill>
                <a:latin typeface="Arial Rounded"/>
                <a:ea typeface="Arial Rounded"/>
                <a:cs typeface="Arial Rounded"/>
                <a:sym typeface="Arial Rounded"/>
              </a:defRPr>
            </a:lvl8pPr>
            <a:lvl9pPr marL="4114800" marR="0" lvl="8" indent="-228600" algn="l" rtl="0">
              <a:lnSpc>
                <a:spcPct val="90000"/>
              </a:lnSpc>
              <a:spcBef>
                <a:spcPts val="375"/>
              </a:spcBef>
              <a:spcAft>
                <a:spcPts val="0"/>
              </a:spcAft>
              <a:buClr>
                <a:schemeClr val="dk1"/>
              </a:buClr>
              <a:buSzPts val="800"/>
              <a:buFont typeface="Arial"/>
              <a:buNone/>
              <a:defRPr sz="800" b="0" i="0" u="none" strike="noStrike" cap="none">
                <a:solidFill>
                  <a:schemeClr val="dk1"/>
                </a:solidFill>
                <a:latin typeface="Arial Rounded"/>
                <a:ea typeface="Arial Rounded"/>
                <a:cs typeface="Arial Rounded"/>
                <a:sym typeface="Arial Rounded"/>
              </a:defRPr>
            </a:lvl9pPr>
          </a:lstStyle>
          <a:p>
            <a:endParaRPr/>
          </a:p>
        </p:txBody>
      </p:sp>
      <p:sp>
        <p:nvSpPr>
          <p:cNvPr id="344" name="Google Shape;344;p6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45" name="Google Shape;345;p6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46" name="Google Shape;346;p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347"/>
        <p:cNvGrpSpPr/>
        <p:nvPr/>
      </p:nvGrpSpPr>
      <p:grpSpPr>
        <a:xfrm>
          <a:off x="0" y="0"/>
          <a:ext cx="0" cy="0"/>
          <a:chOff x="0" y="0"/>
          <a:chExt cx="0" cy="0"/>
        </a:xfrm>
      </p:grpSpPr>
      <p:sp>
        <p:nvSpPr>
          <p:cNvPr id="348" name="Google Shape;348;p64"/>
          <p:cNvSpPr txBox="1">
            <a:spLocks noGrp="1"/>
          </p:cNvSpPr>
          <p:nvPr>
            <p:ph type="title"/>
          </p:nvPr>
        </p:nvSpPr>
        <p:spPr>
          <a:xfrm rot="5400000">
            <a:off x="5995072" y="2112446"/>
            <a:ext cx="4358879" cy="681676"/>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300"/>
              <a:buFont typeface="Arial Rounded"/>
              <a:buNone/>
              <a:defRPr sz="3300" b="0"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9" name="Google Shape;349;p64"/>
          <p:cNvSpPr txBox="1">
            <a:spLocks noGrp="1"/>
          </p:cNvSpPr>
          <p:nvPr>
            <p:ph type="body" idx="1"/>
          </p:nvPr>
        </p:nvSpPr>
        <p:spPr>
          <a:xfrm rot="5400000">
            <a:off x="1991627" y="-1089133"/>
            <a:ext cx="4358879" cy="7084832"/>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
        <p:nvSpPr>
          <p:cNvPr id="350" name="Google Shape;350;p6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51" name="Google Shape;351;p6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52" name="Google Shape;352;p6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 name="Shape 353"/>
        <p:cNvGrpSpPr/>
        <p:nvPr/>
      </p:nvGrpSpPr>
      <p:grpSpPr>
        <a:xfrm>
          <a:off x="0" y="0"/>
          <a:ext cx="0" cy="0"/>
          <a:chOff x="0" y="0"/>
          <a:chExt cx="0" cy="0"/>
        </a:xfrm>
      </p:grpSpPr>
      <p:sp>
        <p:nvSpPr>
          <p:cNvPr id="354" name="Google Shape;354;p6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55" name="Google Shape;355;p6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56" name="Google Shape;356;p6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
        <p:nvSpPr>
          <p:cNvPr id="357" name="Google Shape;357;p65"/>
          <p:cNvSpPr txBox="1">
            <a:spLocks noGrp="1"/>
          </p:cNvSpPr>
          <p:nvPr>
            <p:ph type="body" idx="1"/>
          </p:nvPr>
        </p:nvSpPr>
        <p:spPr>
          <a:xfrm>
            <a:off x="628650" y="413658"/>
            <a:ext cx="7886700" cy="4169228"/>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Rounded"/>
                <a:ea typeface="Arial Rounded"/>
                <a:cs typeface="Arial Rounded"/>
                <a:sym typeface="Arial Rounded"/>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Rounded"/>
                <a:ea typeface="Arial Rounded"/>
                <a:cs typeface="Arial Rounded"/>
                <a:sym typeface="Arial Rounded"/>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Arial Rounded"/>
                <a:ea typeface="Arial Rounded"/>
                <a:cs typeface="Arial Rounded"/>
                <a:sym typeface="Arial Rounde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竖排标题与文本">
  <p:cSld name="1_竖排标题与文本">
    <p:spTree>
      <p:nvGrpSpPr>
        <p:cNvPr id="1" name="Shape 358"/>
        <p:cNvGrpSpPr/>
        <p:nvPr/>
      </p:nvGrpSpPr>
      <p:grpSpPr>
        <a:xfrm>
          <a:off x="0" y="0"/>
          <a:ext cx="0" cy="0"/>
          <a:chOff x="0" y="0"/>
          <a:chExt cx="0" cy="0"/>
        </a:xfrm>
      </p:grpSpPr>
      <p:sp>
        <p:nvSpPr>
          <p:cNvPr id="359" name="Google Shape;359;p66"/>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竖排标题与文本">
  <p:cSld name="2_竖排标题与文本">
    <p:spTree>
      <p:nvGrpSpPr>
        <p:cNvPr id="1" name="Shape 360"/>
        <p:cNvGrpSpPr/>
        <p:nvPr/>
      </p:nvGrpSpPr>
      <p:grpSpPr>
        <a:xfrm>
          <a:off x="0" y="0"/>
          <a:ext cx="0" cy="0"/>
          <a:chOff x="0" y="0"/>
          <a:chExt cx="0" cy="0"/>
        </a:xfrm>
      </p:grpSpPr>
      <p:sp>
        <p:nvSpPr>
          <p:cNvPr id="361" name="Google Shape;361;p67"/>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图片与标题">
  <p:cSld name="2_图片与标题">
    <p:spTree>
      <p:nvGrpSpPr>
        <p:cNvPr id="1" name="Shape 362"/>
        <p:cNvGrpSpPr/>
        <p:nvPr/>
      </p:nvGrpSpPr>
      <p:grpSpPr>
        <a:xfrm>
          <a:off x="0" y="0"/>
          <a:ext cx="0" cy="0"/>
          <a:chOff x="0" y="0"/>
          <a:chExt cx="0" cy="0"/>
        </a:xfrm>
      </p:grpSpPr>
      <p:pic>
        <p:nvPicPr>
          <p:cNvPr id="363" name="Google Shape;363;p68"/>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364" name="Google Shape;364;p68"/>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365" name="Google Shape;365;p68"/>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_竖排标题与文本">
  <p:cSld name="7_竖排标题与文本">
    <p:spTree>
      <p:nvGrpSpPr>
        <p:cNvPr id="1" name="Shape 366"/>
        <p:cNvGrpSpPr/>
        <p:nvPr/>
      </p:nvGrpSpPr>
      <p:grpSpPr>
        <a:xfrm>
          <a:off x="0" y="0"/>
          <a:ext cx="0" cy="0"/>
          <a:chOff x="0" y="0"/>
          <a:chExt cx="0" cy="0"/>
        </a:xfrm>
      </p:grpSpPr>
      <p:sp>
        <p:nvSpPr>
          <p:cNvPr id="367" name="Google Shape;367;p69"/>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8_竖排标题与文本">
  <p:cSld name="8_竖排标题与文本">
    <p:spTree>
      <p:nvGrpSpPr>
        <p:cNvPr id="1" name="Shape 368"/>
        <p:cNvGrpSpPr/>
        <p:nvPr/>
      </p:nvGrpSpPr>
      <p:grpSpPr>
        <a:xfrm>
          <a:off x="0" y="0"/>
          <a:ext cx="0" cy="0"/>
          <a:chOff x="0" y="0"/>
          <a:chExt cx="0" cy="0"/>
        </a:xfrm>
      </p:grpSpPr>
      <p:sp>
        <p:nvSpPr>
          <p:cNvPr id="369" name="Google Shape;369;p70"/>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4"/>
        <p:cNvGrpSpPr/>
        <p:nvPr/>
      </p:nvGrpSpPr>
      <p:grpSpPr>
        <a:xfrm>
          <a:off x="0" y="0"/>
          <a:ext cx="0" cy="0"/>
          <a:chOff x="0" y="0"/>
          <a:chExt cx="0" cy="0"/>
        </a:xfrm>
      </p:grpSpPr>
      <p:sp>
        <p:nvSpPr>
          <p:cNvPr id="25" name="Google Shape;25;p4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6" name="Google Shape;26;p4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7" name="Google Shape;27;p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Rounded"/>
                <a:ea typeface="Arial Rounded"/>
                <a:cs typeface="Arial Rounded"/>
                <a:sym typeface="Arial Rounded"/>
              </a:defRPr>
            </a:lvl1pPr>
            <a:lvl2pPr marL="0" marR="0" lvl="1" indent="0" algn="l" rtl="0">
              <a:spcBef>
                <a:spcPts val="0"/>
              </a:spcBef>
              <a:buNone/>
              <a:defRPr sz="1400">
                <a:solidFill>
                  <a:srgbClr val="000000"/>
                </a:solidFill>
                <a:latin typeface="Arial Rounded"/>
                <a:ea typeface="Arial Rounded"/>
                <a:cs typeface="Arial Rounded"/>
                <a:sym typeface="Arial Rounded"/>
              </a:defRPr>
            </a:lvl2pPr>
            <a:lvl3pPr marL="0" marR="0" lvl="2" indent="0" algn="l" rtl="0">
              <a:spcBef>
                <a:spcPts val="0"/>
              </a:spcBef>
              <a:buNone/>
              <a:defRPr sz="1400">
                <a:solidFill>
                  <a:srgbClr val="000000"/>
                </a:solidFill>
                <a:latin typeface="Arial Rounded"/>
                <a:ea typeface="Arial Rounded"/>
                <a:cs typeface="Arial Rounded"/>
                <a:sym typeface="Arial Rounded"/>
              </a:defRPr>
            </a:lvl3pPr>
            <a:lvl4pPr marL="0" marR="0" lvl="3" indent="0" algn="l" rtl="0">
              <a:spcBef>
                <a:spcPts val="0"/>
              </a:spcBef>
              <a:buNone/>
              <a:defRPr sz="1400">
                <a:solidFill>
                  <a:srgbClr val="000000"/>
                </a:solidFill>
                <a:latin typeface="Arial Rounded"/>
                <a:ea typeface="Arial Rounded"/>
                <a:cs typeface="Arial Rounded"/>
                <a:sym typeface="Arial Rounded"/>
              </a:defRPr>
            </a:lvl4pPr>
            <a:lvl5pPr marL="0" marR="0" lvl="4" indent="0" algn="l" rtl="0">
              <a:spcBef>
                <a:spcPts val="0"/>
              </a:spcBef>
              <a:buNone/>
              <a:defRPr sz="1400">
                <a:solidFill>
                  <a:srgbClr val="000000"/>
                </a:solidFill>
                <a:latin typeface="Arial Rounded"/>
                <a:ea typeface="Arial Rounded"/>
                <a:cs typeface="Arial Rounded"/>
                <a:sym typeface="Arial Rounded"/>
              </a:defRPr>
            </a:lvl5pPr>
            <a:lvl6pPr marL="0" marR="0" lvl="5" indent="0" algn="l" rtl="0">
              <a:spcBef>
                <a:spcPts val="0"/>
              </a:spcBef>
              <a:buNone/>
              <a:defRPr sz="1400">
                <a:solidFill>
                  <a:srgbClr val="000000"/>
                </a:solidFill>
                <a:latin typeface="Arial Rounded"/>
                <a:ea typeface="Arial Rounded"/>
                <a:cs typeface="Arial Rounded"/>
                <a:sym typeface="Arial Rounded"/>
              </a:defRPr>
            </a:lvl6pPr>
            <a:lvl7pPr marL="0" marR="0" lvl="6" indent="0" algn="l" rtl="0">
              <a:spcBef>
                <a:spcPts val="0"/>
              </a:spcBef>
              <a:buNone/>
              <a:defRPr sz="1400">
                <a:solidFill>
                  <a:srgbClr val="000000"/>
                </a:solidFill>
                <a:latin typeface="Arial Rounded"/>
                <a:ea typeface="Arial Rounded"/>
                <a:cs typeface="Arial Rounded"/>
                <a:sym typeface="Arial Rounded"/>
              </a:defRPr>
            </a:lvl7pPr>
            <a:lvl8pPr marL="0" marR="0" lvl="7" indent="0" algn="l" rtl="0">
              <a:spcBef>
                <a:spcPts val="0"/>
              </a:spcBef>
              <a:buNone/>
              <a:defRPr sz="1400">
                <a:solidFill>
                  <a:srgbClr val="000000"/>
                </a:solidFill>
                <a:latin typeface="Arial Rounded"/>
                <a:ea typeface="Arial Rounded"/>
                <a:cs typeface="Arial Rounded"/>
                <a:sym typeface="Arial Rounded"/>
              </a:defRPr>
            </a:lvl8pPr>
            <a:lvl9pPr marL="0" marR="0" lvl="8" indent="0" algn="l" rtl="0">
              <a:spcBef>
                <a:spcPts val="0"/>
              </a:spcBef>
              <a:buNone/>
              <a:defRPr sz="1400">
                <a:solidFill>
                  <a:srgbClr val="000000"/>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grpSp>
        <p:nvGrpSpPr>
          <p:cNvPr id="28" name="Google Shape;28;p44"/>
          <p:cNvGrpSpPr/>
          <p:nvPr/>
        </p:nvGrpSpPr>
        <p:grpSpPr>
          <a:xfrm>
            <a:off x="190500" y="227466"/>
            <a:ext cx="8763000" cy="4778462"/>
            <a:chOff x="6244935" y="1077300"/>
            <a:chExt cx="4800600" cy="4711700"/>
          </a:xfrm>
        </p:grpSpPr>
        <p:sp>
          <p:nvSpPr>
            <p:cNvPr id="29" name="Google Shape;29;p44"/>
            <p:cNvSpPr/>
            <p:nvPr/>
          </p:nvSpPr>
          <p:spPr>
            <a:xfrm>
              <a:off x="6244935" y="1077300"/>
              <a:ext cx="4800600" cy="4711700"/>
            </a:xfrm>
            <a:prstGeom prst="roundRect">
              <a:avLst>
                <a:gd name="adj" fmla="val 8846"/>
              </a:avLst>
            </a:prstGeom>
            <a:solidFill>
              <a:schemeClr val="lt1"/>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30" name="Google Shape;30;p44"/>
            <p:cNvSpPr/>
            <p:nvPr/>
          </p:nvSpPr>
          <p:spPr>
            <a:xfrm>
              <a:off x="6286634" y="1188424"/>
              <a:ext cx="4711990"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370"/>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标题和竖排文字">
  <p:cSld name="2_标题和竖排文字">
    <p:spTree>
      <p:nvGrpSpPr>
        <p:cNvPr id="1" name="Shape 371"/>
        <p:cNvGrpSpPr/>
        <p:nvPr/>
      </p:nvGrpSpPr>
      <p:grpSpPr>
        <a:xfrm>
          <a:off x="0" y="0"/>
          <a:ext cx="0" cy="0"/>
          <a:chOff x="0" y="0"/>
          <a:chExt cx="0" cy="0"/>
        </a:xfrm>
      </p:grpSpPr>
      <p:pic>
        <p:nvPicPr>
          <p:cNvPr id="372" name="Google Shape;372;p72"/>
          <p:cNvPicPr preferRelativeResize="0"/>
          <p:nvPr/>
        </p:nvPicPr>
        <p:blipFill rotWithShape="1">
          <a:blip r:embed="rId2">
            <a:alphaModFix/>
          </a:blip>
          <a:srcRect t="36020"/>
          <a:stretch/>
        </p:blipFill>
        <p:spPr>
          <a:xfrm>
            <a:off x="0" y="3010546"/>
            <a:ext cx="9144000" cy="2132954"/>
          </a:xfrm>
          <a:prstGeom prst="rect">
            <a:avLst/>
          </a:prstGeom>
          <a:noFill/>
          <a:ln>
            <a:noFill/>
          </a:ln>
        </p:spPr>
      </p:pic>
      <p:pic>
        <p:nvPicPr>
          <p:cNvPr id="373" name="Google Shape;373;p72"/>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374" name="Google Shape;374;p72"/>
          <p:cNvSpPr/>
          <p:nvPr/>
        </p:nvSpPr>
        <p:spPr>
          <a:xfrm>
            <a:off x="0" y="2"/>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375" name="Google Shape;375;p72"/>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图片与标题">
  <p:cSld name="3_图片与标题">
    <p:spTree>
      <p:nvGrpSpPr>
        <p:cNvPr id="1" name="Shape 376"/>
        <p:cNvGrpSpPr/>
        <p:nvPr/>
      </p:nvGrpSpPr>
      <p:grpSpPr>
        <a:xfrm>
          <a:off x="0" y="0"/>
          <a:ext cx="0" cy="0"/>
          <a:chOff x="0" y="0"/>
          <a:chExt cx="0" cy="0"/>
        </a:xfrm>
      </p:grpSpPr>
      <p:pic>
        <p:nvPicPr>
          <p:cNvPr id="377" name="Google Shape;377;p73"/>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378" name="Google Shape;378;p73"/>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379" name="Google Shape;379;p73"/>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2_竖排标题与文本">
  <p:cSld name="12_竖排标题与文本">
    <p:spTree>
      <p:nvGrpSpPr>
        <p:cNvPr id="1" name="Shape 380"/>
        <p:cNvGrpSpPr/>
        <p:nvPr/>
      </p:nvGrpSpPr>
      <p:grpSpPr>
        <a:xfrm>
          <a:off x="0" y="0"/>
          <a:ext cx="0" cy="0"/>
          <a:chOff x="0" y="0"/>
          <a:chExt cx="0" cy="0"/>
        </a:xfrm>
      </p:grpSpPr>
      <p:sp>
        <p:nvSpPr>
          <p:cNvPr id="381" name="Google Shape;381;p74"/>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3_竖排标题与文本">
  <p:cSld name="13_竖排标题与文本">
    <p:spTree>
      <p:nvGrpSpPr>
        <p:cNvPr id="1" name="Shape 382"/>
        <p:cNvGrpSpPr/>
        <p:nvPr/>
      </p:nvGrpSpPr>
      <p:grpSpPr>
        <a:xfrm>
          <a:off x="0" y="0"/>
          <a:ext cx="0" cy="0"/>
          <a:chOff x="0" y="0"/>
          <a:chExt cx="0" cy="0"/>
        </a:xfrm>
      </p:grpSpPr>
      <p:sp>
        <p:nvSpPr>
          <p:cNvPr id="383" name="Google Shape;383;p75"/>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图片与标题">
  <p:cSld name="4_图片与标题">
    <p:spTree>
      <p:nvGrpSpPr>
        <p:cNvPr id="1" name="Shape 384"/>
        <p:cNvGrpSpPr/>
        <p:nvPr/>
      </p:nvGrpSpPr>
      <p:grpSpPr>
        <a:xfrm>
          <a:off x="0" y="0"/>
          <a:ext cx="0" cy="0"/>
          <a:chOff x="0" y="0"/>
          <a:chExt cx="0" cy="0"/>
        </a:xfrm>
      </p:grpSpPr>
      <p:pic>
        <p:nvPicPr>
          <p:cNvPr id="385" name="Google Shape;385;p76"/>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386" name="Google Shape;386;p76"/>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387" name="Google Shape;387;p76"/>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_竖排标题与文本">
  <p:cSld name="14_竖排标题与文本">
    <p:spTree>
      <p:nvGrpSpPr>
        <p:cNvPr id="1" name="Shape 388"/>
        <p:cNvGrpSpPr/>
        <p:nvPr/>
      </p:nvGrpSpPr>
      <p:grpSpPr>
        <a:xfrm>
          <a:off x="0" y="0"/>
          <a:ext cx="0" cy="0"/>
          <a:chOff x="0" y="0"/>
          <a:chExt cx="0" cy="0"/>
        </a:xfrm>
      </p:grpSpPr>
      <p:sp>
        <p:nvSpPr>
          <p:cNvPr id="389" name="Google Shape;389;p77"/>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5_竖排标题与文本">
  <p:cSld name="15_竖排标题与文本">
    <p:spTree>
      <p:nvGrpSpPr>
        <p:cNvPr id="1" name="Shape 390"/>
        <p:cNvGrpSpPr/>
        <p:nvPr/>
      </p:nvGrpSpPr>
      <p:grpSpPr>
        <a:xfrm>
          <a:off x="0" y="0"/>
          <a:ext cx="0" cy="0"/>
          <a:chOff x="0" y="0"/>
          <a:chExt cx="0" cy="0"/>
        </a:xfrm>
      </p:grpSpPr>
      <p:sp>
        <p:nvSpPr>
          <p:cNvPr id="391" name="Google Shape;391;p78"/>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6_竖排标题与文本">
  <p:cSld name="16_竖排标题与文本">
    <p:spTree>
      <p:nvGrpSpPr>
        <p:cNvPr id="1" name="Shape 392"/>
        <p:cNvGrpSpPr/>
        <p:nvPr/>
      </p:nvGrpSpPr>
      <p:grpSpPr>
        <a:xfrm>
          <a:off x="0" y="0"/>
          <a:ext cx="0" cy="0"/>
          <a:chOff x="0" y="0"/>
          <a:chExt cx="0" cy="0"/>
        </a:xfrm>
      </p:grpSpPr>
      <p:sp>
        <p:nvSpPr>
          <p:cNvPr id="393" name="Google Shape;393;p79"/>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7_竖排标题与文本">
  <p:cSld name="17_竖排标题与文本">
    <p:spTree>
      <p:nvGrpSpPr>
        <p:cNvPr id="1" name="Shape 394"/>
        <p:cNvGrpSpPr/>
        <p:nvPr/>
      </p:nvGrpSpPr>
      <p:grpSpPr>
        <a:xfrm>
          <a:off x="0" y="0"/>
          <a:ext cx="0" cy="0"/>
          <a:chOff x="0" y="0"/>
          <a:chExt cx="0" cy="0"/>
        </a:xfrm>
      </p:grpSpPr>
      <p:sp>
        <p:nvSpPr>
          <p:cNvPr id="395" name="Google Shape;395;p80"/>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1"/>
        <p:cNvGrpSpPr/>
        <p:nvPr/>
      </p:nvGrpSpPr>
      <p:grpSpPr>
        <a:xfrm>
          <a:off x="0" y="0"/>
          <a:ext cx="0" cy="0"/>
          <a:chOff x="0" y="0"/>
          <a:chExt cx="0" cy="0"/>
        </a:xfrm>
      </p:grpSpPr>
      <p:sp>
        <p:nvSpPr>
          <p:cNvPr id="32" name="Google Shape;32;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3" name="Google Shape;33;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34" name="Google Shape;34;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Rounded"/>
                <a:ea typeface="Arial Rounded"/>
                <a:cs typeface="Arial Rounded"/>
                <a:sym typeface="Arial Rounded"/>
              </a:defRPr>
            </a:lvl1pPr>
            <a:lvl2pPr marL="0" marR="0" lvl="1" indent="0" algn="l" rtl="0">
              <a:spcBef>
                <a:spcPts val="0"/>
              </a:spcBef>
              <a:buNone/>
              <a:defRPr sz="1800">
                <a:solidFill>
                  <a:schemeClr val="dk1"/>
                </a:solidFill>
                <a:latin typeface="Arial Rounded"/>
                <a:ea typeface="Arial Rounded"/>
                <a:cs typeface="Arial Rounded"/>
                <a:sym typeface="Arial Rounded"/>
              </a:defRPr>
            </a:lvl2pPr>
            <a:lvl3pPr marL="0" marR="0" lvl="2" indent="0" algn="l" rtl="0">
              <a:spcBef>
                <a:spcPts val="0"/>
              </a:spcBef>
              <a:buNone/>
              <a:defRPr sz="1800">
                <a:solidFill>
                  <a:schemeClr val="dk1"/>
                </a:solidFill>
                <a:latin typeface="Arial Rounded"/>
                <a:ea typeface="Arial Rounded"/>
                <a:cs typeface="Arial Rounded"/>
                <a:sym typeface="Arial Rounded"/>
              </a:defRPr>
            </a:lvl3pPr>
            <a:lvl4pPr marL="0" marR="0" lvl="3" indent="0" algn="l" rtl="0">
              <a:spcBef>
                <a:spcPts val="0"/>
              </a:spcBef>
              <a:buNone/>
              <a:defRPr sz="1800">
                <a:solidFill>
                  <a:schemeClr val="dk1"/>
                </a:solidFill>
                <a:latin typeface="Arial Rounded"/>
                <a:ea typeface="Arial Rounded"/>
                <a:cs typeface="Arial Rounded"/>
                <a:sym typeface="Arial Rounded"/>
              </a:defRPr>
            </a:lvl4pPr>
            <a:lvl5pPr marL="0" marR="0" lvl="4" indent="0" algn="l" rtl="0">
              <a:spcBef>
                <a:spcPts val="0"/>
              </a:spcBef>
              <a:buNone/>
              <a:defRPr sz="1800">
                <a:solidFill>
                  <a:schemeClr val="dk1"/>
                </a:solidFill>
                <a:latin typeface="Arial Rounded"/>
                <a:ea typeface="Arial Rounded"/>
                <a:cs typeface="Arial Rounded"/>
                <a:sym typeface="Arial Rounded"/>
              </a:defRPr>
            </a:lvl5pPr>
            <a:lvl6pPr marL="0" marR="0" lvl="5" indent="0" algn="l" rtl="0">
              <a:spcBef>
                <a:spcPts val="0"/>
              </a:spcBef>
              <a:buNone/>
              <a:defRPr sz="1800">
                <a:solidFill>
                  <a:schemeClr val="dk1"/>
                </a:solidFill>
                <a:latin typeface="Arial Rounded"/>
                <a:ea typeface="Arial Rounded"/>
                <a:cs typeface="Arial Rounded"/>
                <a:sym typeface="Arial Rounded"/>
              </a:defRPr>
            </a:lvl6pPr>
            <a:lvl7pPr marL="0" marR="0" lvl="6" indent="0" algn="l" rtl="0">
              <a:spcBef>
                <a:spcPts val="0"/>
              </a:spcBef>
              <a:buNone/>
              <a:defRPr sz="1800">
                <a:solidFill>
                  <a:schemeClr val="dk1"/>
                </a:solidFill>
                <a:latin typeface="Arial Rounded"/>
                <a:ea typeface="Arial Rounded"/>
                <a:cs typeface="Arial Rounded"/>
                <a:sym typeface="Arial Rounded"/>
              </a:defRPr>
            </a:lvl7pPr>
            <a:lvl8pPr marL="0" marR="0" lvl="7" indent="0" algn="l" rtl="0">
              <a:spcBef>
                <a:spcPts val="0"/>
              </a:spcBef>
              <a:buNone/>
              <a:defRPr sz="1800">
                <a:solidFill>
                  <a:schemeClr val="dk1"/>
                </a:solidFill>
                <a:latin typeface="Arial Rounded"/>
                <a:ea typeface="Arial Rounded"/>
                <a:cs typeface="Arial Rounded"/>
                <a:sym typeface="Arial Rounded"/>
              </a:defRPr>
            </a:lvl8pPr>
            <a:lvl9pPr marL="0" marR="0" lvl="8" indent="0" algn="l" rtl="0">
              <a:spcBef>
                <a:spcPts val="0"/>
              </a:spcBef>
              <a:buNone/>
              <a:defRPr sz="1800">
                <a:solidFill>
                  <a:schemeClr val="dk1"/>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pic>
        <p:nvPicPr>
          <p:cNvPr id="35" name="Google Shape;35;p45"/>
          <p:cNvPicPr preferRelativeResize="0"/>
          <p:nvPr/>
        </p:nvPicPr>
        <p:blipFill rotWithShape="1">
          <a:blip r:embed="rId2">
            <a:alphaModFix/>
          </a:blip>
          <a:srcRect/>
          <a:stretch/>
        </p:blipFill>
        <p:spPr>
          <a:xfrm>
            <a:off x="0" y="33576"/>
            <a:ext cx="9144000" cy="510992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8_竖排标题与文本">
  <p:cSld name="18_竖排标题与文本">
    <p:spTree>
      <p:nvGrpSpPr>
        <p:cNvPr id="1" name="Shape 396"/>
        <p:cNvGrpSpPr/>
        <p:nvPr/>
      </p:nvGrpSpPr>
      <p:grpSpPr>
        <a:xfrm>
          <a:off x="0" y="0"/>
          <a:ext cx="0" cy="0"/>
          <a:chOff x="0" y="0"/>
          <a:chExt cx="0" cy="0"/>
        </a:xfrm>
      </p:grpSpPr>
      <p:sp>
        <p:nvSpPr>
          <p:cNvPr id="397" name="Google Shape;397;p81"/>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9_竖排标题与文本">
  <p:cSld name="19_竖排标题与文本">
    <p:spTree>
      <p:nvGrpSpPr>
        <p:cNvPr id="1" name="Shape 398"/>
        <p:cNvGrpSpPr/>
        <p:nvPr/>
      </p:nvGrpSpPr>
      <p:grpSpPr>
        <a:xfrm>
          <a:off x="0" y="0"/>
          <a:ext cx="0" cy="0"/>
          <a:chOff x="0" y="0"/>
          <a:chExt cx="0" cy="0"/>
        </a:xfrm>
      </p:grpSpPr>
      <p:sp>
        <p:nvSpPr>
          <p:cNvPr id="399" name="Google Shape;399;p82"/>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0_竖排标题与文本">
  <p:cSld name="20_竖排标题与文本">
    <p:spTree>
      <p:nvGrpSpPr>
        <p:cNvPr id="1" name="Shape 400"/>
        <p:cNvGrpSpPr/>
        <p:nvPr/>
      </p:nvGrpSpPr>
      <p:grpSpPr>
        <a:xfrm>
          <a:off x="0" y="0"/>
          <a:ext cx="0" cy="0"/>
          <a:chOff x="0" y="0"/>
          <a:chExt cx="0" cy="0"/>
        </a:xfrm>
      </p:grpSpPr>
      <p:sp>
        <p:nvSpPr>
          <p:cNvPr id="401" name="Google Shape;401;p83"/>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1_竖排标题与文本">
  <p:cSld name="21_竖排标题与文本">
    <p:spTree>
      <p:nvGrpSpPr>
        <p:cNvPr id="1" name="Shape 402"/>
        <p:cNvGrpSpPr/>
        <p:nvPr/>
      </p:nvGrpSpPr>
      <p:grpSpPr>
        <a:xfrm>
          <a:off x="0" y="0"/>
          <a:ext cx="0" cy="0"/>
          <a:chOff x="0" y="0"/>
          <a:chExt cx="0" cy="0"/>
        </a:xfrm>
      </p:grpSpPr>
      <p:sp>
        <p:nvSpPr>
          <p:cNvPr id="403" name="Google Shape;403;p84"/>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2_竖排标题与文本">
  <p:cSld name="22_竖排标题与文本">
    <p:spTree>
      <p:nvGrpSpPr>
        <p:cNvPr id="1" name="Shape 404"/>
        <p:cNvGrpSpPr/>
        <p:nvPr/>
      </p:nvGrpSpPr>
      <p:grpSpPr>
        <a:xfrm>
          <a:off x="0" y="0"/>
          <a:ext cx="0" cy="0"/>
          <a:chOff x="0" y="0"/>
          <a:chExt cx="0" cy="0"/>
        </a:xfrm>
      </p:grpSpPr>
      <p:sp>
        <p:nvSpPr>
          <p:cNvPr id="405" name="Google Shape;405;p85"/>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标题和竖排文字">
  <p:cSld name="3_标题和竖排文字">
    <p:spTree>
      <p:nvGrpSpPr>
        <p:cNvPr id="1" name="Shape 406"/>
        <p:cNvGrpSpPr/>
        <p:nvPr/>
      </p:nvGrpSpPr>
      <p:grpSpPr>
        <a:xfrm>
          <a:off x="0" y="0"/>
          <a:ext cx="0" cy="0"/>
          <a:chOff x="0" y="0"/>
          <a:chExt cx="0" cy="0"/>
        </a:xfrm>
      </p:grpSpPr>
      <p:pic>
        <p:nvPicPr>
          <p:cNvPr id="407" name="Google Shape;407;p86"/>
          <p:cNvPicPr preferRelativeResize="0"/>
          <p:nvPr/>
        </p:nvPicPr>
        <p:blipFill rotWithShape="1">
          <a:blip r:embed="rId2">
            <a:alphaModFix/>
          </a:blip>
          <a:srcRect t="36020"/>
          <a:stretch/>
        </p:blipFill>
        <p:spPr>
          <a:xfrm>
            <a:off x="0" y="3010546"/>
            <a:ext cx="9144000" cy="2132954"/>
          </a:xfrm>
          <a:prstGeom prst="rect">
            <a:avLst/>
          </a:prstGeom>
          <a:noFill/>
          <a:ln>
            <a:noFill/>
          </a:ln>
        </p:spPr>
      </p:pic>
      <p:pic>
        <p:nvPicPr>
          <p:cNvPr id="408" name="Google Shape;408;p86"/>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09" name="Google Shape;409;p86"/>
          <p:cNvSpPr/>
          <p:nvPr/>
        </p:nvSpPr>
        <p:spPr>
          <a:xfrm>
            <a:off x="0" y="2"/>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10" name="Google Shape;410;p86"/>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图片与标题">
  <p:cSld name="5_图片与标题">
    <p:spTree>
      <p:nvGrpSpPr>
        <p:cNvPr id="1" name="Shape 411"/>
        <p:cNvGrpSpPr/>
        <p:nvPr/>
      </p:nvGrpSpPr>
      <p:grpSpPr>
        <a:xfrm>
          <a:off x="0" y="0"/>
          <a:ext cx="0" cy="0"/>
          <a:chOff x="0" y="0"/>
          <a:chExt cx="0" cy="0"/>
        </a:xfrm>
      </p:grpSpPr>
      <p:pic>
        <p:nvPicPr>
          <p:cNvPr id="412" name="Google Shape;412;p87"/>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13" name="Google Shape;413;p87"/>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14" name="Google Shape;414;p87"/>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3_竖排标题与文本">
  <p:cSld name="23_竖排标题与文本">
    <p:spTree>
      <p:nvGrpSpPr>
        <p:cNvPr id="1" name="Shape 415"/>
        <p:cNvGrpSpPr/>
        <p:nvPr/>
      </p:nvGrpSpPr>
      <p:grpSpPr>
        <a:xfrm>
          <a:off x="0" y="0"/>
          <a:ext cx="0" cy="0"/>
          <a:chOff x="0" y="0"/>
          <a:chExt cx="0" cy="0"/>
        </a:xfrm>
      </p:grpSpPr>
      <p:sp>
        <p:nvSpPr>
          <p:cNvPr id="416" name="Google Shape;416;p88"/>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4_竖排标题与文本">
  <p:cSld name="24_竖排标题与文本">
    <p:spTree>
      <p:nvGrpSpPr>
        <p:cNvPr id="1" name="Shape 417"/>
        <p:cNvGrpSpPr/>
        <p:nvPr/>
      </p:nvGrpSpPr>
      <p:grpSpPr>
        <a:xfrm>
          <a:off x="0" y="0"/>
          <a:ext cx="0" cy="0"/>
          <a:chOff x="0" y="0"/>
          <a:chExt cx="0" cy="0"/>
        </a:xfrm>
      </p:grpSpPr>
      <p:sp>
        <p:nvSpPr>
          <p:cNvPr id="418" name="Google Shape;418;p89"/>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_图片与标题">
  <p:cSld name="6_图片与标题">
    <p:spTree>
      <p:nvGrpSpPr>
        <p:cNvPr id="1" name="Shape 419"/>
        <p:cNvGrpSpPr/>
        <p:nvPr/>
      </p:nvGrpSpPr>
      <p:grpSpPr>
        <a:xfrm>
          <a:off x="0" y="0"/>
          <a:ext cx="0" cy="0"/>
          <a:chOff x="0" y="0"/>
          <a:chExt cx="0" cy="0"/>
        </a:xfrm>
      </p:grpSpPr>
      <p:pic>
        <p:nvPicPr>
          <p:cNvPr id="420" name="Google Shape;420;p90"/>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21" name="Google Shape;421;p90"/>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22" name="Google Shape;422;p90"/>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ly Title 1">
  <p:cSld name="1_Only Title 1">
    <p:spTree>
      <p:nvGrpSpPr>
        <p:cNvPr id="1" name="Shape 36"/>
        <p:cNvGrpSpPr/>
        <p:nvPr/>
      </p:nvGrpSpPr>
      <p:grpSpPr>
        <a:xfrm>
          <a:off x="0" y="0"/>
          <a:ext cx="0" cy="0"/>
          <a:chOff x="0" y="0"/>
          <a:chExt cx="0" cy="0"/>
        </a:xfrm>
      </p:grpSpPr>
      <p:sp>
        <p:nvSpPr>
          <p:cNvPr id="37" name="Google Shape;37;p4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75" tIns="91175" rIns="91175" bIns="911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38" name="Google Shape;38;p4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Rounded"/>
              <a:buNone/>
              <a:defRPr sz="3300" b="0" i="0" u="none" strike="noStrike" cap="none">
                <a:solidFill>
                  <a:schemeClr val="dk1"/>
                </a:solidFill>
                <a:latin typeface="Arial Rounded"/>
                <a:ea typeface="Arial Rounded"/>
                <a:cs typeface="Arial Rounded"/>
                <a:sym typeface="Arial Rounded"/>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grpSp>
        <p:nvGrpSpPr>
          <p:cNvPr id="39" name="Google Shape;39;p46"/>
          <p:cNvGrpSpPr/>
          <p:nvPr/>
        </p:nvGrpSpPr>
        <p:grpSpPr>
          <a:xfrm>
            <a:off x="122969" y="586967"/>
            <a:ext cx="161914" cy="145917"/>
            <a:chOff x="7737341" y="1046941"/>
            <a:chExt cx="161914" cy="145917"/>
          </a:xfrm>
        </p:grpSpPr>
        <p:sp>
          <p:nvSpPr>
            <p:cNvPr id="40" name="Google Shape;40;p4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41" name="Google Shape;41;p4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42" name="Google Shape;42;p4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43" name="Google Shape;43;p4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75" tIns="91175" rIns="91175" bIns="911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44" name="Google Shape;44;p4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75" tIns="91175" rIns="91175" bIns="911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45" name="Google Shape;45;p46"/>
          <p:cNvGrpSpPr/>
          <p:nvPr/>
        </p:nvGrpSpPr>
        <p:grpSpPr>
          <a:xfrm rot="-3170136">
            <a:off x="181609" y="-532400"/>
            <a:ext cx="433157" cy="1122937"/>
            <a:chOff x="1823086" y="-208516"/>
            <a:chExt cx="433160" cy="1122944"/>
          </a:xfrm>
        </p:grpSpPr>
        <p:sp>
          <p:nvSpPr>
            <p:cNvPr id="46" name="Google Shape;46;p4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47" name="Google Shape;47;p4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48" name="Google Shape;48;p4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49" name="Google Shape;49;p4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0" name="Google Shape;50;p4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1" name="Google Shape;51;p4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2" name="Google Shape;52;p4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 name="Google Shape;53;p4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54" name="Google Shape;54;p46"/>
          <p:cNvGrpSpPr/>
          <p:nvPr/>
        </p:nvGrpSpPr>
        <p:grpSpPr>
          <a:xfrm rot="-3170136">
            <a:off x="186668" y="-310142"/>
            <a:ext cx="438469" cy="1186724"/>
            <a:chOff x="904476" y="-243594"/>
            <a:chExt cx="438472" cy="1186732"/>
          </a:xfrm>
        </p:grpSpPr>
        <p:sp>
          <p:nvSpPr>
            <p:cNvPr id="55" name="Google Shape;55;p4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 name="Google Shape;56;p4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 name="Google Shape;57;p4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 name="Google Shape;58;p4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 name="Google Shape;59;p4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 name="Google Shape;60;p4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 name="Google Shape;61;p4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 name="Google Shape;62;p4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 name="Google Shape;63;p4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 name="Google Shape;64;p4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 name="Google Shape;65;p4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 name="Google Shape;66;p4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 name="Google Shape;67;p4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 name="Google Shape;68;p4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 name="Google Shape;69;p4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 name="Google Shape;70;p4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 name="Google Shape;71;p4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 name="Google Shape;72;p4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3" name="Google Shape;73;p4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4" name="Google Shape;74;p4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5" name="Google Shape;75;p4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6" name="Google Shape;76;p4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7" name="Google Shape;77;p4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8" name="Google Shape;78;p4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9" name="Google Shape;79;p4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0" name="Google Shape;80;p4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1" name="Google Shape;81;p4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82" name="Google Shape;82;p46"/>
          <p:cNvGrpSpPr/>
          <p:nvPr/>
        </p:nvGrpSpPr>
        <p:grpSpPr>
          <a:xfrm rot="-2429099" flipH="1">
            <a:off x="-434499" y="4085224"/>
            <a:ext cx="1157436" cy="740599"/>
            <a:chOff x="7750342" y="3926048"/>
            <a:chExt cx="1406709" cy="900099"/>
          </a:xfrm>
        </p:grpSpPr>
        <p:sp>
          <p:nvSpPr>
            <p:cNvPr id="83" name="Google Shape;83;p4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4" name="Google Shape;84;p4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5" name="Google Shape;85;p4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6" name="Google Shape;86;p4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7" name="Google Shape;87;p4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8" name="Google Shape;88;p4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89" name="Google Shape;89;p4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0" name="Google Shape;90;p4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91" name="Google Shape;91;p46"/>
          <p:cNvGrpSpPr/>
          <p:nvPr/>
        </p:nvGrpSpPr>
        <p:grpSpPr>
          <a:xfrm rot="5400000">
            <a:off x="430890" y="4458293"/>
            <a:ext cx="360400" cy="976219"/>
            <a:chOff x="7607455" y="4238363"/>
            <a:chExt cx="438017" cy="1186459"/>
          </a:xfrm>
        </p:grpSpPr>
        <p:sp>
          <p:nvSpPr>
            <p:cNvPr id="92" name="Google Shape;92;p4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3" name="Google Shape;93;p4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4" name="Google Shape;94;p4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5" name="Google Shape;95;p4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6" name="Google Shape;96;p4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7" name="Google Shape;97;p4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8" name="Google Shape;98;p4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99" name="Google Shape;99;p4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0" name="Google Shape;100;p4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1" name="Google Shape;101;p4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2" name="Google Shape;102;p4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3" name="Google Shape;103;p4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4" name="Google Shape;104;p4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5" name="Google Shape;105;p4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6" name="Google Shape;106;p4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7" name="Google Shape;107;p4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8" name="Google Shape;108;p4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09" name="Google Shape;109;p4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0" name="Google Shape;110;p4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1" name="Google Shape;111;p4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2" name="Google Shape;112;p4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3" name="Google Shape;113;p4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4" name="Google Shape;114;p4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5" name="Google Shape;115;p4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16" name="Google Shape;116;p46"/>
          <p:cNvGrpSpPr/>
          <p:nvPr/>
        </p:nvGrpSpPr>
        <p:grpSpPr>
          <a:xfrm rot="-5400000" flipH="1">
            <a:off x="-206276" y="4544136"/>
            <a:ext cx="933472" cy="547264"/>
            <a:chOff x="8365864" y="2993835"/>
            <a:chExt cx="933472" cy="547264"/>
          </a:xfrm>
        </p:grpSpPr>
        <p:sp>
          <p:nvSpPr>
            <p:cNvPr id="117" name="Google Shape;117;p4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8" name="Google Shape;118;p4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19" name="Google Shape;119;p4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0" name="Google Shape;120;p4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1" name="Google Shape;121;p4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2" name="Google Shape;122;p4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 name="Google Shape;123;p4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4" name="Google Shape;124;p46"/>
          <p:cNvGrpSpPr/>
          <p:nvPr/>
        </p:nvGrpSpPr>
        <p:grpSpPr>
          <a:xfrm>
            <a:off x="8354559" y="450817"/>
            <a:ext cx="875252" cy="663425"/>
            <a:chOff x="8118223" y="2202382"/>
            <a:chExt cx="1151950" cy="873157"/>
          </a:xfrm>
        </p:grpSpPr>
        <p:sp>
          <p:nvSpPr>
            <p:cNvPr id="125" name="Google Shape;125;p4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 name="Google Shape;126;p4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 name="Google Shape;127;p4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 name="Google Shape;128;p4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 name="Google Shape;129;p4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 name="Google Shape;130;p4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 name="Google Shape;131;p4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 name="Google Shape;132;p4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 name="Google Shape;133;p4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 name="Google Shape;134;p4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 name="Google Shape;135;p4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 name="Google Shape;136;p4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 name="Google Shape;137;p4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 name="Google Shape;138;p4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 name="Google Shape;139;p4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 name="Google Shape;140;p4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 name="Google Shape;141;p4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 name="Google Shape;142;p4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 name="Google Shape;143;p4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 name="Google Shape;144;p4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5" name="Google Shape;145;p46"/>
          <p:cNvGrpSpPr/>
          <p:nvPr/>
        </p:nvGrpSpPr>
        <p:grpSpPr>
          <a:xfrm flipH="1">
            <a:off x="8309642" y="4285624"/>
            <a:ext cx="849824" cy="827268"/>
            <a:chOff x="-181020" y="4253777"/>
            <a:chExt cx="1117161" cy="1087510"/>
          </a:xfrm>
        </p:grpSpPr>
        <p:sp>
          <p:nvSpPr>
            <p:cNvPr id="146" name="Google Shape;146;p4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7" name="Google Shape;147;p4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8" name="Google Shape;148;p4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9" name="Google Shape;149;p4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0" name="Google Shape;150;p4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1" name="Google Shape;151;p4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2" name="Google Shape;152;p4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3" name="Google Shape;153;p4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4" name="Google Shape;154;p4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5" name="Google Shape;155;p4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6" name="Google Shape;156;p4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7" name="Google Shape;157;p4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8" name="Google Shape;158;p4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59" name="Google Shape;159;p4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60" name="Google Shape;160;p46"/>
          <p:cNvGrpSpPr/>
          <p:nvPr/>
        </p:nvGrpSpPr>
        <p:grpSpPr>
          <a:xfrm>
            <a:off x="8163200" y="-30991"/>
            <a:ext cx="848507" cy="870171"/>
            <a:chOff x="7973149" y="-201092"/>
            <a:chExt cx="1116750" cy="1145263"/>
          </a:xfrm>
        </p:grpSpPr>
        <p:sp>
          <p:nvSpPr>
            <p:cNvPr id="161" name="Google Shape;161;p4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2" name="Google Shape;162;p4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3" name="Google Shape;163;p4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4" name="Google Shape;164;p4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5" name="Google Shape;165;p4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6" name="Google Shape;166;p4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7" name="Google Shape;167;p4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8" name="Google Shape;168;p4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69" name="Google Shape;169;p4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0" name="Google Shape;170;p4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1" name="Google Shape;171;p4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2" name="Google Shape;172;p4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3" name="Google Shape;173;p4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4" name="Google Shape;174;p4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5" name="Google Shape;175;p4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6" name="Google Shape;176;p4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7" name="Google Shape;177;p4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8" name="Google Shape;178;p4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79" name="Google Shape;179;p4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0" name="Google Shape;180;p4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1" name="Google Shape;181;p4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2" name="Google Shape;182;p4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3" name="Google Shape;183;p4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4" name="Google Shape;184;p4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5" name="Google Shape;185;p4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6" name="Google Shape;186;p4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7" name="Google Shape;187;p4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8" name="Google Shape;188;p4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89" name="Google Shape;189;p4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0" name="Google Shape;190;p4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1" name="Google Shape;191;p4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2" name="Google Shape;192;p4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3" name="Google Shape;193;p4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4" name="Google Shape;194;p4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5" name="Google Shape;195;p4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6" name="Google Shape;196;p4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7" name="Google Shape;197;p4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8" name="Google Shape;198;p4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99" name="Google Shape;199;p4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0" name="Google Shape;200;p4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1" name="Google Shape;201;p4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2" name="Google Shape;202;p4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3" name="Google Shape;203;p4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4" name="Google Shape;204;p4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5" name="Google Shape;205;p4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6" name="Google Shape;206;p4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7" name="Google Shape;207;p4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8" name="Google Shape;208;p4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09" name="Google Shape;209;p4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0" name="Google Shape;210;p4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1" name="Google Shape;211;p4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2" name="Google Shape;212;p4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3" name="Google Shape;213;p4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4" name="Google Shape;214;p4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5" name="Google Shape;215;p4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6" name="Google Shape;216;p4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7" name="Google Shape;217;p4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8" name="Google Shape;218;p4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19" name="Google Shape;219;p4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0" name="Google Shape;220;p4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1" name="Google Shape;221;p4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222" name="Google Shape;222;p46"/>
          <p:cNvGrpSpPr/>
          <p:nvPr/>
        </p:nvGrpSpPr>
        <p:grpSpPr>
          <a:xfrm rot="-5400000" flipH="1">
            <a:off x="8456958" y="4495135"/>
            <a:ext cx="333199" cy="902539"/>
            <a:chOff x="7607455" y="4238363"/>
            <a:chExt cx="438017" cy="1186459"/>
          </a:xfrm>
        </p:grpSpPr>
        <p:sp>
          <p:nvSpPr>
            <p:cNvPr id="223" name="Google Shape;223;p4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4" name="Google Shape;224;p4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5" name="Google Shape;225;p4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6" name="Google Shape;226;p4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7" name="Google Shape;227;p4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8" name="Google Shape;228;p4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29" name="Google Shape;229;p4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0" name="Google Shape;230;p4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1" name="Google Shape;231;p4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2" name="Google Shape;232;p4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3" name="Google Shape;233;p4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4" name="Google Shape;234;p4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5" name="Google Shape;235;p4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6" name="Google Shape;236;p4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7" name="Google Shape;237;p4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8" name="Google Shape;238;p4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39" name="Google Shape;239;p4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0" name="Google Shape;240;p4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1" name="Google Shape;241;p4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2" name="Google Shape;242;p4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3" name="Google Shape;243;p4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4" name="Google Shape;244;p4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5" name="Google Shape;245;p4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6" name="Google Shape;246;p4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247" name="Google Shape;247;p46"/>
          <p:cNvGrpSpPr/>
          <p:nvPr/>
        </p:nvGrpSpPr>
        <p:grpSpPr>
          <a:xfrm rot="-5400000">
            <a:off x="8009289" y="319096"/>
            <a:ext cx="161914" cy="145916"/>
            <a:chOff x="7737341" y="1046941"/>
            <a:chExt cx="161914" cy="145917"/>
          </a:xfrm>
        </p:grpSpPr>
        <p:sp>
          <p:nvSpPr>
            <p:cNvPr id="248" name="Google Shape;248;p4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49" name="Google Shape;249;p4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50" name="Google Shape;250;p4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251" name="Google Shape;251;p46"/>
          <p:cNvGrpSpPr/>
          <p:nvPr/>
        </p:nvGrpSpPr>
        <p:grpSpPr>
          <a:xfrm>
            <a:off x="8711219" y="4427217"/>
            <a:ext cx="161914" cy="145917"/>
            <a:chOff x="7737341" y="1046941"/>
            <a:chExt cx="161914" cy="145917"/>
          </a:xfrm>
        </p:grpSpPr>
        <p:sp>
          <p:nvSpPr>
            <p:cNvPr id="252" name="Google Shape;252;p4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53" name="Google Shape;253;p4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54" name="Google Shape;254;p4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255" name="Google Shape;255;p46"/>
          <p:cNvGrpSpPr/>
          <p:nvPr/>
        </p:nvGrpSpPr>
        <p:grpSpPr>
          <a:xfrm>
            <a:off x="8147744" y="4496918"/>
            <a:ext cx="161914" cy="145917"/>
            <a:chOff x="7737341" y="1046941"/>
            <a:chExt cx="161914" cy="145917"/>
          </a:xfrm>
        </p:grpSpPr>
        <p:sp>
          <p:nvSpPr>
            <p:cNvPr id="256" name="Google Shape;256;p4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57" name="Google Shape;257;p4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258" name="Google Shape;258;p4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竖排标题与文本">
  <p:cSld name="25_竖排标题与文本">
    <p:spTree>
      <p:nvGrpSpPr>
        <p:cNvPr id="1" name="Shape 423"/>
        <p:cNvGrpSpPr/>
        <p:nvPr/>
      </p:nvGrpSpPr>
      <p:grpSpPr>
        <a:xfrm>
          <a:off x="0" y="0"/>
          <a:ext cx="0" cy="0"/>
          <a:chOff x="0" y="0"/>
          <a:chExt cx="0" cy="0"/>
        </a:xfrm>
      </p:grpSpPr>
      <p:sp>
        <p:nvSpPr>
          <p:cNvPr id="424" name="Google Shape;424;p91"/>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竖排标题与文本">
  <p:cSld name="26_竖排标题与文本">
    <p:spTree>
      <p:nvGrpSpPr>
        <p:cNvPr id="1" name="Shape 425"/>
        <p:cNvGrpSpPr/>
        <p:nvPr/>
      </p:nvGrpSpPr>
      <p:grpSpPr>
        <a:xfrm>
          <a:off x="0" y="0"/>
          <a:ext cx="0" cy="0"/>
          <a:chOff x="0" y="0"/>
          <a:chExt cx="0" cy="0"/>
        </a:xfrm>
      </p:grpSpPr>
      <p:sp>
        <p:nvSpPr>
          <p:cNvPr id="426" name="Google Shape;426;p92"/>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竖排标题与文本">
  <p:cSld name="27_竖排标题与文本">
    <p:spTree>
      <p:nvGrpSpPr>
        <p:cNvPr id="1" name="Shape 427"/>
        <p:cNvGrpSpPr/>
        <p:nvPr/>
      </p:nvGrpSpPr>
      <p:grpSpPr>
        <a:xfrm>
          <a:off x="0" y="0"/>
          <a:ext cx="0" cy="0"/>
          <a:chOff x="0" y="0"/>
          <a:chExt cx="0" cy="0"/>
        </a:xfrm>
      </p:grpSpPr>
      <p:sp>
        <p:nvSpPr>
          <p:cNvPr id="428" name="Google Shape;428;p93"/>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竖排标题与文本">
  <p:cSld name="28_竖排标题与文本">
    <p:spTree>
      <p:nvGrpSpPr>
        <p:cNvPr id="1" name="Shape 429"/>
        <p:cNvGrpSpPr/>
        <p:nvPr/>
      </p:nvGrpSpPr>
      <p:grpSpPr>
        <a:xfrm>
          <a:off x="0" y="0"/>
          <a:ext cx="0" cy="0"/>
          <a:chOff x="0" y="0"/>
          <a:chExt cx="0" cy="0"/>
        </a:xfrm>
      </p:grpSpPr>
      <p:sp>
        <p:nvSpPr>
          <p:cNvPr id="430" name="Google Shape;430;p94"/>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竖排标题与文本">
  <p:cSld name="29_竖排标题与文本">
    <p:spTree>
      <p:nvGrpSpPr>
        <p:cNvPr id="1" name="Shape 431"/>
        <p:cNvGrpSpPr/>
        <p:nvPr/>
      </p:nvGrpSpPr>
      <p:grpSpPr>
        <a:xfrm>
          <a:off x="0" y="0"/>
          <a:ext cx="0" cy="0"/>
          <a:chOff x="0" y="0"/>
          <a:chExt cx="0" cy="0"/>
        </a:xfrm>
      </p:grpSpPr>
      <p:sp>
        <p:nvSpPr>
          <p:cNvPr id="432" name="Google Shape;432;p95"/>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竖排标题与文本">
  <p:cSld name="30_竖排标题与文本">
    <p:spTree>
      <p:nvGrpSpPr>
        <p:cNvPr id="1" name="Shape 433"/>
        <p:cNvGrpSpPr/>
        <p:nvPr/>
      </p:nvGrpSpPr>
      <p:grpSpPr>
        <a:xfrm>
          <a:off x="0" y="0"/>
          <a:ext cx="0" cy="0"/>
          <a:chOff x="0" y="0"/>
          <a:chExt cx="0" cy="0"/>
        </a:xfrm>
      </p:grpSpPr>
      <p:sp>
        <p:nvSpPr>
          <p:cNvPr id="434" name="Google Shape;434;p96"/>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竖排标题与文本">
  <p:cSld name="31_竖排标题与文本">
    <p:spTree>
      <p:nvGrpSpPr>
        <p:cNvPr id="1" name="Shape 435"/>
        <p:cNvGrpSpPr/>
        <p:nvPr/>
      </p:nvGrpSpPr>
      <p:grpSpPr>
        <a:xfrm>
          <a:off x="0" y="0"/>
          <a:ext cx="0" cy="0"/>
          <a:chOff x="0" y="0"/>
          <a:chExt cx="0" cy="0"/>
        </a:xfrm>
      </p:grpSpPr>
      <p:sp>
        <p:nvSpPr>
          <p:cNvPr id="436" name="Google Shape;436;p97"/>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2_竖排标题与文本">
  <p:cSld name="32_竖排标题与文本">
    <p:spTree>
      <p:nvGrpSpPr>
        <p:cNvPr id="1" name="Shape 437"/>
        <p:cNvGrpSpPr/>
        <p:nvPr/>
      </p:nvGrpSpPr>
      <p:grpSpPr>
        <a:xfrm>
          <a:off x="0" y="0"/>
          <a:ext cx="0" cy="0"/>
          <a:chOff x="0" y="0"/>
          <a:chExt cx="0" cy="0"/>
        </a:xfrm>
      </p:grpSpPr>
      <p:sp>
        <p:nvSpPr>
          <p:cNvPr id="438" name="Google Shape;438;p98"/>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3_竖排标题与文本">
  <p:cSld name="33_竖排标题与文本">
    <p:spTree>
      <p:nvGrpSpPr>
        <p:cNvPr id="1" name="Shape 439"/>
        <p:cNvGrpSpPr/>
        <p:nvPr/>
      </p:nvGrpSpPr>
      <p:grpSpPr>
        <a:xfrm>
          <a:off x="0" y="0"/>
          <a:ext cx="0" cy="0"/>
          <a:chOff x="0" y="0"/>
          <a:chExt cx="0" cy="0"/>
        </a:xfrm>
      </p:grpSpPr>
      <p:sp>
        <p:nvSpPr>
          <p:cNvPr id="440" name="Google Shape;440;p99"/>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标题和竖排文字">
  <p:cSld name="4_标题和竖排文字">
    <p:spTree>
      <p:nvGrpSpPr>
        <p:cNvPr id="1" name="Shape 441"/>
        <p:cNvGrpSpPr/>
        <p:nvPr/>
      </p:nvGrpSpPr>
      <p:grpSpPr>
        <a:xfrm>
          <a:off x="0" y="0"/>
          <a:ext cx="0" cy="0"/>
          <a:chOff x="0" y="0"/>
          <a:chExt cx="0" cy="0"/>
        </a:xfrm>
      </p:grpSpPr>
      <p:pic>
        <p:nvPicPr>
          <p:cNvPr id="442" name="Google Shape;442;p100"/>
          <p:cNvPicPr preferRelativeResize="0"/>
          <p:nvPr/>
        </p:nvPicPr>
        <p:blipFill rotWithShape="1">
          <a:blip r:embed="rId2">
            <a:alphaModFix/>
          </a:blip>
          <a:srcRect t="36020"/>
          <a:stretch/>
        </p:blipFill>
        <p:spPr>
          <a:xfrm>
            <a:off x="0" y="3010546"/>
            <a:ext cx="9144000" cy="2132954"/>
          </a:xfrm>
          <a:prstGeom prst="rect">
            <a:avLst/>
          </a:prstGeom>
          <a:noFill/>
          <a:ln>
            <a:noFill/>
          </a:ln>
        </p:spPr>
      </p:pic>
      <p:pic>
        <p:nvPicPr>
          <p:cNvPr id="443" name="Google Shape;443;p100"/>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44" name="Google Shape;444;p100"/>
          <p:cNvSpPr/>
          <p:nvPr/>
        </p:nvSpPr>
        <p:spPr>
          <a:xfrm>
            <a:off x="0" y="2"/>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45" name="Google Shape;445;p100"/>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9"/>
        <p:cNvGrpSpPr/>
        <p:nvPr/>
      </p:nvGrpSpPr>
      <p:grpSpPr>
        <a:xfrm>
          <a:off x="0" y="0"/>
          <a:ext cx="0" cy="0"/>
          <a:chOff x="0" y="0"/>
          <a:chExt cx="0" cy="0"/>
        </a:xfrm>
      </p:grpSpPr>
      <p:sp>
        <p:nvSpPr>
          <p:cNvPr id="260" name="Google Shape;260;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61" name="Google Shape;261;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62" name="Google Shape;262;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Rounded"/>
                <a:ea typeface="Arial Rounded"/>
                <a:cs typeface="Arial Rounded"/>
                <a:sym typeface="Arial Rounded"/>
              </a:defRPr>
            </a:lvl1pPr>
            <a:lvl2pPr marL="0" marR="0" lvl="1" indent="0" algn="l" rtl="0">
              <a:spcBef>
                <a:spcPts val="0"/>
              </a:spcBef>
              <a:buNone/>
              <a:defRPr sz="1800">
                <a:solidFill>
                  <a:schemeClr val="dk1"/>
                </a:solidFill>
                <a:latin typeface="Arial Rounded"/>
                <a:ea typeface="Arial Rounded"/>
                <a:cs typeface="Arial Rounded"/>
                <a:sym typeface="Arial Rounded"/>
              </a:defRPr>
            </a:lvl2pPr>
            <a:lvl3pPr marL="0" marR="0" lvl="2" indent="0" algn="l" rtl="0">
              <a:spcBef>
                <a:spcPts val="0"/>
              </a:spcBef>
              <a:buNone/>
              <a:defRPr sz="1800">
                <a:solidFill>
                  <a:schemeClr val="dk1"/>
                </a:solidFill>
                <a:latin typeface="Arial Rounded"/>
                <a:ea typeface="Arial Rounded"/>
                <a:cs typeface="Arial Rounded"/>
                <a:sym typeface="Arial Rounded"/>
              </a:defRPr>
            </a:lvl3pPr>
            <a:lvl4pPr marL="0" marR="0" lvl="3" indent="0" algn="l" rtl="0">
              <a:spcBef>
                <a:spcPts val="0"/>
              </a:spcBef>
              <a:buNone/>
              <a:defRPr sz="1800">
                <a:solidFill>
                  <a:schemeClr val="dk1"/>
                </a:solidFill>
                <a:latin typeface="Arial Rounded"/>
                <a:ea typeface="Arial Rounded"/>
                <a:cs typeface="Arial Rounded"/>
                <a:sym typeface="Arial Rounded"/>
              </a:defRPr>
            </a:lvl4pPr>
            <a:lvl5pPr marL="0" marR="0" lvl="4" indent="0" algn="l" rtl="0">
              <a:spcBef>
                <a:spcPts val="0"/>
              </a:spcBef>
              <a:buNone/>
              <a:defRPr sz="1800">
                <a:solidFill>
                  <a:schemeClr val="dk1"/>
                </a:solidFill>
                <a:latin typeface="Arial Rounded"/>
                <a:ea typeface="Arial Rounded"/>
                <a:cs typeface="Arial Rounded"/>
                <a:sym typeface="Arial Rounded"/>
              </a:defRPr>
            </a:lvl5pPr>
            <a:lvl6pPr marL="0" marR="0" lvl="5" indent="0" algn="l" rtl="0">
              <a:spcBef>
                <a:spcPts val="0"/>
              </a:spcBef>
              <a:buNone/>
              <a:defRPr sz="1800">
                <a:solidFill>
                  <a:schemeClr val="dk1"/>
                </a:solidFill>
                <a:latin typeface="Arial Rounded"/>
                <a:ea typeface="Arial Rounded"/>
                <a:cs typeface="Arial Rounded"/>
                <a:sym typeface="Arial Rounded"/>
              </a:defRPr>
            </a:lvl6pPr>
            <a:lvl7pPr marL="0" marR="0" lvl="6" indent="0" algn="l" rtl="0">
              <a:spcBef>
                <a:spcPts val="0"/>
              </a:spcBef>
              <a:buNone/>
              <a:defRPr sz="1800">
                <a:solidFill>
                  <a:schemeClr val="dk1"/>
                </a:solidFill>
                <a:latin typeface="Arial Rounded"/>
                <a:ea typeface="Arial Rounded"/>
                <a:cs typeface="Arial Rounded"/>
                <a:sym typeface="Arial Rounded"/>
              </a:defRPr>
            </a:lvl7pPr>
            <a:lvl8pPr marL="0" marR="0" lvl="7" indent="0" algn="l" rtl="0">
              <a:spcBef>
                <a:spcPts val="0"/>
              </a:spcBef>
              <a:buNone/>
              <a:defRPr sz="1800">
                <a:solidFill>
                  <a:schemeClr val="dk1"/>
                </a:solidFill>
                <a:latin typeface="Arial Rounded"/>
                <a:ea typeface="Arial Rounded"/>
                <a:cs typeface="Arial Rounded"/>
                <a:sym typeface="Arial Rounded"/>
              </a:defRPr>
            </a:lvl8pPr>
            <a:lvl9pPr marL="0" marR="0" lvl="8" indent="0" algn="l" rtl="0">
              <a:spcBef>
                <a:spcPts val="0"/>
              </a:spcBef>
              <a:buNone/>
              <a:defRPr sz="1800">
                <a:solidFill>
                  <a:schemeClr val="dk1"/>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grpSp>
        <p:nvGrpSpPr>
          <p:cNvPr id="263" name="Google Shape;263;p47"/>
          <p:cNvGrpSpPr/>
          <p:nvPr/>
        </p:nvGrpSpPr>
        <p:grpSpPr>
          <a:xfrm>
            <a:off x="76200" y="79288"/>
            <a:ext cx="8991600" cy="5064211"/>
            <a:chOff x="6244935" y="1077300"/>
            <a:chExt cx="4800600" cy="4711700"/>
          </a:xfrm>
        </p:grpSpPr>
        <p:sp>
          <p:nvSpPr>
            <p:cNvPr id="264" name="Google Shape;264;p47"/>
            <p:cNvSpPr/>
            <p:nvPr/>
          </p:nvSpPr>
          <p:spPr>
            <a:xfrm>
              <a:off x="6244935" y="1077300"/>
              <a:ext cx="4800600" cy="4711700"/>
            </a:xfrm>
            <a:prstGeom prst="roundRect">
              <a:avLst>
                <a:gd name="adj" fmla="val 8846"/>
              </a:avLst>
            </a:prstGeom>
            <a:solidFill>
              <a:schemeClr val="lt1"/>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265" name="Google Shape;265;p47"/>
            <p:cNvSpPr/>
            <p:nvPr/>
          </p:nvSpPr>
          <p:spPr>
            <a:xfrm>
              <a:off x="6286634" y="1188424"/>
              <a:ext cx="4711990"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_图片与标题">
  <p:cSld name="7_图片与标题">
    <p:spTree>
      <p:nvGrpSpPr>
        <p:cNvPr id="1" name="Shape 446"/>
        <p:cNvGrpSpPr/>
        <p:nvPr/>
      </p:nvGrpSpPr>
      <p:grpSpPr>
        <a:xfrm>
          <a:off x="0" y="0"/>
          <a:ext cx="0" cy="0"/>
          <a:chOff x="0" y="0"/>
          <a:chExt cx="0" cy="0"/>
        </a:xfrm>
      </p:grpSpPr>
      <p:pic>
        <p:nvPicPr>
          <p:cNvPr id="447" name="Google Shape;447;p101"/>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48" name="Google Shape;448;p101"/>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49" name="Google Shape;449;p101"/>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4_竖排标题与文本">
  <p:cSld name="34_竖排标题与文本">
    <p:spTree>
      <p:nvGrpSpPr>
        <p:cNvPr id="1" name="Shape 450"/>
        <p:cNvGrpSpPr/>
        <p:nvPr/>
      </p:nvGrpSpPr>
      <p:grpSpPr>
        <a:xfrm>
          <a:off x="0" y="0"/>
          <a:ext cx="0" cy="0"/>
          <a:chOff x="0" y="0"/>
          <a:chExt cx="0" cy="0"/>
        </a:xfrm>
      </p:grpSpPr>
      <p:sp>
        <p:nvSpPr>
          <p:cNvPr id="451" name="Google Shape;451;p102"/>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5_竖排标题与文本">
  <p:cSld name="35_竖排标题与文本">
    <p:spTree>
      <p:nvGrpSpPr>
        <p:cNvPr id="1" name="Shape 452"/>
        <p:cNvGrpSpPr/>
        <p:nvPr/>
      </p:nvGrpSpPr>
      <p:grpSpPr>
        <a:xfrm>
          <a:off x="0" y="0"/>
          <a:ext cx="0" cy="0"/>
          <a:chOff x="0" y="0"/>
          <a:chExt cx="0" cy="0"/>
        </a:xfrm>
      </p:grpSpPr>
      <p:sp>
        <p:nvSpPr>
          <p:cNvPr id="453" name="Google Shape;453;p103"/>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8_图片与标题">
  <p:cSld name="8_图片与标题">
    <p:spTree>
      <p:nvGrpSpPr>
        <p:cNvPr id="1" name="Shape 454"/>
        <p:cNvGrpSpPr/>
        <p:nvPr/>
      </p:nvGrpSpPr>
      <p:grpSpPr>
        <a:xfrm>
          <a:off x="0" y="0"/>
          <a:ext cx="0" cy="0"/>
          <a:chOff x="0" y="0"/>
          <a:chExt cx="0" cy="0"/>
        </a:xfrm>
      </p:grpSpPr>
      <p:pic>
        <p:nvPicPr>
          <p:cNvPr id="455" name="Google Shape;455;p104"/>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56" name="Google Shape;456;p104"/>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57" name="Google Shape;457;p104"/>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6_竖排标题与文本">
  <p:cSld name="36_竖排标题与文本">
    <p:spTree>
      <p:nvGrpSpPr>
        <p:cNvPr id="1" name="Shape 458"/>
        <p:cNvGrpSpPr/>
        <p:nvPr/>
      </p:nvGrpSpPr>
      <p:grpSpPr>
        <a:xfrm>
          <a:off x="0" y="0"/>
          <a:ext cx="0" cy="0"/>
          <a:chOff x="0" y="0"/>
          <a:chExt cx="0" cy="0"/>
        </a:xfrm>
      </p:grpSpPr>
      <p:sp>
        <p:nvSpPr>
          <p:cNvPr id="459" name="Google Shape;459;p105"/>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7_竖排标题与文本">
  <p:cSld name="37_竖排标题与文本">
    <p:spTree>
      <p:nvGrpSpPr>
        <p:cNvPr id="1" name="Shape 460"/>
        <p:cNvGrpSpPr/>
        <p:nvPr/>
      </p:nvGrpSpPr>
      <p:grpSpPr>
        <a:xfrm>
          <a:off x="0" y="0"/>
          <a:ext cx="0" cy="0"/>
          <a:chOff x="0" y="0"/>
          <a:chExt cx="0" cy="0"/>
        </a:xfrm>
      </p:grpSpPr>
      <p:sp>
        <p:nvSpPr>
          <p:cNvPr id="461" name="Google Shape;461;p106"/>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8_竖排标题与文本">
  <p:cSld name="38_竖排标题与文本">
    <p:spTree>
      <p:nvGrpSpPr>
        <p:cNvPr id="1" name="Shape 462"/>
        <p:cNvGrpSpPr/>
        <p:nvPr/>
      </p:nvGrpSpPr>
      <p:grpSpPr>
        <a:xfrm>
          <a:off x="0" y="0"/>
          <a:ext cx="0" cy="0"/>
          <a:chOff x="0" y="0"/>
          <a:chExt cx="0" cy="0"/>
        </a:xfrm>
      </p:grpSpPr>
      <p:sp>
        <p:nvSpPr>
          <p:cNvPr id="463" name="Google Shape;463;p107"/>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9_竖排标题与文本">
  <p:cSld name="39_竖排标题与文本">
    <p:spTree>
      <p:nvGrpSpPr>
        <p:cNvPr id="1" name="Shape 464"/>
        <p:cNvGrpSpPr/>
        <p:nvPr/>
      </p:nvGrpSpPr>
      <p:grpSpPr>
        <a:xfrm>
          <a:off x="0" y="0"/>
          <a:ext cx="0" cy="0"/>
          <a:chOff x="0" y="0"/>
          <a:chExt cx="0" cy="0"/>
        </a:xfrm>
      </p:grpSpPr>
      <p:sp>
        <p:nvSpPr>
          <p:cNvPr id="465" name="Google Shape;465;p108"/>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0_竖排标题与文本">
  <p:cSld name="40_竖排标题与文本">
    <p:spTree>
      <p:nvGrpSpPr>
        <p:cNvPr id="1" name="Shape 466"/>
        <p:cNvGrpSpPr/>
        <p:nvPr/>
      </p:nvGrpSpPr>
      <p:grpSpPr>
        <a:xfrm>
          <a:off x="0" y="0"/>
          <a:ext cx="0" cy="0"/>
          <a:chOff x="0" y="0"/>
          <a:chExt cx="0" cy="0"/>
        </a:xfrm>
      </p:grpSpPr>
      <p:sp>
        <p:nvSpPr>
          <p:cNvPr id="467" name="Google Shape;467;p109"/>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1_竖排标题与文本">
  <p:cSld name="41_竖排标题与文本">
    <p:spTree>
      <p:nvGrpSpPr>
        <p:cNvPr id="1" name="Shape 468"/>
        <p:cNvGrpSpPr/>
        <p:nvPr/>
      </p:nvGrpSpPr>
      <p:grpSpPr>
        <a:xfrm>
          <a:off x="0" y="0"/>
          <a:ext cx="0" cy="0"/>
          <a:chOff x="0" y="0"/>
          <a:chExt cx="0" cy="0"/>
        </a:xfrm>
      </p:grpSpPr>
      <p:sp>
        <p:nvSpPr>
          <p:cNvPr id="469" name="Google Shape;469;p110"/>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两栏内容">
  <p:cSld name="1_两栏内容">
    <p:spTree>
      <p:nvGrpSpPr>
        <p:cNvPr id="1" name="Shape 266"/>
        <p:cNvGrpSpPr/>
        <p:nvPr/>
      </p:nvGrpSpPr>
      <p:grpSpPr>
        <a:xfrm>
          <a:off x="0" y="0"/>
          <a:ext cx="0" cy="0"/>
          <a:chOff x="0" y="0"/>
          <a:chExt cx="0" cy="0"/>
        </a:xfrm>
      </p:grpSpPr>
      <p:grpSp>
        <p:nvGrpSpPr>
          <p:cNvPr id="267" name="Google Shape;267;p48"/>
          <p:cNvGrpSpPr/>
          <p:nvPr/>
        </p:nvGrpSpPr>
        <p:grpSpPr>
          <a:xfrm>
            <a:off x="1371601" y="466738"/>
            <a:ext cx="7094771" cy="4210025"/>
            <a:chOff x="6308273" y="1073150"/>
            <a:chExt cx="4800600" cy="4711700"/>
          </a:xfrm>
        </p:grpSpPr>
        <p:sp>
          <p:nvSpPr>
            <p:cNvPr id="268" name="Google Shape;268;p48"/>
            <p:cNvSpPr/>
            <p:nvPr/>
          </p:nvSpPr>
          <p:spPr>
            <a:xfrm>
              <a:off x="6308273" y="1073150"/>
              <a:ext cx="4800600" cy="4711700"/>
            </a:xfrm>
            <a:prstGeom prst="roundRect">
              <a:avLst>
                <a:gd name="adj" fmla="val 8846"/>
              </a:avLst>
            </a:prstGeom>
            <a:solidFill>
              <a:schemeClr val="lt1"/>
            </a:solidFill>
            <a:ln w="1016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269" name="Google Shape;269;p48"/>
            <p:cNvSpPr/>
            <p:nvPr/>
          </p:nvSpPr>
          <p:spPr>
            <a:xfrm>
              <a:off x="6404667" y="1184275"/>
              <a:ext cx="4607811"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pic>
        <p:nvPicPr>
          <p:cNvPr id="270" name="Google Shape;270;p48"/>
          <p:cNvPicPr preferRelativeResize="0"/>
          <p:nvPr/>
        </p:nvPicPr>
        <p:blipFill rotWithShape="1">
          <a:blip r:embed="rId2">
            <a:alphaModFix/>
          </a:blip>
          <a:srcRect t="62523"/>
          <a:stretch/>
        </p:blipFill>
        <p:spPr>
          <a:xfrm>
            <a:off x="6875" y="566031"/>
            <a:ext cx="9144000" cy="45691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0"/>
                                        </p:tgtEl>
                                        <p:attrNameLst>
                                          <p:attrName>style.visibility</p:attrName>
                                        </p:attrNameLst>
                                      </p:cBhvr>
                                      <p:to>
                                        <p:strVal val="visible"/>
                                      </p:to>
                                    </p:set>
                                    <p:animEffect transition="in" filter="fade">
                                      <p:cBhvr>
                                        <p:cTn id="11"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2_竖排标题与文本">
  <p:cSld name="42_竖排标题与文本">
    <p:spTree>
      <p:nvGrpSpPr>
        <p:cNvPr id="1" name="Shape 470"/>
        <p:cNvGrpSpPr/>
        <p:nvPr/>
      </p:nvGrpSpPr>
      <p:grpSpPr>
        <a:xfrm>
          <a:off x="0" y="0"/>
          <a:ext cx="0" cy="0"/>
          <a:chOff x="0" y="0"/>
          <a:chExt cx="0" cy="0"/>
        </a:xfrm>
      </p:grpSpPr>
      <p:sp>
        <p:nvSpPr>
          <p:cNvPr id="471" name="Google Shape;471;p111"/>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3_竖排标题与文本">
  <p:cSld name="43_竖排标题与文本">
    <p:spTree>
      <p:nvGrpSpPr>
        <p:cNvPr id="1" name="Shape 472"/>
        <p:cNvGrpSpPr/>
        <p:nvPr/>
      </p:nvGrpSpPr>
      <p:grpSpPr>
        <a:xfrm>
          <a:off x="0" y="0"/>
          <a:ext cx="0" cy="0"/>
          <a:chOff x="0" y="0"/>
          <a:chExt cx="0" cy="0"/>
        </a:xfrm>
      </p:grpSpPr>
      <p:sp>
        <p:nvSpPr>
          <p:cNvPr id="473" name="Google Shape;473;p112"/>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4_竖排标题与文本">
  <p:cSld name="44_竖排标题与文本">
    <p:spTree>
      <p:nvGrpSpPr>
        <p:cNvPr id="1" name="Shape 474"/>
        <p:cNvGrpSpPr/>
        <p:nvPr/>
      </p:nvGrpSpPr>
      <p:grpSpPr>
        <a:xfrm>
          <a:off x="0" y="0"/>
          <a:ext cx="0" cy="0"/>
          <a:chOff x="0" y="0"/>
          <a:chExt cx="0" cy="0"/>
        </a:xfrm>
      </p:grpSpPr>
      <p:sp>
        <p:nvSpPr>
          <p:cNvPr id="475" name="Google Shape;475;p113"/>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5_标题和竖排文字">
  <p:cSld name="5_标题和竖排文字">
    <p:spTree>
      <p:nvGrpSpPr>
        <p:cNvPr id="1" name="Shape 476"/>
        <p:cNvGrpSpPr/>
        <p:nvPr/>
      </p:nvGrpSpPr>
      <p:grpSpPr>
        <a:xfrm>
          <a:off x="0" y="0"/>
          <a:ext cx="0" cy="0"/>
          <a:chOff x="0" y="0"/>
          <a:chExt cx="0" cy="0"/>
        </a:xfrm>
      </p:grpSpPr>
      <p:pic>
        <p:nvPicPr>
          <p:cNvPr id="477" name="Google Shape;477;p114"/>
          <p:cNvPicPr preferRelativeResize="0"/>
          <p:nvPr/>
        </p:nvPicPr>
        <p:blipFill rotWithShape="1">
          <a:blip r:embed="rId2">
            <a:alphaModFix/>
          </a:blip>
          <a:srcRect t="36020"/>
          <a:stretch/>
        </p:blipFill>
        <p:spPr>
          <a:xfrm>
            <a:off x="0" y="3010546"/>
            <a:ext cx="9144000" cy="2132954"/>
          </a:xfrm>
          <a:prstGeom prst="rect">
            <a:avLst/>
          </a:prstGeom>
          <a:noFill/>
          <a:ln>
            <a:noFill/>
          </a:ln>
        </p:spPr>
      </p:pic>
      <p:pic>
        <p:nvPicPr>
          <p:cNvPr id="478" name="Google Shape;478;p114"/>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79" name="Google Shape;479;p114"/>
          <p:cNvSpPr/>
          <p:nvPr/>
        </p:nvSpPr>
        <p:spPr>
          <a:xfrm>
            <a:off x="0" y="2"/>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80" name="Google Shape;480;p114"/>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9_图片与标题">
  <p:cSld name="9_图片与标题">
    <p:spTree>
      <p:nvGrpSpPr>
        <p:cNvPr id="1" name="Shape 481"/>
        <p:cNvGrpSpPr/>
        <p:nvPr/>
      </p:nvGrpSpPr>
      <p:grpSpPr>
        <a:xfrm>
          <a:off x="0" y="0"/>
          <a:ext cx="0" cy="0"/>
          <a:chOff x="0" y="0"/>
          <a:chExt cx="0" cy="0"/>
        </a:xfrm>
      </p:grpSpPr>
      <p:pic>
        <p:nvPicPr>
          <p:cNvPr id="482" name="Google Shape;482;p115"/>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83" name="Google Shape;483;p115"/>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84" name="Google Shape;484;p115"/>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5_竖排标题与文本">
  <p:cSld name="45_竖排标题与文本">
    <p:spTree>
      <p:nvGrpSpPr>
        <p:cNvPr id="1" name="Shape 485"/>
        <p:cNvGrpSpPr/>
        <p:nvPr/>
      </p:nvGrpSpPr>
      <p:grpSpPr>
        <a:xfrm>
          <a:off x="0" y="0"/>
          <a:ext cx="0" cy="0"/>
          <a:chOff x="0" y="0"/>
          <a:chExt cx="0" cy="0"/>
        </a:xfrm>
      </p:grpSpPr>
      <p:sp>
        <p:nvSpPr>
          <p:cNvPr id="486" name="Google Shape;486;p116"/>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6_竖排标题与文本">
  <p:cSld name="46_竖排标题与文本">
    <p:spTree>
      <p:nvGrpSpPr>
        <p:cNvPr id="1" name="Shape 487"/>
        <p:cNvGrpSpPr/>
        <p:nvPr/>
      </p:nvGrpSpPr>
      <p:grpSpPr>
        <a:xfrm>
          <a:off x="0" y="0"/>
          <a:ext cx="0" cy="0"/>
          <a:chOff x="0" y="0"/>
          <a:chExt cx="0" cy="0"/>
        </a:xfrm>
      </p:grpSpPr>
      <p:sp>
        <p:nvSpPr>
          <p:cNvPr id="488" name="Google Shape;488;p117"/>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0_图片与标题">
  <p:cSld name="10_图片与标题">
    <p:spTree>
      <p:nvGrpSpPr>
        <p:cNvPr id="1" name="Shape 489"/>
        <p:cNvGrpSpPr/>
        <p:nvPr/>
      </p:nvGrpSpPr>
      <p:grpSpPr>
        <a:xfrm>
          <a:off x="0" y="0"/>
          <a:ext cx="0" cy="0"/>
          <a:chOff x="0" y="0"/>
          <a:chExt cx="0" cy="0"/>
        </a:xfrm>
      </p:grpSpPr>
      <p:pic>
        <p:nvPicPr>
          <p:cNvPr id="490" name="Google Shape;490;p118"/>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91" name="Google Shape;491;p118"/>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492" name="Google Shape;492;p118"/>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47_竖排标题与文本">
  <p:cSld name="47_竖排标题与文本">
    <p:spTree>
      <p:nvGrpSpPr>
        <p:cNvPr id="1" name="Shape 493"/>
        <p:cNvGrpSpPr/>
        <p:nvPr/>
      </p:nvGrpSpPr>
      <p:grpSpPr>
        <a:xfrm>
          <a:off x="0" y="0"/>
          <a:ext cx="0" cy="0"/>
          <a:chOff x="0" y="0"/>
          <a:chExt cx="0" cy="0"/>
        </a:xfrm>
      </p:grpSpPr>
      <p:sp>
        <p:nvSpPr>
          <p:cNvPr id="494" name="Google Shape;494;p119"/>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8_竖排标题与文本">
  <p:cSld name="48_竖排标题与文本">
    <p:spTree>
      <p:nvGrpSpPr>
        <p:cNvPr id="1" name="Shape 495"/>
        <p:cNvGrpSpPr/>
        <p:nvPr/>
      </p:nvGrpSpPr>
      <p:grpSpPr>
        <a:xfrm>
          <a:off x="0" y="0"/>
          <a:ext cx="0" cy="0"/>
          <a:chOff x="0" y="0"/>
          <a:chExt cx="0" cy="0"/>
        </a:xfrm>
      </p:grpSpPr>
      <p:sp>
        <p:nvSpPr>
          <p:cNvPr id="496" name="Google Shape;496;p120"/>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仅标题">
  <p:cSld name="1_仅标题">
    <p:bg>
      <p:bgPr>
        <a:solidFill>
          <a:schemeClr val="lt1"/>
        </a:solidFill>
        <a:effectLst/>
      </p:bgPr>
    </p:bg>
    <p:spTree>
      <p:nvGrpSpPr>
        <p:cNvPr id="1" name="Shape 271"/>
        <p:cNvGrpSpPr/>
        <p:nvPr/>
      </p:nvGrpSpPr>
      <p:grpSpPr>
        <a:xfrm>
          <a:off x="0" y="0"/>
          <a:ext cx="0" cy="0"/>
          <a:chOff x="0" y="0"/>
          <a:chExt cx="0" cy="0"/>
        </a:xfrm>
      </p:grpSpPr>
      <p:pic>
        <p:nvPicPr>
          <p:cNvPr id="272" name="Google Shape;272;p49"/>
          <p:cNvPicPr preferRelativeResize="0"/>
          <p:nvPr/>
        </p:nvPicPr>
        <p:blipFill rotWithShape="1">
          <a:blip r:embed="rId2">
            <a:alphaModFix/>
          </a:blip>
          <a:srcRect/>
          <a:stretch/>
        </p:blipFill>
        <p:spPr>
          <a:xfrm flipH="1">
            <a:off x="1" y="11114"/>
            <a:ext cx="653143" cy="703020"/>
          </a:xfrm>
          <a:prstGeom prst="rect">
            <a:avLst/>
          </a:prstGeom>
          <a:noFill/>
          <a:ln>
            <a:noFill/>
          </a:ln>
        </p:spPr>
      </p:pic>
      <p:pic>
        <p:nvPicPr>
          <p:cNvPr id="273" name="Google Shape;273;p49"/>
          <p:cNvPicPr preferRelativeResize="0"/>
          <p:nvPr/>
        </p:nvPicPr>
        <p:blipFill rotWithShape="1">
          <a:blip r:embed="rId3">
            <a:alphaModFix/>
          </a:blip>
          <a:srcRect b="41437"/>
          <a:stretch/>
        </p:blipFill>
        <p:spPr>
          <a:xfrm>
            <a:off x="759" y="4227784"/>
            <a:ext cx="9143244" cy="9102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childTnLst>
                                </p:cTn>
                              </p:par>
                              <p:par>
                                <p:cTn id="8" presetID="10" presetClass="entr" presetSubtype="0" fill="hold" nodeType="withEffect">
                                  <p:stCondLst>
                                    <p:cond delay="0"/>
                                  </p:stCondLst>
                                  <p:childTnLst>
                                    <p:set>
                                      <p:cBhvr>
                                        <p:cTn id="9" dur="1" fill="hold">
                                          <p:stCondLst>
                                            <p:cond delay="0"/>
                                          </p:stCondLst>
                                        </p:cTn>
                                        <p:tgtEl>
                                          <p:spTgt spid="273"/>
                                        </p:tgtEl>
                                        <p:attrNameLst>
                                          <p:attrName>style.visibility</p:attrName>
                                        </p:attrNameLst>
                                      </p:cBhvr>
                                      <p:to>
                                        <p:strVal val="visible"/>
                                      </p:to>
                                    </p:set>
                                    <p:animEffect transition="in" filter="fade">
                                      <p:cBhvr>
                                        <p:cTn id="10"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49_竖排标题与文本">
  <p:cSld name="49_竖排标题与文本">
    <p:spTree>
      <p:nvGrpSpPr>
        <p:cNvPr id="1" name="Shape 497"/>
        <p:cNvGrpSpPr/>
        <p:nvPr/>
      </p:nvGrpSpPr>
      <p:grpSpPr>
        <a:xfrm>
          <a:off x="0" y="0"/>
          <a:ext cx="0" cy="0"/>
          <a:chOff x="0" y="0"/>
          <a:chExt cx="0" cy="0"/>
        </a:xfrm>
      </p:grpSpPr>
      <p:sp>
        <p:nvSpPr>
          <p:cNvPr id="498" name="Google Shape;498;p121"/>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0_竖排标题与文本">
  <p:cSld name="50_竖排标题与文本">
    <p:spTree>
      <p:nvGrpSpPr>
        <p:cNvPr id="1" name="Shape 499"/>
        <p:cNvGrpSpPr/>
        <p:nvPr/>
      </p:nvGrpSpPr>
      <p:grpSpPr>
        <a:xfrm>
          <a:off x="0" y="0"/>
          <a:ext cx="0" cy="0"/>
          <a:chOff x="0" y="0"/>
          <a:chExt cx="0" cy="0"/>
        </a:xfrm>
      </p:grpSpPr>
      <p:sp>
        <p:nvSpPr>
          <p:cNvPr id="500" name="Google Shape;500;p122"/>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1_竖排标题与文本">
  <p:cSld name="51_竖排标题与文本">
    <p:spTree>
      <p:nvGrpSpPr>
        <p:cNvPr id="1" name="Shape 501"/>
        <p:cNvGrpSpPr/>
        <p:nvPr/>
      </p:nvGrpSpPr>
      <p:grpSpPr>
        <a:xfrm>
          <a:off x="0" y="0"/>
          <a:ext cx="0" cy="0"/>
          <a:chOff x="0" y="0"/>
          <a:chExt cx="0" cy="0"/>
        </a:xfrm>
      </p:grpSpPr>
      <p:sp>
        <p:nvSpPr>
          <p:cNvPr id="502" name="Google Shape;502;p123"/>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2_竖排标题与文本">
  <p:cSld name="52_竖排标题与文本">
    <p:spTree>
      <p:nvGrpSpPr>
        <p:cNvPr id="1" name="Shape 503"/>
        <p:cNvGrpSpPr/>
        <p:nvPr/>
      </p:nvGrpSpPr>
      <p:grpSpPr>
        <a:xfrm>
          <a:off x="0" y="0"/>
          <a:ext cx="0" cy="0"/>
          <a:chOff x="0" y="0"/>
          <a:chExt cx="0" cy="0"/>
        </a:xfrm>
      </p:grpSpPr>
      <p:sp>
        <p:nvSpPr>
          <p:cNvPr id="504" name="Google Shape;504;p124"/>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3_竖排标题与文本">
  <p:cSld name="53_竖排标题与文本">
    <p:spTree>
      <p:nvGrpSpPr>
        <p:cNvPr id="1" name="Shape 505"/>
        <p:cNvGrpSpPr/>
        <p:nvPr/>
      </p:nvGrpSpPr>
      <p:grpSpPr>
        <a:xfrm>
          <a:off x="0" y="0"/>
          <a:ext cx="0" cy="0"/>
          <a:chOff x="0" y="0"/>
          <a:chExt cx="0" cy="0"/>
        </a:xfrm>
      </p:grpSpPr>
      <p:sp>
        <p:nvSpPr>
          <p:cNvPr id="506" name="Google Shape;506;p125"/>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4_竖排标题与文本">
  <p:cSld name="54_竖排标题与文本">
    <p:spTree>
      <p:nvGrpSpPr>
        <p:cNvPr id="1" name="Shape 507"/>
        <p:cNvGrpSpPr/>
        <p:nvPr/>
      </p:nvGrpSpPr>
      <p:grpSpPr>
        <a:xfrm>
          <a:off x="0" y="0"/>
          <a:ext cx="0" cy="0"/>
          <a:chOff x="0" y="0"/>
          <a:chExt cx="0" cy="0"/>
        </a:xfrm>
      </p:grpSpPr>
      <p:sp>
        <p:nvSpPr>
          <p:cNvPr id="508" name="Google Shape;508;p126"/>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5_竖排标题与文本">
  <p:cSld name="55_竖排标题与文本">
    <p:spTree>
      <p:nvGrpSpPr>
        <p:cNvPr id="1" name="Shape 509"/>
        <p:cNvGrpSpPr/>
        <p:nvPr/>
      </p:nvGrpSpPr>
      <p:grpSpPr>
        <a:xfrm>
          <a:off x="0" y="0"/>
          <a:ext cx="0" cy="0"/>
          <a:chOff x="0" y="0"/>
          <a:chExt cx="0" cy="0"/>
        </a:xfrm>
      </p:grpSpPr>
      <p:sp>
        <p:nvSpPr>
          <p:cNvPr id="510" name="Google Shape;510;p127"/>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1"/>
        <p:cNvGrpSpPr/>
        <p:nvPr/>
      </p:nvGrpSpPr>
      <p:grpSpPr>
        <a:xfrm>
          <a:off x="0" y="0"/>
          <a:ext cx="0" cy="0"/>
          <a:chOff x="0" y="0"/>
          <a:chExt cx="0" cy="0"/>
        </a:xfrm>
      </p:grpSpPr>
      <p:sp>
        <p:nvSpPr>
          <p:cNvPr id="512" name="Google Shape;512;p1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513" name="Google Shape;513;p1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514" name="Google Shape;514;p1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Rounded"/>
                <a:ea typeface="Arial Rounded"/>
                <a:cs typeface="Arial Rounded"/>
                <a:sym typeface="Arial Rounded"/>
              </a:defRPr>
            </a:lvl1pPr>
            <a:lvl2pPr marL="0" marR="0" lvl="1" indent="0" algn="l" rtl="0">
              <a:spcBef>
                <a:spcPts val="0"/>
              </a:spcBef>
              <a:buNone/>
              <a:defRPr sz="1800">
                <a:solidFill>
                  <a:schemeClr val="dk1"/>
                </a:solidFill>
                <a:latin typeface="Arial Rounded"/>
                <a:ea typeface="Arial Rounded"/>
                <a:cs typeface="Arial Rounded"/>
                <a:sym typeface="Arial Rounded"/>
              </a:defRPr>
            </a:lvl2pPr>
            <a:lvl3pPr marL="0" marR="0" lvl="2" indent="0" algn="l" rtl="0">
              <a:spcBef>
                <a:spcPts val="0"/>
              </a:spcBef>
              <a:buNone/>
              <a:defRPr sz="1800">
                <a:solidFill>
                  <a:schemeClr val="dk1"/>
                </a:solidFill>
                <a:latin typeface="Arial Rounded"/>
                <a:ea typeface="Arial Rounded"/>
                <a:cs typeface="Arial Rounded"/>
                <a:sym typeface="Arial Rounded"/>
              </a:defRPr>
            </a:lvl3pPr>
            <a:lvl4pPr marL="0" marR="0" lvl="3" indent="0" algn="l" rtl="0">
              <a:spcBef>
                <a:spcPts val="0"/>
              </a:spcBef>
              <a:buNone/>
              <a:defRPr sz="1800">
                <a:solidFill>
                  <a:schemeClr val="dk1"/>
                </a:solidFill>
                <a:latin typeface="Arial Rounded"/>
                <a:ea typeface="Arial Rounded"/>
                <a:cs typeface="Arial Rounded"/>
                <a:sym typeface="Arial Rounded"/>
              </a:defRPr>
            </a:lvl4pPr>
            <a:lvl5pPr marL="0" marR="0" lvl="4" indent="0" algn="l" rtl="0">
              <a:spcBef>
                <a:spcPts val="0"/>
              </a:spcBef>
              <a:buNone/>
              <a:defRPr sz="1800">
                <a:solidFill>
                  <a:schemeClr val="dk1"/>
                </a:solidFill>
                <a:latin typeface="Arial Rounded"/>
                <a:ea typeface="Arial Rounded"/>
                <a:cs typeface="Arial Rounded"/>
                <a:sym typeface="Arial Rounded"/>
              </a:defRPr>
            </a:lvl5pPr>
            <a:lvl6pPr marL="0" marR="0" lvl="5" indent="0" algn="l" rtl="0">
              <a:spcBef>
                <a:spcPts val="0"/>
              </a:spcBef>
              <a:buNone/>
              <a:defRPr sz="1800">
                <a:solidFill>
                  <a:schemeClr val="dk1"/>
                </a:solidFill>
                <a:latin typeface="Arial Rounded"/>
                <a:ea typeface="Arial Rounded"/>
                <a:cs typeface="Arial Rounded"/>
                <a:sym typeface="Arial Rounded"/>
              </a:defRPr>
            </a:lvl6pPr>
            <a:lvl7pPr marL="0" marR="0" lvl="6" indent="0" algn="l" rtl="0">
              <a:spcBef>
                <a:spcPts val="0"/>
              </a:spcBef>
              <a:buNone/>
              <a:defRPr sz="1800">
                <a:solidFill>
                  <a:schemeClr val="dk1"/>
                </a:solidFill>
                <a:latin typeface="Arial Rounded"/>
                <a:ea typeface="Arial Rounded"/>
                <a:cs typeface="Arial Rounded"/>
                <a:sym typeface="Arial Rounded"/>
              </a:defRPr>
            </a:lvl7pPr>
            <a:lvl8pPr marL="0" marR="0" lvl="7" indent="0" algn="l" rtl="0">
              <a:spcBef>
                <a:spcPts val="0"/>
              </a:spcBef>
              <a:buNone/>
              <a:defRPr sz="1800">
                <a:solidFill>
                  <a:schemeClr val="dk1"/>
                </a:solidFill>
                <a:latin typeface="Arial Rounded"/>
                <a:ea typeface="Arial Rounded"/>
                <a:cs typeface="Arial Rounded"/>
                <a:sym typeface="Arial Rounded"/>
              </a:defRPr>
            </a:lvl8pPr>
            <a:lvl9pPr marL="0" marR="0" lvl="8" indent="0" algn="l" rtl="0">
              <a:spcBef>
                <a:spcPts val="0"/>
              </a:spcBef>
              <a:buNone/>
              <a:defRPr sz="1800">
                <a:solidFill>
                  <a:schemeClr val="dk1"/>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pic>
        <p:nvPicPr>
          <p:cNvPr id="515" name="Google Shape;515;p128"/>
          <p:cNvPicPr preferRelativeResize="0"/>
          <p:nvPr/>
        </p:nvPicPr>
        <p:blipFill rotWithShape="1">
          <a:blip r:embed="rId2">
            <a:alphaModFix/>
          </a:blip>
          <a:srcRect/>
          <a:stretch/>
        </p:blipFill>
        <p:spPr>
          <a:xfrm>
            <a:off x="0" y="33576"/>
            <a:ext cx="9144000" cy="5109923"/>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16"/>
        <p:cNvGrpSpPr/>
        <p:nvPr/>
      </p:nvGrpSpPr>
      <p:grpSpPr>
        <a:xfrm>
          <a:off x="0" y="0"/>
          <a:ext cx="0" cy="0"/>
          <a:chOff x="0" y="0"/>
          <a:chExt cx="0" cy="0"/>
        </a:xfrm>
      </p:grpSpPr>
      <p:pic>
        <p:nvPicPr>
          <p:cNvPr id="517" name="Google Shape;517;p129"/>
          <p:cNvPicPr preferRelativeResize="0"/>
          <p:nvPr/>
        </p:nvPicPr>
        <p:blipFill rotWithShape="1">
          <a:blip r:embed="rId2">
            <a:alphaModFix/>
          </a:blip>
          <a:srcRect/>
          <a:stretch/>
        </p:blipFill>
        <p:spPr>
          <a:xfrm>
            <a:off x="0" y="13988"/>
            <a:ext cx="9144000" cy="512951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_标题和竖排文字">
  <p:cSld name="6_标题和竖排文字">
    <p:spTree>
      <p:nvGrpSpPr>
        <p:cNvPr id="1" name="Shape 518"/>
        <p:cNvGrpSpPr/>
        <p:nvPr/>
      </p:nvGrpSpPr>
      <p:grpSpPr>
        <a:xfrm>
          <a:off x="0" y="0"/>
          <a:ext cx="0" cy="0"/>
          <a:chOff x="0" y="0"/>
          <a:chExt cx="0" cy="0"/>
        </a:xfrm>
      </p:grpSpPr>
      <p:pic>
        <p:nvPicPr>
          <p:cNvPr id="519" name="Google Shape;519;p130"/>
          <p:cNvPicPr preferRelativeResize="0"/>
          <p:nvPr/>
        </p:nvPicPr>
        <p:blipFill rotWithShape="1">
          <a:blip r:embed="rId2">
            <a:alphaModFix/>
          </a:blip>
          <a:srcRect t="36020"/>
          <a:stretch/>
        </p:blipFill>
        <p:spPr>
          <a:xfrm>
            <a:off x="0" y="3010546"/>
            <a:ext cx="9144000" cy="2132954"/>
          </a:xfrm>
          <a:prstGeom prst="rect">
            <a:avLst/>
          </a:prstGeom>
          <a:noFill/>
          <a:ln>
            <a:noFill/>
          </a:ln>
        </p:spPr>
      </p:pic>
      <p:pic>
        <p:nvPicPr>
          <p:cNvPr id="520" name="Google Shape;520;p130"/>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521" name="Google Shape;521;p130"/>
          <p:cNvSpPr/>
          <p:nvPr/>
        </p:nvSpPr>
        <p:spPr>
          <a:xfrm>
            <a:off x="0" y="2"/>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522" name="Google Shape;522;p130"/>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74"/>
        <p:cNvGrpSpPr/>
        <p:nvPr/>
      </p:nvGrpSpPr>
      <p:grpSpPr>
        <a:xfrm>
          <a:off x="0" y="0"/>
          <a:ext cx="0" cy="0"/>
          <a:chOff x="0" y="0"/>
          <a:chExt cx="0" cy="0"/>
        </a:xfrm>
      </p:grpSpPr>
      <p:sp>
        <p:nvSpPr>
          <p:cNvPr id="275" name="Google Shape;275;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76" name="Google Shape;276;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277" name="Google Shape;277;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Rounded"/>
                <a:ea typeface="Arial Rounded"/>
                <a:cs typeface="Arial Rounded"/>
                <a:sym typeface="Arial Rounded"/>
              </a:defRPr>
            </a:lvl1pPr>
            <a:lvl2pPr marL="0" marR="0" lvl="1" indent="0" algn="l" rtl="0">
              <a:spcBef>
                <a:spcPts val="0"/>
              </a:spcBef>
              <a:buNone/>
              <a:defRPr sz="1800">
                <a:solidFill>
                  <a:schemeClr val="dk1"/>
                </a:solidFill>
                <a:latin typeface="Arial Rounded"/>
                <a:ea typeface="Arial Rounded"/>
                <a:cs typeface="Arial Rounded"/>
                <a:sym typeface="Arial Rounded"/>
              </a:defRPr>
            </a:lvl2pPr>
            <a:lvl3pPr marL="0" marR="0" lvl="2" indent="0" algn="l" rtl="0">
              <a:spcBef>
                <a:spcPts val="0"/>
              </a:spcBef>
              <a:buNone/>
              <a:defRPr sz="1800">
                <a:solidFill>
                  <a:schemeClr val="dk1"/>
                </a:solidFill>
                <a:latin typeface="Arial Rounded"/>
                <a:ea typeface="Arial Rounded"/>
                <a:cs typeface="Arial Rounded"/>
                <a:sym typeface="Arial Rounded"/>
              </a:defRPr>
            </a:lvl3pPr>
            <a:lvl4pPr marL="0" marR="0" lvl="3" indent="0" algn="l" rtl="0">
              <a:spcBef>
                <a:spcPts val="0"/>
              </a:spcBef>
              <a:buNone/>
              <a:defRPr sz="1800">
                <a:solidFill>
                  <a:schemeClr val="dk1"/>
                </a:solidFill>
                <a:latin typeface="Arial Rounded"/>
                <a:ea typeface="Arial Rounded"/>
                <a:cs typeface="Arial Rounded"/>
                <a:sym typeface="Arial Rounded"/>
              </a:defRPr>
            </a:lvl4pPr>
            <a:lvl5pPr marL="0" marR="0" lvl="4" indent="0" algn="l" rtl="0">
              <a:spcBef>
                <a:spcPts val="0"/>
              </a:spcBef>
              <a:buNone/>
              <a:defRPr sz="1800">
                <a:solidFill>
                  <a:schemeClr val="dk1"/>
                </a:solidFill>
                <a:latin typeface="Arial Rounded"/>
                <a:ea typeface="Arial Rounded"/>
                <a:cs typeface="Arial Rounded"/>
                <a:sym typeface="Arial Rounded"/>
              </a:defRPr>
            </a:lvl5pPr>
            <a:lvl6pPr marL="0" marR="0" lvl="5" indent="0" algn="l" rtl="0">
              <a:spcBef>
                <a:spcPts val="0"/>
              </a:spcBef>
              <a:buNone/>
              <a:defRPr sz="1800">
                <a:solidFill>
                  <a:schemeClr val="dk1"/>
                </a:solidFill>
                <a:latin typeface="Arial Rounded"/>
                <a:ea typeface="Arial Rounded"/>
                <a:cs typeface="Arial Rounded"/>
                <a:sym typeface="Arial Rounded"/>
              </a:defRPr>
            </a:lvl6pPr>
            <a:lvl7pPr marL="0" marR="0" lvl="6" indent="0" algn="l" rtl="0">
              <a:spcBef>
                <a:spcPts val="0"/>
              </a:spcBef>
              <a:buNone/>
              <a:defRPr sz="1800">
                <a:solidFill>
                  <a:schemeClr val="dk1"/>
                </a:solidFill>
                <a:latin typeface="Arial Rounded"/>
                <a:ea typeface="Arial Rounded"/>
                <a:cs typeface="Arial Rounded"/>
                <a:sym typeface="Arial Rounded"/>
              </a:defRPr>
            </a:lvl7pPr>
            <a:lvl8pPr marL="0" marR="0" lvl="7" indent="0" algn="l" rtl="0">
              <a:spcBef>
                <a:spcPts val="0"/>
              </a:spcBef>
              <a:buNone/>
              <a:defRPr sz="1800">
                <a:solidFill>
                  <a:schemeClr val="dk1"/>
                </a:solidFill>
                <a:latin typeface="Arial Rounded"/>
                <a:ea typeface="Arial Rounded"/>
                <a:cs typeface="Arial Rounded"/>
                <a:sym typeface="Arial Rounded"/>
              </a:defRPr>
            </a:lvl8pPr>
            <a:lvl9pPr marL="0" marR="0" lvl="8" indent="0" algn="l" rtl="0">
              <a:spcBef>
                <a:spcPts val="0"/>
              </a:spcBef>
              <a:buNone/>
              <a:defRPr sz="1800">
                <a:solidFill>
                  <a:schemeClr val="dk1"/>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grpSp>
        <p:nvGrpSpPr>
          <p:cNvPr id="278" name="Google Shape;278;p50"/>
          <p:cNvGrpSpPr/>
          <p:nvPr/>
        </p:nvGrpSpPr>
        <p:grpSpPr>
          <a:xfrm>
            <a:off x="76200" y="79288"/>
            <a:ext cx="8991600" cy="5064211"/>
            <a:chOff x="6244935" y="1077300"/>
            <a:chExt cx="4800600" cy="4711700"/>
          </a:xfrm>
        </p:grpSpPr>
        <p:sp>
          <p:nvSpPr>
            <p:cNvPr id="279" name="Google Shape;279;p50"/>
            <p:cNvSpPr/>
            <p:nvPr/>
          </p:nvSpPr>
          <p:spPr>
            <a:xfrm>
              <a:off x="6244935" y="1077300"/>
              <a:ext cx="4800600" cy="4711700"/>
            </a:xfrm>
            <a:prstGeom prst="roundRect">
              <a:avLst>
                <a:gd name="adj" fmla="val 8846"/>
              </a:avLst>
            </a:prstGeom>
            <a:solidFill>
              <a:schemeClr val="lt1"/>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280" name="Google Shape;280;p50"/>
            <p:cNvSpPr/>
            <p:nvPr/>
          </p:nvSpPr>
          <p:spPr>
            <a:xfrm>
              <a:off x="6286634" y="1188424"/>
              <a:ext cx="4711990"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ly Title 1">
  <p:cSld name="1_Only Title 1 2">
    <p:spTree>
      <p:nvGrpSpPr>
        <p:cNvPr id="1" name="Shape 523"/>
        <p:cNvGrpSpPr/>
        <p:nvPr/>
      </p:nvGrpSpPr>
      <p:grpSpPr>
        <a:xfrm>
          <a:off x="0" y="0"/>
          <a:ext cx="0" cy="0"/>
          <a:chOff x="0" y="0"/>
          <a:chExt cx="0" cy="0"/>
        </a:xfrm>
      </p:grpSpPr>
      <p:sp>
        <p:nvSpPr>
          <p:cNvPr id="524" name="Google Shape;524;p131"/>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75" tIns="91175" rIns="91175" bIns="911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525" name="Google Shape;525;p131"/>
          <p:cNvGrpSpPr/>
          <p:nvPr/>
        </p:nvGrpSpPr>
        <p:grpSpPr>
          <a:xfrm>
            <a:off x="122969" y="586967"/>
            <a:ext cx="161914" cy="145917"/>
            <a:chOff x="7737341" y="1046941"/>
            <a:chExt cx="161914" cy="145917"/>
          </a:xfrm>
        </p:grpSpPr>
        <p:sp>
          <p:nvSpPr>
            <p:cNvPr id="526" name="Google Shape;526;p13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27" name="Google Shape;527;p13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28" name="Google Shape;528;p13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529" name="Google Shape;529;p131"/>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75" tIns="91175" rIns="91175" bIns="911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0" name="Google Shape;530;p131"/>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75" tIns="91175" rIns="91175" bIns="911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531" name="Google Shape;531;p131"/>
          <p:cNvGrpSpPr/>
          <p:nvPr/>
        </p:nvGrpSpPr>
        <p:grpSpPr>
          <a:xfrm rot="-3170136">
            <a:off x="181609" y="-532400"/>
            <a:ext cx="433157" cy="1122937"/>
            <a:chOff x="1823086" y="-208516"/>
            <a:chExt cx="433160" cy="1122944"/>
          </a:xfrm>
        </p:grpSpPr>
        <p:sp>
          <p:nvSpPr>
            <p:cNvPr id="532" name="Google Shape;532;p13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3" name="Google Shape;533;p13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4" name="Google Shape;534;p13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5" name="Google Shape;535;p13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6" name="Google Shape;536;p13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7" name="Google Shape;537;p13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8" name="Google Shape;538;p13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39" name="Google Shape;539;p13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540" name="Google Shape;540;p131"/>
          <p:cNvGrpSpPr/>
          <p:nvPr/>
        </p:nvGrpSpPr>
        <p:grpSpPr>
          <a:xfrm rot="-3170136">
            <a:off x="186668" y="-310142"/>
            <a:ext cx="438469" cy="1186724"/>
            <a:chOff x="904476" y="-243594"/>
            <a:chExt cx="438472" cy="1186732"/>
          </a:xfrm>
        </p:grpSpPr>
        <p:sp>
          <p:nvSpPr>
            <p:cNvPr id="541" name="Google Shape;541;p13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2" name="Google Shape;542;p13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3" name="Google Shape;543;p13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4" name="Google Shape;544;p13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5" name="Google Shape;545;p13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6" name="Google Shape;546;p13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7" name="Google Shape;547;p13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8" name="Google Shape;548;p13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49" name="Google Shape;549;p13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0" name="Google Shape;550;p13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1" name="Google Shape;551;p13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2" name="Google Shape;552;p13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3" name="Google Shape;553;p13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4" name="Google Shape;554;p13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5" name="Google Shape;555;p13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6" name="Google Shape;556;p13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7" name="Google Shape;557;p13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8" name="Google Shape;558;p13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59" name="Google Shape;559;p13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0" name="Google Shape;560;p13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1" name="Google Shape;561;p13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2" name="Google Shape;562;p13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3" name="Google Shape;563;p13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4" name="Google Shape;564;p13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5" name="Google Shape;565;p13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6" name="Google Shape;566;p13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67" name="Google Shape;567;p13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568" name="Google Shape;568;p131"/>
          <p:cNvGrpSpPr/>
          <p:nvPr/>
        </p:nvGrpSpPr>
        <p:grpSpPr>
          <a:xfrm rot="-2429099" flipH="1">
            <a:off x="-434499" y="4085224"/>
            <a:ext cx="1157436" cy="740599"/>
            <a:chOff x="7750342" y="3926048"/>
            <a:chExt cx="1406709" cy="900099"/>
          </a:xfrm>
        </p:grpSpPr>
        <p:sp>
          <p:nvSpPr>
            <p:cNvPr id="569" name="Google Shape;569;p13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0" name="Google Shape;570;p13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1" name="Google Shape;571;p13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2" name="Google Shape;572;p13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3" name="Google Shape;573;p13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4" name="Google Shape;574;p13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5" name="Google Shape;575;p13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6" name="Google Shape;576;p131"/>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577" name="Google Shape;577;p131"/>
          <p:cNvGrpSpPr/>
          <p:nvPr/>
        </p:nvGrpSpPr>
        <p:grpSpPr>
          <a:xfrm rot="5400000">
            <a:off x="430890" y="4458293"/>
            <a:ext cx="360400" cy="976219"/>
            <a:chOff x="7607455" y="4238363"/>
            <a:chExt cx="438017" cy="1186459"/>
          </a:xfrm>
        </p:grpSpPr>
        <p:sp>
          <p:nvSpPr>
            <p:cNvPr id="578" name="Google Shape;578;p13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79" name="Google Shape;579;p13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0" name="Google Shape;580;p13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1" name="Google Shape;581;p13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2" name="Google Shape;582;p13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3" name="Google Shape;583;p13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4" name="Google Shape;584;p13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5" name="Google Shape;585;p13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6" name="Google Shape;586;p13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7" name="Google Shape;587;p13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8" name="Google Shape;588;p13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89" name="Google Shape;589;p13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0" name="Google Shape;590;p13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1" name="Google Shape;591;p13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2" name="Google Shape;592;p13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3" name="Google Shape;593;p13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4" name="Google Shape;594;p13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5" name="Google Shape;595;p13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6" name="Google Shape;596;p13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7" name="Google Shape;597;p13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8" name="Google Shape;598;p13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599" name="Google Shape;599;p13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0" name="Google Shape;600;p13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1" name="Google Shape;601;p13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602" name="Google Shape;602;p131"/>
          <p:cNvGrpSpPr/>
          <p:nvPr/>
        </p:nvGrpSpPr>
        <p:grpSpPr>
          <a:xfrm rot="-5400000" flipH="1">
            <a:off x="-206276" y="4544136"/>
            <a:ext cx="933472" cy="547264"/>
            <a:chOff x="8365864" y="2993835"/>
            <a:chExt cx="933472" cy="547264"/>
          </a:xfrm>
        </p:grpSpPr>
        <p:sp>
          <p:nvSpPr>
            <p:cNvPr id="603" name="Google Shape;603;p131"/>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4" name="Google Shape;604;p131"/>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5" name="Google Shape;605;p131"/>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6" name="Google Shape;606;p131"/>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7" name="Google Shape;607;p131"/>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8" name="Google Shape;608;p131"/>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09" name="Google Shape;609;p131"/>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610" name="Google Shape;610;p131"/>
          <p:cNvGrpSpPr/>
          <p:nvPr/>
        </p:nvGrpSpPr>
        <p:grpSpPr>
          <a:xfrm>
            <a:off x="8354559" y="450817"/>
            <a:ext cx="875252" cy="663425"/>
            <a:chOff x="8118223" y="2202382"/>
            <a:chExt cx="1151950" cy="873157"/>
          </a:xfrm>
        </p:grpSpPr>
        <p:sp>
          <p:nvSpPr>
            <p:cNvPr id="611" name="Google Shape;611;p131"/>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2" name="Google Shape;612;p131"/>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3" name="Google Shape;613;p131"/>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4" name="Google Shape;614;p131"/>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5" name="Google Shape;615;p131"/>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6" name="Google Shape;616;p131"/>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7" name="Google Shape;617;p131"/>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8" name="Google Shape;618;p131"/>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19" name="Google Shape;619;p131"/>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0" name="Google Shape;620;p131"/>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1" name="Google Shape;621;p131"/>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2" name="Google Shape;622;p131"/>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3" name="Google Shape;623;p131"/>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4" name="Google Shape;624;p131"/>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5" name="Google Shape;625;p131"/>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6" name="Google Shape;626;p131"/>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7" name="Google Shape;627;p131"/>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8" name="Google Shape;628;p131"/>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29" name="Google Shape;629;p131"/>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0" name="Google Shape;630;p131"/>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631" name="Google Shape;631;p131"/>
          <p:cNvGrpSpPr/>
          <p:nvPr/>
        </p:nvGrpSpPr>
        <p:grpSpPr>
          <a:xfrm flipH="1">
            <a:off x="8309642" y="4285624"/>
            <a:ext cx="849824" cy="827268"/>
            <a:chOff x="-181020" y="4253777"/>
            <a:chExt cx="1117161" cy="1087510"/>
          </a:xfrm>
        </p:grpSpPr>
        <p:sp>
          <p:nvSpPr>
            <p:cNvPr id="632" name="Google Shape;632;p13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3" name="Google Shape;633;p13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4" name="Google Shape;634;p13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5" name="Google Shape;635;p13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6" name="Google Shape;636;p13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7" name="Google Shape;637;p13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8" name="Google Shape;638;p13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39" name="Google Shape;639;p13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0" name="Google Shape;640;p13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1" name="Google Shape;641;p13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2" name="Google Shape;642;p13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3" name="Google Shape;643;p13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4" name="Google Shape;644;p13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5" name="Google Shape;645;p13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646" name="Google Shape;646;p131"/>
          <p:cNvGrpSpPr/>
          <p:nvPr/>
        </p:nvGrpSpPr>
        <p:grpSpPr>
          <a:xfrm>
            <a:off x="8163200" y="-30991"/>
            <a:ext cx="848507" cy="870171"/>
            <a:chOff x="7973149" y="-201092"/>
            <a:chExt cx="1116750" cy="1145263"/>
          </a:xfrm>
        </p:grpSpPr>
        <p:sp>
          <p:nvSpPr>
            <p:cNvPr id="647" name="Google Shape;647;p13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8" name="Google Shape;648;p13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49" name="Google Shape;649;p13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0" name="Google Shape;650;p13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1" name="Google Shape;651;p13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2" name="Google Shape;652;p13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3" name="Google Shape;653;p13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4" name="Google Shape;654;p13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5" name="Google Shape;655;p13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6" name="Google Shape;656;p13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7" name="Google Shape;657;p13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8" name="Google Shape;658;p13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59" name="Google Shape;659;p13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0" name="Google Shape;660;p13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1" name="Google Shape;661;p13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2" name="Google Shape;662;p13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3" name="Google Shape;663;p13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4" name="Google Shape;664;p13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5" name="Google Shape;665;p13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6" name="Google Shape;666;p13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7" name="Google Shape;667;p13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8" name="Google Shape;668;p13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69" name="Google Shape;669;p13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0" name="Google Shape;670;p13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1" name="Google Shape;671;p13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2" name="Google Shape;672;p13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3" name="Google Shape;673;p13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4" name="Google Shape;674;p13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5" name="Google Shape;675;p13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6" name="Google Shape;676;p13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7" name="Google Shape;677;p13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8" name="Google Shape;678;p13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79" name="Google Shape;679;p13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0" name="Google Shape;680;p13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1" name="Google Shape;681;p13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2" name="Google Shape;682;p13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3" name="Google Shape;683;p13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4" name="Google Shape;684;p13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5" name="Google Shape;685;p13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6" name="Google Shape;686;p13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7" name="Google Shape;687;p13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8" name="Google Shape;688;p13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89" name="Google Shape;689;p13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0" name="Google Shape;690;p13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1" name="Google Shape;691;p13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2" name="Google Shape;692;p13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3" name="Google Shape;693;p13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4" name="Google Shape;694;p13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5" name="Google Shape;695;p13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6" name="Google Shape;696;p13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7" name="Google Shape;697;p13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8" name="Google Shape;698;p13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699" name="Google Shape;699;p13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0" name="Google Shape;700;p13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1" name="Google Shape;701;p13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2" name="Google Shape;702;p13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3" name="Google Shape;703;p13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4" name="Google Shape;704;p13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5" name="Google Shape;705;p13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6" name="Google Shape;706;p13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07" name="Google Shape;707;p13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708" name="Google Shape;708;p131"/>
          <p:cNvGrpSpPr/>
          <p:nvPr/>
        </p:nvGrpSpPr>
        <p:grpSpPr>
          <a:xfrm rot="-5400000" flipH="1">
            <a:off x="8456958" y="4495135"/>
            <a:ext cx="333199" cy="902539"/>
            <a:chOff x="7607455" y="4238363"/>
            <a:chExt cx="438017" cy="1186459"/>
          </a:xfrm>
        </p:grpSpPr>
        <p:sp>
          <p:nvSpPr>
            <p:cNvPr id="709" name="Google Shape;709;p13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0" name="Google Shape;710;p13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1" name="Google Shape;711;p13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2" name="Google Shape;712;p13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3" name="Google Shape;713;p13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4" name="Google Shape;714;p13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5" name="Google Shape;715;p13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6" name="Google Shape;716;p13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7" name="Google Shape;717;p13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8" name="Google Shape;718;p13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19" name="Google Shape;719;p13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0" name="Google Shape;720;p13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1" name="Google Shape;721;p13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2" name="Google Shape;722;p13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3" name="Google Shape;723;p13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4" name="Google Shape;724;p13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5" name="Google Shape;725;p13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6" name="Google Shape;726;p13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7" name="Google Shape;727;p13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8" name="Google Shape;728;p13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29" name="Google Shape;729;p13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30" name="Google Shape;730;p13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31" name="Google Shape;731;p13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32" name="Google Shape;732;p13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733" name="Google Shape;733;p131"/>
          <p:cNvGrpSpPr/>
          <p:nvPr/>
        </p:nvGrpSpPr>
        <p:grpSpPr>
          <a:xfrm rot="-5400000">
            <a:off x="8009289" y="319096"/>
            <a:ext cx="161914" cy="145916"/>
            <a:chOff x="7737341" y="1046941"/>
            <a:chExt cx="161914" cy="145917"/>
          </a:xfrm>
        </p:grpSpPr>
        <p:sp>
          <p:nvSpPr>
            <p:cNvPr id="734" name="Google Shape;734;p13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35" name="Google Shape;735;p13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36" name="Google Shape;736;p13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737" name="Google Shape;737;p131"/>
          <p:cNvGrpSpPr/>
          <p:nvPr/>
        </p:nvGrpSpPr>
        <p:grpSpPr>
          <a:xfrm>
            <a:off x="8711219" y="4427217"/>
            <a:ext cx="161914" cy="145917"/>
            <a:chOff x="7737341" y="1046941"/>
            <a:chExt cx="161914" cy="145917"/>
          </a:xfrm>
        </p:grpSpPr>
        <p:sp>
          <p:nvSpPr>
            <p:cNvPr id="738" name="Google Shape;738;p13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39" name="Google Shape;739;p13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40" name="Google Shape;740;p13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741" name="Google Shape;741;p131"/>
          <p:cNvGrpSpPr/>
          <p:nvPr/>
        </p:nvGrpSpPr>
        <p:grpSpPr>
          <a:xfrm>
            <a:off x="8147744" y="4496918"/>
            <a:ext cx="161914" cy="145917"/>
            <a:chOff x="7737341" y="1046941"/>
            <a:chExt cx="161914" cy="145917"/>
          </a:xfrm>
        </p:grpSpPr>
        <p:sp>
          <p:nvSpPr>
            <p:cNvPr id="742" name="Google Shape;742;p13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43" name="Google Shape;743;p13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744" name="Google Shape;744;p13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1_图片与标题">
  <p:cSld name="11_图片与标题">
    <p:spTree>
      <p:nvGrpSpPr>
        <p:cNvPr id="1" name="Shape 745"/>
        <p:cNvGrpSpPr/>
        <p:nvPr/>
      </p:nvGrpSpPr>
      <p:grpSpPr>
        <a:xfrm>
          <a:off x="0" y="0"/>
          <a:ext cx="0" cy="0"/>
          <a:chOff x="0" y="0"/>
          <a:chExt cx="0" cy="0"/>
        </a:xfrm>
      </p:grpSpPr>
      <p:pic>
        <p:nvPicPr>
          <p:cNvPr id="746" name="Google Shape;746;p132"/>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747" name="Google Shape;747;p132"/>
          <p:cNvSpPr/>
          <p:nvPr/>
        </p:nvSpPr>
        <p:spPr>
          <a:xfrm>
            <a:off x="0" y="0"/>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
        <p:nvSpPr>
          <p:cNvPr id="748" name="Google Shape;748;p132"/>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Arial Rounded"/>
                <a:ea typeface="Arial Rounded"/>
                <a:cs typeface="Arial Rounded"/>
                <a:sym typeface="Arial Rounded"/>
              </a:rPr>
              <a:t>V.Hồng</a:t>
            </a:r>
            <a:endParaRPr sz="6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0_竖排标题与文本">
  <p:cSld name="10_竖排标题与文本">
    <p:spTree>
      <p:nvGrpSpPr>
        <p:cNvPr id="1" name="Shape 749"/>
        <p:cNvGrpSpPr/>
        <p:nvPr/>
      </p:nvGrpSpPr>
      <p:grpSpPr>
        <a:xfrm>
          <a:off x="0" y="0"/>
          <a:ext cx="0" cy="0"/>
          <a:chOff x="0" y="0"/>
          <a:chExt cx="0" cy="0"/>
        </a:xfrm>
      </p:grpSpPr>
      <p:sp>
        <p:nvSpPr>
          <p:cNvPr id="750" name="Google Shape;750;p133"/>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1_竖排标题与文本">
  <p:cSld name="11_竖排标题与文本">
    <p:spTree>
      <p:nvGrpSpPr>
        <p:cNvPr id="1" name="Shape 751"/>
        <p:cNvGrpSpPr/>
        <p:nvPr/>
      </p:nvGrpSpPr>
      <p:grpSpPr>
        <a:xfrm>
          <a:off x="0" y="0"/>
          <a:ext cx="0" cy="0"/>
          <a:chOff x="0" y="0"/>
          <a:chExt cx="0" cy="0"/>
        </a:xfrm>
      </p:grpSpPr>
      <p:sp>
        <p:nvSpPr>
          <p:cNvPr id="752" name="Google Shape;752;p134"/>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6_竖排标题与文本">
  <p:cSld name="56_竖排标题与文本">
    <p:spTree>
      <p:nvGrpSpPr>
        <p:cNvPr id="1" name="Shape 753"/>
        <p:cNvGrpSpPr/>
        <p:nvPr/>
      </p:nvGrpSpPr>
      <p:grpSpPr>
        <a:xfrm>
          <a:off x="0" y="0"/>
          <a:ext cx="0" cy="0"/>
          <a:chOff x="0" y="0"/>
          <a:chExt cx="0" cy="0"/>
        </a:xfrm>
      </p:grpSpPr>
      <p:sp>
        <p:nvSpPr>
          <p:cNvPr id="754" name="Google Shape;754;p135"/>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57_竖排标题与文本">
  <p:cSld name="57_竖排标题与文本">
    <p:spTree>
      <p:nvGrpSpPr>
        <p:cNvPr id="1" name="Shape 755"/>
        <p:cNvGrpSpPr/>
        <p:nvPr/>
      </p:nvGrpSpPr>
      <p:grpSpPr>
        <a:xfrm>
          <a:off x="0" y="0"/>
          <a:ext cx="0" cy="0"/>
          <a:chOff x="0" y="0"/>
          <a:chExt cx="0" cy="0"/>
        </a:xfrm>
      </p:grpSpPr>
      <p:sp>
        <p:nvSpPr>
          <p:cNvPr id="756" name="Google Shape;756;p136"/>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58_竖排标题与文本">
  <p:cSld name="58_竖排标题与文本">
    <p:spTree>
      <p:nvGrpSpPr>
        <p:cNvPr id="1" name="Shape 757"/>
        <p:cNvGrpSpPr/>
        <p:nvPr/>
      </p:nvGrpSpPr>
      <p:grpSpPr>
        <a:xfrm>
          <a:off x="0" y="0"/>
          <a:ext cx="0" cy="0"/>
          <a:chOff x="0" y="0"/>
          <a:chExt cx="0" cy="0"/>
        </a:xfrm>
      </p:grpSpPr>
      <p:sp>
        <p:nvSpPr>
          <p:cNvPr id="758" name="Google Shape;758;p137"/>
          <p:cNvSpPr/>
          <p:nvPr/>
        </p:nvSpPr>
        <p:spPr>
          <a:xfrm>
            <a:off x="0" y="0"/>
            <a:ext cx="9144000" cy="5143500"/>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Rounded"/>
              <a:ea typeface="Arial Rounded"/>
              <a:cs typeface="Arial Rounded"/>
              <a:sym typeface="Arial Rounde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759"/>
        <p:cNvGrpSpPr/>
        <p:nvPr/>
      </p:nvGrpSpPr>
      <p:grpSpPr>
        <a:xfrm>
          <a:off x="0" y="0"/>
          <a:ext cx="0" cy="0"/>
          <a:chOff x="0" y="0"/>
          <a:chExt cx="0" cy="0"/>
        </a:xfrm>
      </p:grpSpPr>
      <p:sp>
        <p:nvSpPr>
          <p:cNvPr id="760" name="Google Shape;760;p1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761" name="Google Shape;761;p1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Rounded"/>
                <a:ea typeface="Arial Rounded"/>
                <a:cs typeface="Arial Rounded"/>
                <a:sym typeface="Arial Rounded"/>
              </a:defRPr>
            </a:lvl1pPr>
            <a:lvl2pPr marR="0" lvl="1"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2pPr>
            <a:lvl3pPr marR="0" lvl="2"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3pPr>
            <a:lvl4pPr marR="0" lvl="3"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4pPr>
            <a:lvl5pPr marR="0" lvl="4"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5pPr>
            <a:lvl6pPr marR="0" lvl="5"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6pPr>
            <a:lvl7pPr marR="0" lvl="6"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7pPr>
            <a:lvl8pPr marR="0" lvl="7"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8pPr>
            <a:lvl9pPr marR="0" lvl="8" algn="l" rtl="0">
              <a:spcBef>
                <a:spcPts val="0"/>
              </a:spcBef>
              <a:spcAft>
                <a:spcPts val="0"/>
              </a:spcAft>
              <a:buSzPts val="1400"/>
              <a:buNone/>
              <a:defRPr sz="1800" b="0" i="0" u="none" strike="noStrike" cap="none">
                <a:solidFill>
                  <a:schemeClr val="dk1"/>
                </a:solidFill>
                <a:latin typeface="Arial Rounded"/>
                <a:ea typeface="Arial Rounded"/>
                <a:cs typeface="Arial Rounded"/>
                <a:sym typeface="Arial Rounded"/>
              </a:defRPr>
            </a:lvl9pPr>
          </a:lstStyle>
          <a:p>
            <a:endParaRPr/>
          </a:p>
        </p:txBody>
      </p:sp>
      <p:sp>
        <p:nvSpPr>
          <p:cNvPr id="762" name="Google Shape;762;p1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Rounded"/>
                <a:ea typeface="Arial Rounded"/>
                <a:cs typeface="Arial Rounded"/>
                <a:sym typeface="Arial Rounded"/>
              </a:defRPr>
            </a:lvl1pPr>
            <a:lvl2pPr marL="0" marR="0" lvl="1" indent="0" algn="l" rtl="0">
              <a:spcBef>
                <a:spcPts val="0"/>
              </a:spcBef>
              <a:buNone/>
              <a:defRPr sz="1800">
                <a:solidFill>
                  <a:schemeClr val="dk1"/>
                </a:solidFill>
                <a:latin typeface="Arial Rounded"/>
                <a:ea typeface="Arial Rounded"/>
                <a:cs typeface="Arial Rounded"/>
                <a:sym typeface="Arial Rounded"/>
              </a:defRPr>
            </a:lvl2pPr>
            <a:lvl3pPr marL="0" marR="0" lvl="2" indent="0" algn="l" rtl="0">
              <a:spcBef>
                <a:spcPts val="0"/>
              </a:spcBef>
              <a:buNone/>
              <a:defRPr sz="1800">
                <a:solidFill>
                  <a:schemeClr val="dk1"/>
                </a:solidFill>
                <a:latin typeface="Arial Rounded"/>
                <a:ea typeface="Arial Rounded"/>
                <a:cs typeface="Arial Rounded"/>
                <a:sym typeface="Arial Rounded"/>
              </a:defRPr>
            </a:lvl3pPr>
            <a:lvl4pPr marL="0" marR="0" lvl="3" indent="0" algn="l" rtl="0">
              <a:spcBef>
                <a:spcPts val="0"/>
              </a:spcBef>
              <a:buNone/>
              <a:defRPr sz="1800">
                <a:solidFill>
                  <a:schemeClr val="dk1"/>
                </a:solidFill>
                <a:latin typeface="Arial Rounded"/>
                <a:ea typeface="Arial Rounded"/>
                <a:cs typeface="Arial Rounded"/>
                <a:sym typeface="Arial Rounded"/>
              </a:defRPr>
            </a:lvl4pPr>
            <a:lvl5pPr marL="0" marR="0" lvl="4" indent="0" algn="l" rtl="0">
              <a:spcBef>
                <a:spcPts val="0"/>
              </a:spcBef>
              <a:buNone/>
              <a:defRPr sz="1800">
                <a:solidFill>
                  <a:schemeClr val="dk1"/>
                </a:solidFill>
                <a:latin typeface="Arial Rounded"/>
                <a:ea typeface="Arial Rounded"/>
                <a:cs typeface="Arial Rounded"/>
                <a:sym typeface="Arial Rounded"/>
              </a:defRPr>
            </a:lvl5pPr>
            <a:lvl6pPr marL="0" marR="0" lvl="5" indent="0" algn="l" rtl="0">
              <a:spcBef>
                <a:spcPts val="0"/>
              </a:spcBef>
              <a:buNone/>
              <a:defRPr sz="1800">
                <a:solidFill>
                  <a:schemeClr val="dk1"/>
                </a:solidFill>
                <a:latin typeface="Arial Rounded"/>
                <a:ea typeface="Arial Rounded"/>
                <a:cs typeface="Arial Rounded"/>
                <a:sym typeface="Arial Rounded"/>
              </a:defRPr>
            </a:lvl6pPr>
            <a:lvl7pPr marL="0" marR="0" lvl="6" indent="0" algn="l" rtl="0">
              <a:spcBef>
                <a:spcPts val="0"/>
              </a:spcBef>
              <a:buNone/>
              <a:defRPr sz="1800">
                <a:solidFill>
                  <a:schemeClr val="dk1"/>
                </a:solidFill>
                <a:latin typeface="Arial Rounded"/>
                <a:ea typeface="Arial Rounded"/>
                <a:cs typeface="Arial Rounded"/>
                <a:sym typeface="Arial Rounded"/>
              </a:defRPr>
            </a:lvl7pPr>
            <a:lvl8pPr marL="0" marR="0" lvl="7" indent="0" algn="l" rtl="0">
              <a:spcBef>
                <a:spcPts val="0"/>
              </a:spcBef>
              <a:buNone/>
              <a:defRPr sz="1800">
                <a:solidFill>
                  <a:schemeClr val="dk1"/>
                </a:solidFill>
                <a:latin typeface="Arial Rounded"/>
                <a:ea typeface="Arial Rounded"/>
                <a:cs typeface="Arial Rounded"/>
                <a:sym typeface="Arial Rounded"/>
              </a:defRPr>
            </a:lvl8pPr>
            <a:lvl9pPr marL="0" marR="0" lvl="8" indent="0" algn="l" rtl="0">
              <a:spcBef>
                <a:spcPts val="0"/>
              </a:spcBef>
              <a:buNone/>
              <a:defRPr sz="1800">
                <a:solidFill>
                  <a:schemeClr val="dk1"/>
                </a:solidFill>
                <a:latin typeface="Arial Rounded"/>
                <a:ea typeface="Arial Rounded"/>
                <a:cs typeface="Arial Rounded"/>
                <a:sym typeface="Arial Rounded"/>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p:nvPr/>
        </p:nvSpPr>
        <p:spPr>
          <a:xfrm>
            <a:off x="2973229" y="1764507"/>
            <a:ext cx="3547586" cy="114646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b="0" i="0" u="none" strike="noStrike" cap="none">
                <a:solidFill>
                  <a:srgbClr val="3F3F3F"/>
                </a:solidFill>
                <a:latin typeface="SimSun"/>
                <a:ea typeface="SimSun"/>
                <a:cs typeface="SimSun"/>
                <a:sym typeface="SimSun"/>
              </a:rPr>
              <a:t>感谢您下载包图网平台上提供的PPT作品，</a:t>
            </a:r>
            <a:endParaRPr/>
          </a:p>
          <a:p>
            <a:pPr marL="0" marR="0" lvl="0" indent="0" algn="l" rtl="0">
              <a:spcBef>
                <a:spcPts val="0"/>
              </a:spcBef>
              <a:spcAft>
                <a:spcPts val="0"/>
              </a:spcAft>
              <a:buNone/>
            </a:pPr>
            <a:r>
              <a:rPr lang="en-US" sz="1400" b="0" i="0" u="none" strike="noStrike" cap="none">
                <a:solidFill>
                  <a:srgbClr val="3F3F3F"/>
                </a:solidFill>
                <a:latin typeface="SimSun"/>
                <a:ea typeface="SimSun"/>
                <a:cs typeface="SimSun"/>
                <a:sym typeface="SimSun"/>
              </a:rPr>
              <a:t>为了您和包图网以及原创作者的利益，请</a:t>
            </a:r>
            <a:endParaRPr/>
          </a:p>
          <a:p>
            <a:pPr marL="0" marR="0" lvl="0" indent="0" algn="l" rtl="0">
              <a:spcBef>
                <a:spcPts val="0"/>
              </a:spcBef>
              <a:spcAft>
                <a:spcPts val="0"/>
              </a:spcAft>
              <a:buNone/>
            </a:pPr>
            <a:r>
              <a:rPr lang="en-US" sz="1400" b="0" i="0" u="none" strike="noStrike" cap="none">
                <a:solidFill>
                  <a:srgbClr val="3F3F3F"/>
                </a:solidFill>
                <a:latin typeface="SimSun"/>
                <a:ea typeface="SimSun"/>
                <a:cs typeface="SimSun"/>
                <a:sym typeface="SimSun"/>
              </a:rPr>
              <a:t>勿复制、传播、销售，否则将承担法律责</a:t>
            </a:r>
            <a:endParaRPr/>
          </a:p>
          <a:p>
            <a:pPr marL="0" marR="0" lvl="0" indent="0" algn="l" rtl="0">
              <a:spcBef>
                <a:spcPts val="0"/>
              </a:spcBef>
              <a:spcAft>
                <a:spcPts val="0"/>
              </a:spcAft>
              <a:buNone/>
            </a:pPr>
            <a:r>
              <a:rPr lang="en-US" sz="1400" b="0" i="0" u="none" strike="noStrike" cap="none">
                <a:solidFill>
                  <a:srgbClr val="3F3F3F"/>
                </a:solidFill>
                <a:latin typeface="SimSun"/>
                <a:ea typeface="SimSun"/>
                <a:cs typeface="SimSun"/>
                <a:sym typeface="SimSun"/>
              </a:rPr>
              <a:t>任！包图网将对作品进行维权，按照传播</a:t>
            </a:r>
            <a:endParaRPr/>
          </a:p>
          <a:p>
            <a:pPr marL="0" marR="0" lvl="0" indent="0" algn="l" rtl="0">
              <a:spcBef>
                <a:spcPts val="0"/>
              </a:spcBef>
              <a:spcAft>
                <a:spcPts val="0"/>
              </a:spcAft>
              <a:buNone/>
            </a:pPr>
            <a:r>
              <a:rPr lang="en-US" sz="1400" b="0" i="0" u="none" strike="noStrike" cap="none">
                <a:solidFill>
                  <a:srgbClr val="3F3F3F"/>
                </a:solidFill>
                <a:latin typeface="SimSun"/>
                <a:ea typeface="SimSun"/>
                <a:cs typeface="SimSun"/>
                <a:sym typeface="SimSun"/>
              </a:rPr>
              <a:t>下载次数进行十倍的索取赔偿！</a:t>
            </a:r>
            <a:endParaRPr/>
          </a:p>
        </p:txBody>
      </p:sp>
      <p:pic>
        <p:nvPicPr>
          <p:cNvPr id="11" name="Google Shape;11;p41"/>
          <p:cNvPicPr preferRelativeResize="0"/>
          <p:nvPr/>
        </p:nvPicPr>
        <p:blipFill rotWithShape="1">
          <a:blip r:embed="rId99">
            <a:alphaModFix/>
          </a:blip>
          <a:srcRect t="36020"/>
          <a:stretch/>
        </p:blipFill>
        <p:spPr>
          <a:xfrm>
            <a:off x="0" y="3010546"/>
            <a:ext cx="9144000" cy="2132954"/>
          </a:xfrm>
          <a:prstGeom prst="rect">
            <a:avLst/>
          </a:prstGeom>
          <a:noFill/>
          <a:ln>
            <a:noFill/>
          </a:ln>
        </p:spPr>
      </p:pic>
      <p:sp>
        <p:nvSpPr>
          <p:cNvPr id="12" name="Google Shape;12;p41"/>
          <p:cNvSpPr/>
          <p:nvPr/>
        </p:nvSpPr>
        <p:spPr>
          <a:xfrm>
            <a:off x="-13905" y="-13349"/>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Rounded"/>
              <a:ea typeface="Arial Rounded"/>
              <a:cs typeface="Arial Rounded"/>
              <a:sym typeface="Arial Rounde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6.gi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7" y="968304"/>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7" y="627834"/>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58409" y="3386686"/>
            <a:ext cx="5297312"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10"/>
          <p:cNvPicPr preferRelativeResize="0"/>
          <p:nvPr/>
        </p:nvPicPr>
        <p:blipFill rotWithShape="1">
          <a:blip r:embed="rId3">
            <a:alphaModFix/>
          </a:blip>
          <a:srcRect/>
          <a:stretch/>
        </p:blipFill>
        <p:spPr>
          <a:xfrm>
            <a:off x="119741" y="-53281"/>
            <a:ext cx="612431" cy="561109"/>
          </a:xfrm>
          <a:prstGeom prst="rect">
            <a:avLst/>
          </a:prstGeom>
          <a:noFill/>
          <a:ln>
            <a:noFill/>
          </a:ln>
        </p:spPr>
      </p:pic>
      <p:sp>
        <p:nvSpPr>
          <p:cNvPr id="862" name="Google Shape;862;p10"/>
          <p:cNvSpPr txBox="1"/>
          <p:nvPr/>
        </p:nvSpPr>
        <p:spPr>
          <a:xfrm>
            <a:off x="651266" y="107720"/>
            <a:ext cx="1418198" cy="5078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1">
                <a:solidFill>
                  <a:srgbClr val="17479D"/>
                </a:solidFill>
                <a:latin typeface="Arial Rounded"/>
                <a:ea typeface="Arial Rounded"/>
                <a:cs typeface="Arial Rounded"/>
                <a:sym typeface="Arial Rounded"/>
              </a:rPr>
              <a:t>ĐỌC MẪU</a:t>
            </a:r>
            <a:endParaRPr sz="1800" b="1">
              <a:solidFill>
                <a:srgbClr val="17479D"/>
              </a:solidFill>
              <a:latin typeface="Arial Rounded"/>
              <a:ea typeface="Arial Rounded"/>
              <a:cs typeface="Arial Rounded"/>
              <a:sym typeface="Arial Rounded"/>
            </a:endParaRPr>
          </a:p>
        </p:txBody>
      </p:sp>
      <p:sp>
        <p:nvSpPr>
          <p:cNvPr id="863" name="Google Shape;863;p10"/>
          <p:cNvSpPr/>
          <p:nvPr/>
        </p:nvSpPr>
        <p:spPr>
          <a:xfrm>
            <a:off x="3593474" y="144585"/>
            <a:ext cx="2132311" cy="400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oiny"/>
                <a:ea typeface="Coiny"/>
                <a:cs typeface="Coiny"/>
                <a:sym typeface="Coiny"/>
              </a:rPr>
              <a:t>RỪNG GỖ QUÝ</a:t>
            </a:r>
            <a:endParaRPr sz="2000">
              <a:solidFill>
                <a:srgbClr val="FF0000"/>
              </a:solidFill>
              <a:latin typeface="Coiny"/>
              <a:ea typeface="Coiny"/>
              <a:cs typeface="Coiny"/>
              <a:sym typeface="Coiny"/>
            </a:endParaRPr>
          </a:p>
        </p:txBody>
      </p:sp>
      <p:sp>
        <p:nvSpPr>
          <p:cNvPr id="864" name="Google Shape;864;p10"/>
          <p:cNvSpPr/>
          <p:nvPr/>
        </p:nvSpPr>
        <p:spPr>
          <a:xfrm>
            <a:off x="304800" y="392171"/>
            <a:ext cx="8610600" cy="42780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     Xưa, có một ông lão đi tìm gỗ làm nhà. Một đêm, ông nằm mơ thấy mình được tiên ban cho một chiếc hộp. Nàng tiên bảo:</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 Về đến nhà, ông hãy mở nhé! </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Ô ng lão cảm ơn nàng tiên rồi mang hộp về. Dọc đường, không nén nổi tò mò, ông mở chiếc hộp ra. Nào ngờ nắp hộp vừa hé mở thì bao nhiêu cột gỗ, ván gỗ tuôn ra ào ào, rồi lao xuống suối, trôi đi mất. Cầm cái hộp không trong tay, ông lão tiếc ngẩn ngơ.</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Ông đành quay lại tìm nàng tiên. Thấy ông lão nằn nì, nàng tiên đưa cho ông cái hộp khác và dặn:</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 Thứ đựng trong hộp này quý hơn nhiều. Nhưng nhất thiết phải về đến nhà mới được mở ra đấy!</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Về đến nhà, ông lão mở hộp ra, chỉ thấy những hạt cây nhỏ tí.</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Nghe tiếng chim hót sau túp lều, ông lão choàng tỉnh giấc. Thì ra đó chỉ là một giấc mơ. Nghĩ mãi về giấc mơ, ông chợt hiểu ra: “Lúa ngô phải gieo trồng mới có thì gỗ rừng cũng vậy.”.</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Thế rồi ông lão bảo các con và dân làng tìm hạt cây về gieo trồng. Chẳng bao lâu, những mảnh đồi trọc đã trở thành rừng. Từ đó, dân làng có gỗ để làm nhà, đóng bàn, đóng ghế. </a:t>
            </a:r>
            <a:endParaRPr/>
          </a:p>
          <a:p>
            <a:pPr marL="0" marR="0" lvl="0" indent="0" algn="l" rtl="0">
              <a:spcBef>
                <a:spcPts val="0"/>
              </a:spcBef>
              <a:spcAft>
                <a:spcPts val="0"/>
              </a:spcAft>
              <a:buNone/>
            </a:pPr>
            <a:r>
              <a:rPr lang="en-US" sz="1700" b="1">
                <a:solidFill>
                  <a:schemeClr val="dk1"/>
                </a:solidFill>
                <a:latin typeface="Arial Rounded"/>
                <a:ea typeface="Arial Rounded"/>
                <a:cs typeface="Arial Rounded"/>
                <a:sym typeface="Arial Rounded"/>
              </a:rPr>
              <a:t>                                                                                   Truyện dân gian Tày – Nùng</a:t>
            </a:r>
            <a:endParaRPr sz="1700" b="1">
              <a:solidFill>
                <a:schemeClr val="dk1"/>
              </a:solidFill>
              <a:latin typeface="Arial Rounded"/>
              <a:ea typeface="Arial Rounded"/>
              <a:cs typeface="Arial Rounded"/>
              <a:sym typeface="Arial Rounded"/>
            </a:endParaRPr>
          </a:p>
        </p:txBody>
      </p:sp>
      <p:sp>
        <p:nvSpPr>
          <p:cNvPr id="865" name="Google Shape;865;p10"/>
          <p:cNvSpPr/>
          <p:nvPr/>
        </p:nvSpPr>
        <p:spPr>
          <a:xfrm>
            <a:off x="6723144" y="149400"/>
            <a:ext cx="2344657" cy="358428"/>
          </a:xfrm>
          <a:prstGeom prst="roundRect">
            <a:avLst>
              <a:gd name="adj" fmla="val 50000"/>
            </a:avLst>
          </a:prstGeom>
          <a:solidFill>
            <a:schemeClr val="lt1"/>
          </a:solidFill>
          <a:ln w="38100" cap="flat" cmpd="sng">
            <a:solidFill>
              <a:srgbClr val="FADB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Arial Rounded"/>
                <a:ea typeface="Arial Rounded"/>
                <a:cs typeface="Arial Rounded"/>
                <a:sym typeface="Arial Rounded"/>
              </a:rPr>
              <a:t>Tìm từ khó đọc</a:t>
            </a:r>
            <a:endParaRPr sz="2000" b="1">
              <a:solidFill>
                <a:schemeClr val="dk1"/>
              </a:solidFill>
              <a:latin typeface="Arial Rounded"/>
              <a:ea typeface="Arial Rounded"/>
              <a:cs typeface="Arial Rounded"/>
              <a:sym typeface="Arial Rounded"/>
            </a:endParaRPr>
          </a:p>
        </p:txBody>
      </p:sp>
      <p:pic>
        <p:nvPicPr>
          <p:cNvPr id="870" name="Google Shape;870;p10"/>
          <p:cNvPicPr preferRelativeResize="0"/>
          <p:nvPr/>
        </p:nvPicPr>
        <p:blipFill rotWithShape="1">
          <a:blip r:embed="rId4">
            <a:alphaModFix/>
          </a:blip>
          <a:srcRect/>
          <a:stretch/>
        </p:blipFill>
        <p:spPr>
          <a:xfrm>
            <a:off x="5813461" y="-157090"/>
            <a:ext cx="822007" cy="8220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1"/>
          <p:cNvSpPr/>
          <p:nvPr/>
        </p:nvSpPr>
        <p:spPr>
          <a:xfrm rot="-378122">
            <a:off x="282543" y="632516"/>
            <a:ext cx="1802000" cy="1096964"/>
          </a:xfrm>
          <a:prstGeom prst="ellipse">
            <a:avLst/>
          </a:prstGeom>
          <a:solidFill>
            <a:schemeClr val="lt1"/>
          </a:solidFill>
          <a:ln w="63500" cap="flat" cmpd="sng">
            <a:solidFill>
              <a:srgbClr val="5481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400" b="1">
                <a:solidFill>
                  <a:srgbClr val="E5664F"/>
                </a:solidFill>
                <a:latin typeface="Arial Rounded"/>
                <a:ea typeface="Arial Rounded"/>
                <a:cs typeface="Arial Rounded"/>
                <a:sym typeface="Arial Rounded"/>
              </a:rPr>
              <a:t>LUYỆN</a:t>
            </a:r>
            <a:endParaRPr sz="2400" b="1">
              <a:solidFill>
                <a:srgbClr val="E5664F"/>
              </a:solidFill>
              <a:latin typeface="Arial Rounded"/>
              <a:ea typeface="Arial Rounded"/>
              <a:cs typeface="Arial Rounded"/>
              <a:sym typeface="Arial Rounded"/>
            </a:endParaRPr>
          </a:p>
        </p:txBody>
      </p:sp>
      <p:sp>
        <p:nvSpPr>
          <p:cNvPr id="879" name="Google Shape;879;p11"/>
          <p:cNvSpPr/>
          <p:nvPr/>
        </p:nvSpPr>
        <p:spPr>
          <a:xfrm rot="711495">
            <a:off x="911275" y="1479511"/>
            <a:ext cx="1275387" cy="1096964"/>
          </a:xfrm>
          <a:prstGeom prst="ellipse">
            <a:avLst/>
          </a:prstGeom>
          <a:solidFill>
            <a:schemeClr val="lt1"/>
          </a:solidFill>
          <a:ln w="63500" cap="flat" cmpd="sng">
            <a:solidFill>
              <a:srgbClr val="5481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400" b="1">
                <a:solidFill>
                  <a:srgbClr val="FE9903"/>
                </a:solidFill>
                <a:latin typeface="Arial Rounded"/>
                <a:ea typeface="Arial Rounded"/>
                <a:cs typeface="Arial Rounded"/>
                <a:sym typeface="Arial Rounded"/>
              </a:rPr>
              <a:t>ĐỌC</a:t>
            </a:r>
            <a:endParaRPr sz="2400" b="1">
              <a:solidFill>
                <a:srgbClr val="FE9903"/>
              </a:solidFill>
              <a:latin typeface="Arial Rounded"/>
              <a:ea typeface="Arial Rounded"/>
              <a:cs typeface="Arial Rounded"/>
              <a:sym typeface="Arial Rounded"/>
            </a:endParaRPr>
          </a:p>
        </p:txBody>
      </p:sp>
      <p:sp>
        <p:nvSpPr>
          <p:cNvPr id="880" name="Google Shape;880;p11"/>
          <p:cNvSpPr/>
          <p:nvPr/>
        </p:nvSpPr>
        <p:spPr>
          <a:xfrm rot="-687393">
            <a:off x="706516" y="2393298"/>
            <a:ext cx="1275387" cy="1096964"/>
          </a:xfrm>
          <a:prstGeom prst="ellipse">
            <a:avLst/>
          </a:prstGeom>
          <a:solidFill>
            <a:schemeClr val="lt1"/>
          </a:solidFill>
          <a:ln w="63500" cap="flat" cmpd="sng">
            <a:solidFill>
              <a:srgbClr val="5481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400" b="1">
                <a:solidFill>
                  <a:srgbClr val="385623"/>
                </a:solidFill>
                <a:latin typeface="Arial Rounded"/>
                <a:ea typeface="Arial Rounded"/>
                <a:cs typeface="Arial Rounded"/>
                <a:sym typeface="Arial Rounded"/>
              </a:rPr>
              <a:t>TỪ</a:t>
            </a:r>
            <a:endParaRPr sz="2400" b="1">
              <a:solidFill>
                <a:srgbClr val="385623"/>
              </a:solidFill>
              <a:latin typeface="Arial Rounded"/>
              <a:ea typeface="Arial Rounded"/>
              <a:cs typeface="Arial Rounded"/>
              <a:sym typeface="Arial Rounded"/>
            </a:endParaRPr>
          </a:p>
        </p:txBody>
      </p:sp>
      <p:sp>
        <p:nvSpPr>
          <p:cNvPr id="881" name="Google Shape;881;p11"/>
          <p:cNvSpPr/>
          <p:nvPr/>
        </p:nvSpPr>
        <p:spPr>
          <a:xfrm rot="491552">
            <a:off x="938723" y="3200919"/>
            <a:ext cx="1275387" cy="1096964"/>
          </a:xfrm>
          <a:prstGeom prst="ellipse">
            <a:avLst/>
          </a:prstGeom>
          <a:solidFill>
            <a:schemeClr val="lt1"/>
          </a:solidFill>
          <a:ln w="63500" cap="flat" cmpd="sng">
            <a:solidFill>
              <a:srgbClr val="5481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400" b="1">
                <a:solidFill>
                  <a:srgbClr val="E5664F"/>
                </a:solidFill>
                <a:latin typeface="Arial Rounded"/>
                <a:ea typeface="Arial Rounded"/>
                <a:cs typeface="Arial Rounded"/>
                <a:sym typeface="Arial Rounded"/>
              </a:rPr>
              <a:t>KHÓ</a:t>
            </a:r>
            <a:endParaRPr sz="2400" b="1">
              <a:solidFill>
                <a:srgbClr val="E5664F"/>
              </a:solidFill>
              <a:latin typeface="Arial Rounded"/>
              <a:ea typeface="Arial Rounded"/>
              <a:cs typeface="Arial Rounded"/>
              <a:sym typeface="Arial Rounded"/>
            </a:endParaRPr>
          </a:p>
        </p:txBody>
      </p:sp>
      <p:grpSp>
        <p:nvGrpSpPr>
          <p:cNvPr id="882" name="Google Shape;882;p11"/>
          <p:cNvGrpSpPr/>
          <p:nvPr/>
        </p:nvGrpSpPr>
        <p:grpSpPr>
          <a:xfrm>
            <a:off x="2262500" y="599830"/>
            <a:ext cx="2950322" cy="1147469"/>
            <a:chOff x="776931" y="-1174967"/>
            <a:chExt cx="3933762" cy="1529959"/>
          </a:xfrm>
        </p:grpSpPr>
        <p:cxnSp>
          <p:nvCxnSpPr>
            <p:cNvPr id="883" name="Google Shape;883;p11"/>
            <p:cNvCxnSpPr/>
            <p:nvPr/>
          </p:nvCxnSpPr>
          <p:spPr>
            <a:xfrm>
              <a:off x="2034516" y="-74153"/>
              <a:ext cx="2101175" cy="0"/>
            </a:xfrm>
            <a:prstGeom prst="straightConnector1">
              <a:avLst/>
            </a:prstGeom>
            <a:noFill/>
            <a:ln w="9525" cap="flat" cmpd="sng">
              <a:solidFill>
                <a:srgbClr val="666666"/>
              </a:solidFill>
              <a:prstDash val="solid"/>
              <a:miter lim="800000"/>
              <a:headEnd type="none" w="sm" len="sm"/>
              <a:tailEnd type="none" w="sm" len="sm"/>
            </a:ln>
          </p:spPr>
        </p:cxnSp>
        <p:grpSp>
          <p:nvGrpSpPr>
            <p:cNvPr id="884" name="Google Shape;884;p11"/>
            <p:cNvGrpSpPr/>
            <p:nvPr/>
          </p:nvGrpSpPr>
          <p:grpSpPr>
            <a:xfrm>
              <a:off x="776931" y="-1174967"/>
              <a:ext cx="3933762" cy="1529959"/>
              <a:chOff x="776931" y="-1174967"/>
              <a:chExt cx="3933762" cy="1529959"/>
            </a:xfrm>
          </p:grpSpPr>
          <p:cxnSp>
            <p:nvCxnSpPr>
              <p:cNvPr id="885" name="Google Shape;885;p11"/>
              <p:cNvCxnSpPr/>
              <p:nvPr/>
            </p:nvCxnSpPr>
            <p:spPr>
              <a:xfrm>
                <a:off x="2034516" y="-878810"/>
                <a:ext cx="2101175" cy="0"/>
              </a:xfrm>
              <a:prstGeom prst="straightConnector1">
                <a:avLst/>
              </a:prstGeom>
              <a:noFill/>
              <a:ln w="9525" cap="flat" cmpd="sng">
                <a:solidFill>
                  <a:srgbClr val="666666"/>
                </a:solidFill>
                <a:prstDash val="solid"/>
                <a:miter lim="800000"/>
                <a:headEnd type="none" w="sm" len="sm"/>
                <a:tailEnd type="none" w="sm" len="sm"/>
              </a:ln>
            </p:spPr>
          </p:cxnSp>
          <p:sp>
            <p:nvSpPr>
              <p:cNvPr id="886" name="Google Shape;886;p11"/>
              <p:cNvSpPr txBox="1"/>
              <p:nvPr/>
            </p:nvSpPr>
            <p:spPr>
              <a:xfrm>
                <a:off x="2306889" y="-806923"/>
                <a:ext cx="2403804" cy="6976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ông lão </a:t>
                </a:r>
                <a:endParaRPr sz="2500">
                  <a:solidFill>
                    <a:srgbClr val="000000"/>
                  </a:solidFill>
                  <a:latin typeface="Arial Rounded"/>
                  <a:ea typeface="Arial Rounded"/>
                  <a:cs typeface="Arial Rounded"/>
                  <a:sym typeface="Arial Rounded"/>
                </a:endParaRPr>
              </a:p>
            </p:txBody>
          </p:sp>
          <p:pic>
            <p:nvPicPr>
              <p:cNvPr id="887" name="Google Shape;887;p11"/>
              <p:cNvPicPr preferRelativeResize="0"/>
              <p:nvPr/>
            </p:nvPicPr>
            <p:blipFill rotWithShape="1">
              <a:blip r:embed="rId3">
                <a:alphaModFix/>
              </a:blip>
              <a:srcRect/>
              <a:stretch/>
            </p:blipFill>
            <p:spPr>
              <a:xfrm>
                <a:off x="776931" y="-1174967"/>
                <a:ext cx="1529959" cy="1529959"/>
              </a:xfrm>
              <a:prstGeom prst="rect">
                <a:avLst/>
              </a:prstGeom>
              <a:noFill/>
              <a:ln>
                <a:noFill/>
              </a:ln>
            </p:spPr>
          </p:pic>
        </p:grpSp>
      </p:grpSp>
      <p:grpSp>
        <p:nvGrpSpPr>
          <p:cNvPr id="888" name="Google Shape;888;p11"/>
          <p:cNvGrpSpPr/>
          <p:nvPr/>
        </p:nvGrpSpPr>
        <p:grpSpPr>
          <a:xfrm>
            <a:off x="5171245" y="526120"/>
            <a:ext cx="2913383" cy="1166861"/>
            <a:chOff x="2979853" y="-1451948"/>
            <a:chExt cx="3884510" cy="1555814"/>
          </a:xfrm>
        </p:grpSpPr>
        <p:grpSp>
          <p:nvGrpSpPr>
            <p:cNvPr id="889" name="Google Shape;889;p11"/>
            <p:cNvGrpSpPr/>
            <p:nvPr/>
          </p:nvGrpSpPr>
          <p:grpSpPr>
            <a:xfrm>
              <a:off x="4188186" y="-1048543"/>
              <a:ext cx="2676177" cy="804658"/>
              <a:chOff x="2996119" y="1108808"/>
              <a:chExt cx="2007133" cy="603493"/>
            </a:xfrm>
          </p:grpSpPr>
          <p:grpSp>
            <p:nvGrpSpPr>
              <p:cNvPr id="890" name="Google Shape;890;p11"/>
              <p:cNvGrpSpPr/>
              <p:nvPr/>
            </p:nvGrpSpPr>
            <p:grpSpPr>
              <a:xfrm>
                <a:off x="2996119" y="1108808"/>
                <a:ext cx="1575881" cy="603493"/>
                <a:chOff x="4983789" y="2344713"/>
                <a:chExt cx="2885678" cy="709667"/>
              </a:xfrm>
            </p:grpSpPr>
            <p:cxnSp>
              <p:nvCxnSpPr>
                <p:cNvPr id="891" name="Google Shape;891;p11"/>
                <p:cNvCxnSpPr/>
                <p:nvPr/>
              </p:nvCxnSpPr>
              <p:spPr>
                <a:xfrm>
                  <a:off x="4983789" y="2344713"/>
                  <a:ext cx="2885678" cy="0"/>
                </a:xfrm>
                <a:prstGeom prst="straightConnector1">
                  <a:avLst/>
                </a:prstGeom>
                <a:noFill/>
                <a:ln w="9525" cap="flat" cmpd="sng">
                  <a:solidFill>
                    <a:srgbClr val="666666"/>
                  </a:solidFill>
                  <a:prstDash val="solid"/>
                  <a:miter lim="800000"/>
                  <a:headEnd type="none" w="sm" len="sm"/>
                  <a:tailEnd type="none" w="sm" len="sm"/>
                </a:ln>
              </p:spPr>
            </p:cxnSp>
            <p:cxnSp>
              <p:nvCxnSpPr>
                <p:cNvPr id="892" name="Google Shape;892;p11"/>
                <p:cNvCxnSpPr/>
                <p:nvPr/>
              </p:nvCxnSpPr>
              <p:spPr>
                <a:xfrm>
                  <a:off x="4983789" y="3054380"/>
                  <a:ext cx="2885678" cy="0"/>
                </a:xfrm>
                <a:prstGeom prst="straightConnector1">
                  <a:avLst/>
                </a:prstGeom>
                <a:noFill/>
                <a:ln w="9525" cap="flat" cmpd="sng">
                  <a:solidFill>
                    <a:srgbClr val="666666"/>
                  </a:solidFill>
                  <a:prstDash val="solid"/>
                  <a:miter lim="800000"/>
                  <a:headEnd type="none" w="sm" len="sm"/>
                  <a:tailEnd type="none" w="sm" len="sm"/>
                </a:ln>
              </p:spPr>
            </p:cxnSp>
          </p:grpSp>
          <p:sp>
            <p:nvSpPr>
              <p:cNvPr id="893" name="Google Shape;893;p11"/>
              <p:cNvSpPr txBox="1"/>
              <p:nvPr/>
            </p:nvSpPr>
            <p:spPr>
              <a:xfrm>
                <a:off x="3200400" y="1162723"/>
                <a:ext cx="1802852" cy="477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000000"/>
                    </a:solidFill>
                    <a:latin typeface="Arial Rounded"/>
                    <a:ea typeface="Arial Rounded"/>
                    <a:cs typeface="Arial Rounded"/>
                    <a:sym typeface="Arial Rounded"/>
                  </a:rPr>
                  <a:t>choàng</a:t>
                </a:r>
                <a:endParaRPr sz="2500" b="1">
                  <a:solidFill>
                    <a:srgbClr val="000000"/>
                  </a:solidFill>
                  <a:latin typeface="Arial Rounded"/>
                  <a:ea typeface="Arial Rounded"/>
                  <a:cs typeface="Arial Rounded"/>
                  <a:sym typeface="Arial Rounded"/>
                </a:endParaRPr>
              </a:p>
            </p:txBody>
          </p:sp>
        </p:grpSp>
        <p:pic>
          <p:nvPicPr>
            <p:cNvPr id="894" name="Google Shape;894;p11"/>
            <p:cNvPicPr preferRelativeResize="0"/>
            <p:nvPr/>
          </p:nvPicPr>
          <p:blipFill rotWithShape="1">
            <a:blip r:embed="rId4">
              <a:alphaModFix/>
            </a:blip>
            <a:srcRect/>
            <a:stretch/>
          </p:blipFill>
          <p:spPr>
            <a:xfrm>
              <a:off x="2979853" y="-1451948"/>
              <a:ext cx="1555814" cy="1555814"/>
            </a:xfrm>
            <a:prstGeom prst="rect">
              <a:avLst/>
            </a:prstGeom>
            <a:noFill/>
            <a:ln>
              <a:noFill/>
            </a:ln>
          </p:spPr>
        </p:pic>
      </p:grpSp>
      <p:grpSp>
        <p:nvGrpSpPr>
          <p:cNvPr id="895" name="Google Shape;895;p11"/>
          <p:cNvGrpSpPr/>
          <p:nvPr/>
        </p:nvGrpSpPr>
        <p:grpSpPr>
          <a:xfrm>
            <a:off x="2376293" y="1634686"/>
            <a:ext cx="3014198" cy="1211345"/>
            <a:chOff x="691763" y="-1179112"/>
            <a:chExt cx="4018930" cy="1615127"/>
          </a:xfrm>
        </p:grpSpPr>
        <p:cxnSp>
          <p:nvCxnSpPr>
            <p:cNvPr id="896" name="Google Shape;896;p11"/>
            <p:cNvCxnSpPr/>
            <p:nvPr/>
          </p:nvCxnSpPr>
          <p:spPr>
            <a:xfrm>
              <a:off x="2034516" y="-74153"/>
              <a:ext cx="2101175" cy="0"/>
            </a:xfrm>
            <a:prstGeom prst="straightConnector1">
              <a:avLst/>
            </a:prstGeom>
            <a:noFill/>
            <a:ln w="9525" cap="flat" cmpd="sng">
              <a:solidFill>
                <a:srgbClr val="666666"/>
              </a:solidFill>
              <a:prstDash val="solid"/>
              <a:miter lim="800000"/>
              <a:headEnd type="none" w="sm" len="sm"/>
              <a:tailEnd type="none" w="sm" len="sm"/>
            </a:ln>
          </p:spPr>
        </p:cxnSp>
        <p:grpSp>
          <p:nvGrpSpPr>
            <p:cNvPr id="897" name="Google Shape;897;p11"/>
            <p:cNvGrpSpPr/>
            <p:nvPr/>
          </p:nvGrpSpPr>
          <p:grpSpPr>
            <a:xfrm>
              <a:off x="691763" y="-1179112"/>
              <a:ext cx="4018930" cy="1615127"/>
              <a:chOff x="691763" y="-1179112"/>
              <a:chExt cx="4018930" cy="1615127"/>
            </a:xfrm>
          </p:grpSpPr>
          <p:cxnSp>
            <p:nvCxnSpPr>
              <p:cNvPr id="898" name="Google Shape;898;p11"/>
              <p:cNvCxnSpPr/>
              <p:nvPr/>
            </p:nvCxnSpPr>
            <p:spPr>
              <a:xfrm>
                <a:off x="2034516" y="-878810"/>
                <a:ext cx="2101175" cy="0"/>
              </a:xfrm>
              <a:prstGeom prst="straightConnector1">
                <a:avLst/>
              </a:prstGeom>
              <a:noFill/>
              <a:ln w="9525" cap="flat" cmpd="sng">
                <a:solidFill>
                  <a:srgbClr val="666666"/>
                </a:solidFill>
                <a:prstDash val="solid"/>
                <a:miter lim="800000"/>
                <a:headEnd type="none" w="sm" len="sm"/>
                <a:tailEnd type="none" w="sm" len="sm"/>
              </a:ln>
            </p:spPr>
          </p:cxnSp>
          <p:sp>
            <p:nvSpPr>
              <p:cNvPr id="899" name="Google Shape;899;p11"/>
              <p:cNvSpPr txBox="1"/>
              <p:nvPr/>
            </p:nvSpPr>
            <p:spPr>
              <a:xfrm>
                <a:off x="2306889" y="-806923"/>
                <a:ext cx="2403804" cy="6360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000000"/>
                    </a:solidFill>
                    <a:latin typeface="Arial Rounded"/>
                    <a:ea typeface="Arial Rounded"/>
                    <a:cs typeface="Arial Rounded"/>
                    <a:sym typeface="Arial Rounded"/>
                  </a:rPr>
                  <a:t>nàng</a:t>
                </a:r>
                <a:endParaRPr sz="2500" b="1">
                  <a:solidFill>
                    <a:srgbClr val="000000"/>
                  </a:solidFill>
                  <a:latin typeface="Arial Rounded"/>
                  <a:ea typeface="Arial Rounded"/>
                  <a:cs typeface="Arial Rounded"/>
                  <a:sym typeface="Arial Rounded"/>
                </a:endParaRPr>
              </a:p>
            </p:txBody>
          </p:sp>
          <p:pic>
            <p:nvPicPr>
              <p:cNvPr id="900" name="Google Shape;900;p11"/>
              <p:cNvPicPr preferRelativeResize="0"/>
              <p:nvPr/>
            </p:nvPicPr>
            <p:blipFill rotWithShape="1">
              <a:blip r:embed="rId3">
                <a:alphaModFix/>
              </a:blip>
              <a:srcRect/>
              <a:stretch/>
            </p:blipFill>
            <p:spPr>
              <a:xfrm>
                <a:off x="691763" y="-1179112"/>
                <a:ext cx="1615127" cy="1615127"/>
              </a:xfrm>
              <a:prstGeom prst="rect">
                <a:avLst/>
              </a:prstGeom>
              <a:noFill/>
              <a:ln>
                <a:noFill/>
              </a:ln>
            </p:spPr>
          </p:pic>
        </p:grpSp>
      </p:grpSp>
      <p:grpSp>
        <p:nvGrpSpPr>
          <p:cNvPr id="901" name="Google Shape;901;p11"/>
          <p:cNvGrpSpPr/>
          <p:nvPr/>
        </p:nvGrpSpPr>
        <p:grpSpPr>
          <a:xfrm>
            <a:off x="2334933" y="2658973"/>
            <a:ext cx="3014198" cy="1211345"/>
            <a:chOff x="691763" y="-1179112"/>
            <a:chExt cx="4018930" cy="1615127"/>
          </a:xfrm>
        </p:grpSpPr>
        <p:cxnSp>
          <p:nvCxnSpPr>
            <p:cNvPr id="902" name="Google Shape;902;p11"/>
            <p:cNvCxnSpPr/>
            <p:nvPr/>
          </p:nvCxnSpPr>
          <p:spPr>
            <a:xfrm>
              <a:off x="2034516" y="-74153"/>
              <a:ext cx="2101175" cy="0"/>
            </a:xfrm>
            <a:prstGeom prst="straightConnector1">
              <a:avLst/>
            </a:prstGeom>
            <a:noFill/>
            <a:ln w="9525" cap="flat" cmpd="sng">
              <a:solidFill>
                <a:srgbClr val="666666"/>
              </a:solidFill>
              <a:prstDash val="solid"/>
              <a:miter lim="800000"/>
              <a:headEnd type="none" w="sm" len="sm"/>
              <a:tailEnd type="none" w="sm" len="sm"/>
            </a:ln>
          </p:spPr>
        </p:cxnSp>
        <p:grpSp>
          <p:nvGrpSpPr>
            <p:cNvPr id="903" name="Google Shape;903;p11"/>
            <p:cNvGrpSpPr/>
            <p:nvPr/>
          </p:nvGrpSpPr>
          <p:grpSpPr>
            <a:xfrm>
              <a:off x="691763" y="-1179112"/>
              <a:ext cx="4018930" cy="1615127"/>
              <a:chOff x="691763" y="-1179112"/>
              <a:chExt cx="4018930" cy="1615127"/>
            </a:xfrm>
          </p:grpSpPr>
          <p:cxnSp>
            <p:nvCxnSpPr>
              <p:cNvPr id="904" name="Google Shape;904;p11"/>
              <p:cNvCxnSpPr/>
              <p:nvPr/>
            </p:nvCxnSpPr>
            <p:spPr>
              <a:xfrm>
                <a:off x="2034516" y="-878810"/>
                <a:ext cx="2101175" cy="0"/>
              </a:xfrm>
              <a:prstGeom prst="straightConnector1">
                <a:avLst/>
              </a:prstGeom>
              <a:noFill/>
              <a:ln w="9525" cap="flat" cmpd="sng">
                <a:solidFill>
                  <a:srgbClr val="666666"/>
                </a:solidFill>
                <a:prstDash val="solid"/>
                <a:miter lim="800000"/>
                <a:headEnd type="none" w="sm" len="sm"/>
                <a:tailEnd type="none" w="sm" len="sm"/>
              </a:ln>
            </p:spPr>
          </p:cxnSp>
          <p:sp>
            <p:nvSpPr>
              <p:cNvPr id="905" name="Google Shape;905;p11"/>
              <p:cNvSpPr txBox="1"/>
              <p:nvPr/>
            </p:nvSpPr>
            <p:spPr>
              <a:xfrm>
                <a:off x="2306889" y="-806923"/>
                <a:ext cx="2403804" cy="6360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000000"/>
                    </a:solidFill>
                    <a:latin typeface="Arial Rounded"/>
                    <a:ea typeface="Arial Rounded"/>
                    <a:cs typeface="Arial Rounded"/>
                    <a:sym typeface="Arial Rounded"/>
                  </a:rPr>
                  <a:t>ngẩn ngơ</a:t>
                </a:r>
                <a:endParaRPr sz="2500" b="1">
                  <a:solidFill>
                    <a:srgbClr val="000000"/>
                  </a:solidFill>
                  <a:latin typeface="Arial Rounded"/>
                  <a:ea typeface="Arial Rounded"/>
                  <a:cs typeface="Arial Rounded"/>
                  <a:sym typeface="Arial Rounded"/>
                </a:endParaRPr>
              </a:p>
            </p:txBody>
          </p:sp>
          <p:pic>
            <p:nvPicPr>
              <p:cNvPr id="906" name="Google Shape;906;p11"/>
              <p:cNvPicPr preferRelativeResize="0"/>
              <p:nvPr/>
            </p:nvPicPr>
            <p:blipFill rotWithShape="1">
              <a:blip r:embed="rId3">
                <a:alphaModFix/>
              </a:blip>
              <a:srcRect/>
              <a:stretch/>
            </p:blipFill>
            <p:spPr>
              <a:xfrm>
                <a:off x="691763" y="-1179112"/>
                <a:ext cx="1615127" cy="1615127"/>
              </a:xfrm>
              <a:prstGeom prst="rect">
                <a:avLst/>
              </a:prstGeom>
              <a:noFill/>
              <a:ln>
                <a:noFill/>
              </a:ln>
            </p:spPr>
          </p:pic>
        </p:grpSp>
      </p:grpSp>
      <p:grpSp>
        <p:nvGrpSpPr>
          <p:cNvPr id="907" name="Google Shape;907;p11"/>
          <p:cNvGrpSpPr/>
          <p:nvPr/>
        </p:nvGrpSpPr>
        <p:grpSpPr>
          <a:xfrm>
            <a:off x="5145145" y="1567658"/>
            <a:ext cx="2913383" cy="1166861"/>
            <a:chOff x="2979853" y="-1451948"/>
            <a:chExt cx="3884510" cy="1555814"/>
          </a:xfrm>
        </p:grpSpPr>
        <p:grpSp>
          <p:nvGrpSpPr>
            <p:cNvPr id="908" name="Google Shape;908;p11"/>
            <p:cNvGrpSpPr/>
            <p:nvPr/>
          </p:nvGrpSpPr>
          <p:grpSpPr>
            <a:xfrm>
              <a:off x="4188186" y="-1048543"/>
              <a:ext cx="2676177" cy="804658"/>
              <a:chOff x="2996119" y="1108808"/>
              <a:chExt cx="2007133" cy="603493"/>
            </a:xfrm>
          </p:grpSpPr>
          <p:grpSp>
            <p:nvGrpSpPr>
              <p:cNvPr id="909" name="Google Shape;909;p11"/>
              <p:cNvGrpSpPr/>
              <p:nvPr/>
            </p:nvGrpSpPr>
            <p:grpSpPr>
              <a:xfrm>
                <a:off x="2996119" y="1108808"/>
                <a:ext cx="1575881" cy="603493"/>
                <a:chOff x="4983789" y="2344713"/>
                <a:chExt cx="2885678" cy="709667"/>
              </a:xfrm>
            </p:grpSpPr>
            <p:cxnSp>
              <p:nvCxnSpPr>
                <p:cNvPr id="910" name="Google Shape;910;p11"/>
                <p:cNvCxnSpPr/>
                <p:nvPr/>
              </p:nvCxnSpPr>
              <p:spPr>
                <a:xfrm>
                  <a:off x="4983789" y="2344713"/>
                  <a:ext cx="2885678" cy="0"/>
                </a:xfrm>
                <a:prstGeom prst="straightConnector1">
                  <a:avLst/>
                </a:prstGeom>
                <a:noFill/>
                <a:ln w="9525" cap="flat" cmpd="sng">
                  <a:solidFill>
                    <a:srgbClr val="666666"/>
                  </a:solidFill>
                  <a:prstDash val="solid"/>
                  <a:miter lim="800000"/>
                  <a:headEnd type="none" w="sm" len="sm"/>
                  <a:tailEnd type="none" w="sm" len="sm"/>
                </a:ln>
              </p:spPr>
            </p:cxnSp>
            <p:cxnSp>
              <p:nvCxnSpPr>
                <p:cNvPr id="911" name="Google Shape;911;p11"/>
                <p:cNvCxnSpPr/>
                <p:nvPr/>
              </p:nvCxnSpPr>
              <p:spPr>
                <a:xfrm>
                  <a:off x="4983789" y="3054380"/>
                  <a:ext cx="2885678" cy="0"/>
                </a:xfrm>
                <a:prstGeom prst="straightConnector1">
                  <a:avLst/>
                </a:prstGeom>
                <a:noFill/>
                <a:ln w="9525" cap="flat" cmpd="sng">
                  <a:solidFill>
                    <a:srgbClr val="666666"/>
                  </a:solidFill>
                  <a:prstDash val="solid"/>
                  <a:miter lim="800000"/>
                  <a:headEnd type="none" w="sm" len="sm"/>
                  <a:tailEnd type="none" w="sm" len="sm"/>
                </a:ln>
              </p:spPr>
            </p:cxnSp>
          </p:grpSp>
          <p:sp>
            <p:nvSpPr>
              <p:cNvPr id="912" name="Google Shape;912;p11"/>
              <p:cNvSpPr txBox="1"/>
              <p:nvPr/>
            </p:nvSpPr>
            <p:spPr>
              <a:xfrm>
                <a:off x="3200400" y="1162723"/>
                <a:ext cx="1802852" cy="477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000000"/>
                    </a:solidFill>
                    <a:latin typeface="Arial Rounded"/>
                    <a:ea typeface="Arial Rounded"/>
                    <a:cs typeface="Arial Rounded"/>
                    <a:sym typeface="Arial Rounded"/>
                  </a:rPr>
                  <a:t>gieo trồng</a:t>
                </a:r>
                <a:endParaRPr sz="2500" b="1">
                  <a:solidFill>
                    <a:srgbClr val="000000"/>
                  </a:solidFill>
                  <a:latin typeface="Arial Rounded"/>
                  <a:ea typeface="Arial Rounded"/>
                  <a:cs typeface="Arial Rounded"/>
                  <a:sym typeface="Arial Rounded"/>
                </a:endParaRPr>
              </a:p>
            </p:txBody>
          </p:sp>
        </p:grpSp>
        <p:pic>
          <p:nvPicPr>
            <p:cNvPr id="913" name="Google Shape;913;p11"/>
            <p:cNvPicPr preferRelativeResize="0"/>
            <p:nvPr/>
          </p:nvPicPr>
          <p:blipFill rotWithShape="1">
            <a:blip r:embed="rId4">
              <a:alphaModFix/>
            </a:blip>
            <a:srcRect/>
            <a:stretch/>
          </p:blipFill>
          <p:spPr>
            <a:xfrm>
              <a:off x="2979853" y="-1451948"/>
              <a:ext cx="1555814" cy="1555814"/>
            </a:xfrm>
            <a:prstGeom prst="rect">
              <a:avLst/>
            </a:prstGeom>
            <a:noFill/>
            <a:ln>
              <a:noFill/>
            </a:ln>
          </p:spPr>
        </p:pic>
      </p:grpSp>
      <p:grpSp>
        <p:nvGrpSpPr>
          <p:cNvPr id="914" name="Google Shape;914;p11"/>
          <p:cNvGrpSpPr/>
          <p:nvPr/>
        </p:nvGrpSpPr>
        <p:grpSpPr>
          <a:xfrm>
            <a:off x="4949668" y="2632810"/>
            <a:ext cx="2913383" cy="1166861"/>
            <a:chOff x="2979853" y="-1451948"/>
            <a:chExt cx="3884510" cy="1555814"/>
          </a:xfrm>
        </p:grpSpPr>
        <p:grpSp>
          <p:nvGrpSpPr>
            <p:cNvPr id="915" name="Google Shape;915;p11"/>
            <p:cNvGrpSpPr/>
            <p:nvPr/>
          </p:nvGrpSpPr>
          <p:grpSpPr>
            <a:xfrm>
              <a:off x="4188186" y="-1048543"/>
              <a:ext cx="2676177" cy="804658"/>
              <a:chOff x="2996119" y="1108808"/>
              <a:chExt cx="2007133" cy="603493"/>
            </a:xfrm>
          </p:grpSpPr>
          <p:grpSp>
            <p:nvGrpSpPr>
              <p:cNvPr id="916" name="Google Shape;916;p11"/>
              <p:cNvGrpSpPr/>
              <p:nvPr/>
            </p:nvGrpSpPr>
            <p:grpSpPr>
              <a:xfrm>
                <a:off x="2996119" y="1108808"/>
                <a:ext cx="1575881" cy="603493"/>
                <a:chOff x="4983789" y="2344713"/>
                <a:chExt cx="2885678" cy="709667"/>
              </a:xfrm>
            </p:grpSpPr>
            <p:cxnSp>
              <p:nvCxnSpPr>
                <p:cNvPr id="917" name="Google Shape;917;p11"/>
                <p:cNvCxnSpPr/>
                <p:nvPr/>
              </p:nvCxnSpPr>
              <p:spPr>
                <a:xfrm>
                  <a:off x="4983789" y="2344713"/>
                  <a:ext cx="2885678" cy="0"/>
                </a:xfrm>
                <a:prstGeom prst="straightConnector1">
                  <a:avLst/>
                </a:prstGeom>
                <a:noFill/>
                <a:ln w="9525" cap="flat" cmpd="sng">
                  <a:solidFill>
                    <a:srgbClr val="666666"/>
                  </a:solidFill>
                  <a:prstDash val="solid"/>
                  <a:miter lim="800000"/>
                  <a:headEnd type="none" w="sm" len="sm"/>
                  <a:tailEnd type="none" w="sm" len="sm"/>
                </a:ln>
              </p:spPr>
            </p:cxnSp>
            <p:cxnSp>
              <p:nvCxnSpPr>
                <p:cNvPr id="918" name="Google Shape;918;p11"/>
                <p:cNvCxnSpPr/>
                <p:nvPr/>
              </p:nvCxnSpPr>
              <p:spPr>
                <a:xfrm>
                  <a:off x="4983789" y="3054380"/>
                  <a:ext cx="2885678" cy="0"/>
                </a:xfrm>
                <a:prstGeom prst="straightConnector1">
                  <a:avLst/>
                </a:prstGeom>
                <a:noFill/>
                <a:ln w="9525" cap="flat" cmpd="sng">
                  <a:solidFill>
                    <a:srgbClr val="666666"/>
                  </a:solidFill>
                  <a:prstDash val="solid"/>
                  <a:miter lim="800000"/>
                  <a:headEnd type="none" w="sm" len="sm"/>
                  <a:tailEnd type="none" w="sm" len="sm"/>
                </a:ln>
              </p:spPr>
            </p:cxnSp>
          </p:grpSp>
          <p:sp>
            <p:nvSpPr>
              <p:cNvPr id="919" name="Google Shape;919;p11"/>
              <p:cNvSpPr txBox="1"/>
              <p:nvPr/>
            </p:nvSpPr>
            <p:spPr>
              <a:xfrm>
                <a:off x="3200400" y="1162723"/>
                <a:ext cx="1802852" cy="477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000000"/>
                    </a:solidFill>
                    <a:latin typeface="Arial Rounded"/>
                    <a:ea typeface="Arial Rounded"/>
                    <a:cs typeface="Arial Rounded"/>
                    <a:sym typeface="Arial Rounded"/>
                  </a:rPr>
                  <a:t>đồi trọc</a:t>
                </a:r>
                <a:endParaRPr sz="2500" b="1">
                  <a:solidFill>
                    <a:srgbClr val="000000"/>
                  </a:solidFill>
                  <a:latin typeface="Arial Rounded"/>
                  <a:ea typeface="Arial Rounded"/>
                  <a:cs typeface="Arial Rounded"/>
                  <a:sym typeface="Arial Rounded"/>
                </a:endParaRPr>
              </a:p>
            </p:txBody>
          </p:sp>
        </p:grpSp>
        <p:pic>
          <p:nvPicPr>
            <p:cNvPr id="920" name="Google Shape;920;p11"/>
            <p:cNvPicPr preferRelativeResize="0"/>
            <p:nvPr/>
          </p:nvPicPr>
          <p:blipFill rotWithShape="1">
            <a:blip r:embed="rId4">
              <a:alphaModFix/>
            </a:blip>
            <a:srcRect/>
            <a:stretch/>
          </p:blipFill>
          <p:spPr>
            <a:xfrm>
              <a:off x="2979853" y="-1451948"/>
              <a:ext cx="1555814" cy="1555814"/>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grpSp>
        <p:nvGrpSpPr>
          <p:cNvPr id="927" name="Google Shape;927;p12"/>
          <p:cNvGrpSpPr/>
          <p:nvPr/>
        </p:nvGrpSpPr>
        <p:grpSpPr>
          <a:xfrm>
            <a:off x="2725030" y="-46518"/>
            <a:ext cx="3577996" cy="1510973"/>
            <a:chOff x="4743575" y="1114112"/>
            <a:chExt cx="3883594" cy="1314763"/>
          </a:xfrm>
        </p:grpSpPr>
        <p:sp>
          <p:nvSpPr>
            <p:cNvPr id="928" name="Google Shape;928;p12"/>
            <p:cNvSpPr/>
            <p:nvPr/>
          </p:nvSpPr>
          <p:spPr>
            <a:xfrm>
              <a:off x="4743575" y="1386774"/>
              <a:ext cx="3883594" cy="1042101"/>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1"/>
            </a:solidFill>
            <a:ln w="285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400" b="1">
                  <a:solidFill>
                    <a:srgbClr val="000000"/>
                  </a:solidFill>
                  <a:latin typeface="Arial Rounded"/>
                  <a:ea typeface="Arial Rounded"/>
                  <a:cs typeface="Arial Rounded"/>
                  <a:sym typeface="Arial Rounded"/>
                </a:rPr>
                <a:t>Xác định giọng đọc</a:t>
              </a:r>
              <a:endParaRPr sz="2400" b="1">
                <a:solidFill>
                  <a:srgbClr val="000000"/>
                </a:solidFill>
                <a:latin typeface="Arial Rounded"/>
                <a:ea typeface="Arial Rounded"/>
                <a:cs typeface="Arial Rounded"/>
                <a:sym typeface="Arial Rounded"/>
              </a:endParaRPr>
            </a:p>
          </p:txBody>
        </p:sp>
        <p:sp>
          <p:nvSpPr>
            <p:cNvPr id="929" name="Google Shape;929;p12"/>
            <p:cNvSpPr/>
            <p:nvPr/>
          </p:nvSpPr>
          <p:spPr>
            <a:xfrm rot="9603362">
              <a:off x="5052155" y="1163915"/>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rgbClr val="000000"/>
                </a:solidFill>
                <a:latin typeface="Arial Rounded"/>
                <a:ea typeface="Arial Rounded"/>
                <a:cs typeface="Arial Rounded"/>
                <a:sym typeface="Arial Rounded"/>
              </a:endParaRPr>
            </a:p>
          </p:txBody>
        </p:sp>
      </p:grpSp>
      <p:grpSp>
        <p:nvGrpSpPr>
          <p:cNvPr id="930" name="Google Shape;930;p12"/>
          <p:cNvGrpSpPr/>
          <p:nvPr/>
        </p:nvGrpSpPr>
        <p:grpSpPr>
          <a:xfrm>
            <a:off x="214368" y="1486077"/>
            <a:ext cx="3654980" cy="1492221"/>
            <a:chOff x="285750" y="1981423"/>
            <a:chExt cx="4872038" cy="1989628"/>
          </a:xfrm>
        </p:grpSpPr>
        <p:sp>
          <p:nvSpPr>
            <p:cNvPr id="931" name="Google Shape;931;p12"/>
            <p:cNvSpPr/>
            <p:nvPr/>
          </p:nvSpPr>
          <p:spPr>
            <a:xfrm>
              <a:off x="285750" y="2254085"/>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1"/>
            </a:solidFill>
            <a:ln w="127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rgbClr val="FF0000"/>
                </a:solidFill>
                <a:latin typeface="Arial Rounded"/>
                <a:ea typeface="Arial Rounded"/>
                <a:cs typeface="Arial Rounded"/>
                <a:sym typeface="Arial Rounded"/>
              </a:endParaRPr>
            </a:p>
          </p:txBody>
        </p:sp>
        <p:sp>
          <p:nvSpPr>
            <p:cNvPr id="932" name="Google Shape;932;p12"/>
            <p:cNvSpPr/>
            <p:nvPr/>
          </p:nvSpPr>
          <p:spPr>
            <a:xfrm rot="9603362">
              <a:off x="789307" y="2031226"/>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solidFill>
              <a:srgbClr val="323F4F"/>
            </a:solidFill>
            <a:ln w="9525" cap="flat" cmpd="sng">
              <a:solidFill>
                <a:srgbClr val="5481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rgbClr val="000000"/>
                </a:solidFill>
                <a:latin typeface="Arial Rounded"/>
                <a:ea typeface="Arial Rounded"/>
                <a:cs typeface="Arial Rounded"/>
                <a:sym typeface="Arial Rounded"/>
              </a:endParaRPr>
            </a:p>
          </p:txBody>
        </p:sp>
      </p:grpSp>
      <p:grpSp>
        <p:nvGrpSpPr>
          <p:cNvPr id="933" name="Google Shape;933;p12"/>
          <p:cNvGrpSpPr/>
          <p:nvPr/>
        </p:nvGrpSpPr>
        <p:grpSpPr>
          <a:xfrm>
            <a:off x="4596223" y="1535459"/>
            <a:ext cx="4130333" cy="1738814"/>
            <a:chOff x="7190396" y="1956121"/>
            <a:chExt cx="4872038" cy="1965127"/>
          </a:xfrm>
        </p:grpSpPr>
        <p:sp>
          <p:nvSpPr>
            <p:cNvPr id="934" name="Google Shape;934;p12"/>
            <p:cNvSpPr/>
            <p:nvPr/>
          </p:nvSpPr>
          <p:spPr>
            <a:xfrm>
              <a:off x="7190396" y="2204282"/>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1"/>
            </a:solidFill>
            <a:ln w="127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2100" b="1">
                <a:solidFill>
                  <a:srgbClr val="FF0000"/>
                </a:solidFill>
                <a:latin typeface="Arial Rounded"/>
                <a:ea typeface="Arial Rounded"/>
                <a:cs typeface="Arial Rounded"/>
                <a:sym typeface="Arial Rounded"/>
              </a:endParaRPr>
            </a:p>
          </p:txBody>
        </p:sp>
        <p:sp>
          <p:nvSpPr>
            <p:cNvPr id="935" name="Google Shape;935;p12"/>
            <p:cNvSpPr/>
            <p:nvPr/>
          </p:nvSpPr>
          <p:spPr>
            <a:xfrm rot="-7354186">
              <a:off x="11322978" y="1981423"/>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solidFill>
              <a:srgbClr val="323F4F"/>
            </a:solidFill>
            <a:ln w="9525" cap="flat" cmpd="sng">
              <a:solidFill>
                <a:srgbClr val="5481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rgbClr val="000000"/>
                </a:solidFill>
                <a:latin typeface="Arial Rounded"/>
                <a:ea typeface="Arial Rounded"/>
                <a:cs typeface="Arial Rounded"/>
                <a:sym typeface="Arial Rounded"/>
              </a:endParaRPr>
            </a:p>
          </p:txBody>
        </p:sp>
      </p:grpSp>
      <p:grpSp>
        <p:nvGrpSpPr>
          <p:cNvPr id="936" name="Google Shape;936;p12"/>
          <p:cNvGrpSpPr/>
          <p:nvPr/>
        </p:nvGrpSpPr>
        <p:grpSpPr>
          <a:xfrm>
            <a:off x="2994638" y="3001499"/>
            <a:ext cx="3654980" cy="1560498"/>
            <a:chOff x="3991810" y="4001986"/>
            <a:chExt cx="4872038" cy="2080664"/>
          </a:xfrm>
        </p:grpSpPr>
        <p:sp>
          <p:nvSpPr>
            <p:cNvPr id="937" name="Google Shape;937;p12"/>
            <p:cNvSpPr/>
            <p:nvPr/>
          </p:nvSpPr>
          <p:spPr>
            <a:xfrm>
              <a:off x="3991810" y="4365684"/>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1"/>
            </a:solidFill>
            <a:ln w="127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1">
                <a:solidFill>
                  <a:srgbClr val="FF0000"/>
                </a:solidFill>
                <a:latin typeface="Arial Rounded"/>
                <a:ea typeface="Arial Rounded"/>
                <a:cs typeface="Arial Rounded"/>
                <a:sym typeface="Arial Rounded"/>
              </a:endParaRPr>
            </a:p>
          </p:txBody>
        </p:sp>
        <p:sp>
          <p:nvSpPr>
            <p:cNvPr id="938" name="Google Shape;938;p12"/>
            <p:cNvSpPr/>
            <p:nvPr/>
          </p:nvSpPr>
          <p:spPr>
            <a:xfrm rot="-9509379">
              <a:off x="6227005" y="4053907"/>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solidFill>
              <a:srgbClr val="323F4F"/>
            </a:solidFill>
            <a:ln w="9525" cap="flat" cmpd="sng">
              <a:solidFill>
                <a:srgbClr val="5481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rgbClr val="000000"/>
                </a:solidFill>
                <a:latin typeface="Arial Rounded"/>
                <a:ea typeface="Arial Rounded"/>
                <a:cs typeface="Arial Rounded"/>
                <a:sym typeface="Arial Rounded"/>
              </a:endParaRPr>
            </a:p>
          </p:txBody>
        </p:sp>
      </p:grpSp>
      <p:sp>
        <p:nvSpPr>
          <p:cNvPr id="939" name="Google Shape;939;p12"/>
          <p:cNvSpPr/>
          <p:nvPr/>
        </p:nvSpPr>
        <p:spPr>
          <a:xfrm>
            <a:off x="609600" y="1889478"/>
            <a:ext cx="3061879" cy="807899"/>
          </a:xfrm>
          <a:prstGeom prst="rect">
            <a:avLst/>
          </a:prstGeom>
          <a:noFill/>
          <a:ln>
            <a:noFill/>
          </a:ln>
        </p:spPr>
        <p:txBody>
          <a:bodyPr spcFirstLastPara="1" wrap="square" lIns="68550" tIns="34275" rIns="68550" bIns="34275" anchor="t" anchorCtr="0">
            <a:spAutoFit/>
          </a:bodyPr>
          <a:lstStyle/>
          <a:p>
            <a:pPr marL="0" marR="0" lvl="0" indent="0" algn="ctr" rtl="0">
              <a:spcBef>
                <a:spcPts val="0"/>
              </a:spcBef>
              <a:spcAft>
                <a:spcPts val="0"/>
              </a:spcAft>
              <a:buNone/>
            </a:pPr>
            <a:r>
              <a:rPr lang="en-US" sz="2400">
                <a:solidFill>
                  <a:srgbClr val="000000"/>
                </a:solidFill>
                <a:latin typeface="Arial Rounded"/>
                <a:ea typeface="Arial Rounded"/>
                <a:cs typeface="Arial Rounded"/>
                <a:sym typeface="Arial Rounded"/>
              </a:rPr>
              <a:t>Đọc diễn cảm bộc lộ </a:t>
            </a:r>
            <a:endParaRPr sz="2400">
              <a:solidFill>
                <a:srgbClr val="000000"/>
              </a:solidFill>
              <a:latin typeface="Arial Rounded"/>
              <a:ea typeface="Arial Rounded"/>
              <a:cs typeface="Arial Rounded"/>
              <a:sym typeface="Arial Rounded"/>
            </a:endParaRPr>
          </a:p>
          <a:p>
            <a:pPr marL="0" marR="0" lvl="0" indent="0" algn="ctr" rtl="0">
              <a:spcBef>
                <a:spcPts val="0"/>
              </a:spcBef>
              <a:spcAft>
                <a:spcPts val="0"/>
              </a:spcAft>
              <a:buNone/>
            </a:pPr>
            <a:r>
              <a:rPr lang="en-US" sz="2400">
                <a:solidFill>
                  <a:srgbClr val="000000"/>
                </a:solidFill>
                <a:latin typeface="Arial Rounded"/>
                <a:ea typeface="Arial Rounded"/>
                <a:cs typeface="Arial Rounded"/>
                <a:sym typeface="Arial Rounded"/>
              </a:rPr>
              <a:t>cảm xúc.</a:t>
            </a:r>
            <a:endParaRPr sz="2400" b="1">
              <a:solidFill>
                <a:srgbClr val="FF0000"/>
              </a:solidFill>
              <a:latin typeface="Arial Rounded"/>
              <a:ea typeface="Arial Rounded"/>
              <a:cs typeface="Arial Rounded"/>
              <a:sym typeface="Arial Rounded"/>
            </a:endParaRPr>
          </a:p>
        </p:txBody>
      </p:sp>
      <p:sp>
        <p:nvSpPr>
          <p:cNvPr id="940" name="Google Shape;940;p12"/>
          <p:cNvSpPr/>
          <p:nvPr/>
        </p:nvSpPr>
        <p:spPr>
          <a:xfrm>
            <a:off x="5013251" y="1926041"/>
            <a:ext cx="3296275" cy="1177231"/>
          </a:xfrm>
          <a:prstGeom prst="rect">
            <a:avLst/>
          </a:prstGeom>
          <a:noFill/>
          <a:ln>
            <a:noFill/>
          </a:ln>
        </p:spPr>
        <p:txBody>
          <a:bodyPr spcFirstLastPara="1" wrap="square" lIns="68550" tIns="34275" rIns="68550" bIns="34275" anchor="t" anchorCtr="0">
            <a:spAutoFit/>
          </a:bodyPr>
          <a:lstStyle/>
          <a:p>
            <a:pPr marL="0" marR="0" lvl="0" indent="0" algn="ctr" rtl="0">
              <a:spcBef>
                <a:spcPts val="0"/>
              </a:spcBef>
              <a:spcAft>
                <a:spcPts val="0"/>
              </a:spcAft>
              <a:buNone/>
            </a:pPr>
            <a:r>
              <a:rPr lang="en-US" sz="2400">
                <a:solidFill>
                  <a:schemeClr val="dk1"/>
                </a:solidFill>
                <a:latin typeface="Arial Rounded"/>
                <a:ea typeface="Arial Rounded"/>
                <a:cs typeface="Arial Rounded"/>
                <a:sym typeface="Arial Rounded"/>
              </a:rPr>
              <a:t>Nhấn giọng ở những từ ngữ giàu sức gợi tả, gợi cảm.</a:t>
            </a:r>
            <a:r>
              <a:rPr lang="en-US" sz="2400">
                <a:solidFill>
                  <a:srgbClr val="000000"/>
                </a:solidFill>
                <a:latin typeface="Arial Rounded"/>
                <a:ea typeface="Arial Rounded"/>
                <a:cs typeface="Arial Rounded"/>
                <a:sym typeface="Arial Rounded"/>
              </a:rPr>
              <a:t>.</a:t>
            </a:r>
            <a:endParaRPr sz="2400" b="1">
              <a:solidFill>
                <a:srgbClr val="FF0000"/>
              </a:solidFill>
              <a:latin typeface="Arial Rounded"/>
              <a:ea typeface="Arial Rounded"/>
              <a:cs typeface="Arial Rounded"/>
              <a:sym typeface="Arial Rounded"/>
            </a:endParaRPr>
          </a:p>
        </p:txBody>
      </p:sp>
      <p:sp>
        <p:nvSpPr>
          <p:cNvPr id="941" name="Google Shape;941;p12"/>
          <p:cNvSpPr/>
          <p:nvPr/>
        </p:nvSpPr>
        <p:spPr>
          <a:xfrm>
            <a:off x="3124200" y="3397230"/>
            <a:ext cx="3601618" cy="1107981"/>
          </a:xfrm>
          <a:prstGeom prst="rect">
            <a:avLst/>
          </a:prstGeom>
          <a:noFill/>
          <a:ln>
            <a:noFill/>
          </a:ln>
        </p:spPr>
        <p:txBody>
          <a:bodyPr spcFirstLastPara="1" wrap="square" lIns="68550" tIns="34275" rIns="68550" bIns="34275" anchor="t" anchorCtr="0">
            <a:spAutoFit/>
          </a:bodyPr>
          <a:lstStyle/>
          <a:p>
            <a:pPr marL="0" marR="0" lvl="0" indent="0" algn="ctr" rtl="0">
              <a:lnSpc>
                <a:spcPct val="150000"/>
              </a:lnSpc>
              <a:spcBef>
                <a:spcPts val="0"/>
              </a:spcBef>
              <a:spcAft>
                <a:spcPts val="0"/>
              </a:spcAft>
              <a:buNone/>
            </a:pPr>
            <a:r>
              <a:rPr lang="en-US" sz="2400">
                <a:solidFill>
                  <a:schemeClr val="dk1"/>
                </a:solidFill>
                <a:latin typeface="Arial Rounded"/>
                <a:ea typeface="Arial Rounded"/>
                <a:cs typeface="Arial Rounded"/>
                <a:sym typeface="Arial Rounded"/>
              </a:rPr>
              <a:t> Ngắt nghỉ đúng câu văn. </a:t>
            </a:r>
            <a:endParaRPr sz="2400">
              <a:solidFill>
                <a:schemeClr val="dk1"/>
              </a:solidFill>
              <a:latin typeface="Arial Rounded"/>
              <a:ea typeface="Arial Rounded"/>
              <a:cs typeface="Arial Rounded"/>
              <a:sym typeface="Arial Rounded"/>
            </a:endParaRPr>
          </a:p>
          <a:p>
            <a:pPr marL="0" marR="0" lvl="0" indent="0" algn="ctr" rtl="0">
              <a:lnSpc>
                <a:spcPct val="150000"/>
              </a:lnSpc>
              <a:spcBef>
                <a:spcPts val="0"/>
              </a:spcBef>
              <a:spcAft>
                <a:spcPts val="0"/>
              </a:spcAft>
              <a:buNone/>
            </a:pPr>
            <a:endParaRPr sz="2100" b="1">
              <a:solidFill>
                <a:srgbClr val="FF0000"/>
              </a:solidFill>
              <a:latin typeface="Arial Rounded"/>
              <a:ea typeface="Arial Rounded"/>
              <a:cs typeface="Arial Rounded"/>
              <a:sym typeface="Arial Rounde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13" descr="7"/>
          <p:cNvPicPr preferRelativeResize="0"/>
          <p:nvPr/>
        </p:nvPicPr>
        <p:blipFill rotWithShape="1">
          <a:blip r:embed="rId3">
            <a:alphaModFix/>
          </a:blip>
          <a:srcRect/>
          <a:stretch/>
        </p:blipFill>
        <p:spPr>
          <a:xfrm>
            <a:off x="228600" y="4130077"/>
            <a:ext cx="9147810" cy="1290109"/>
          </a:xfrm>
          <a:prstGeom prst="rect">
            <a:avLst/>
          </a:prstGeom>
          <a:noFill/>
          <a:ln>
            <a:noFill/>
          </a:ln>
        </p:spPr>
      </p:pic>
      <p:pic>
        <p:nvPicPr>
          <p:cNvPr id="948" name="Google Shape;948;p13"/>
          <p:cNvPicPr preferRelativeResize="0"/>
          <p:nvPr/>
        </p:nvPicPr>
        <p:blipFill rotWithShape="1">
          <a:blip r:embed="rId4">
            <a:alphaModFix/>
          </a:blip>
          <a:srcRect/>
          <a:stretch/>
        </p:blipFill>
        <p:spPr>
          <a:xfrm>
            <a:off x="-304800" y="2647950"/>
            <a:ext cx="2730634" cy="2824918"/>
          </a:xfrm>
          <a:prstGeom prst="rect">
            <a:avLst/>
          </a:prstGeom>
          <a:noFill/>
          <a:ln>
            <a:noFill/>
          </a:ln>
        </p:spPr>
      </p:pic>
      <p:pic>
        <p:nvPicPr>
          <p:cNvPr id="949" name="Google Shape;949;p13"/>
          <p:cNvPicPr preferRelativeResize="0"/>
          <p:nvPr/>
        </p:nvPicPr>
        <p:blipFill rotWithShape="1">
          <a:blip r:embed="rId5">
            <a:alphaModFix/>
          </a:blip>
          <a:srcRect/>
          <a:stretch/>
        </p:blipFill>
        <p:spPr>
          <a:xfrm flipH="1">
            <a:off x="7108680" y="7681"/>
            <a:ext cx="1897099" cy="1767975"/>
          </a:xfrm>
          <a:prstGeom prst="rect">
            <a:avLst/>
          </a:prstGeom>
          <a:noFill/>
          <a:ln>
            <a:noFill/>
          </a:ln>
        </p:spPr>
      </p:pic>
      <p:sp>
        <p:nvSpPr>
          <p:cNvPr id="950" name="Google Shape;950;p13"/>
          <p:cNvSpPr/>
          <p:nvPr/>
        </p:nvSpPr>
        <p:spPr>
          <a:xfrm>
            <a:off x="800100" y="832825"/>
            <a:ext cx="2378140" cy="444756"/>
          </a:xfrm>
          <a:prstGeom prst="homePlate">
            <a:avLst>
              <a:gd name="adj" fmla="val 115909"/>
            </a:avLst>
          </a:prstGeom>
          <a:noFill/>
          <a:ln w="28575" cap="rnd" cmpd="sng">
            <a:solidFill>
              <a:srgbClr val="808080"/>
            </a:solidFill>
            <a:prstDash val="dot"/>
            <a:miter lim="8000"/>
            <a:headEnd type="none" w="sm" len="sm"/>
            <a:tailEnd type="none" w="sm" len="sm"/>
          </a:ln>
        </p:spPr>
        <p:txBody>
          <a:bodyPr spcFirstLastPara="1" wrap="square" lIns="68150" tIns="34050" rIns="68150" bIns="34050" anchor="ctr" anchorCtr="0">
            <a:noAutofit/>
          </a:bodyPr>
          <a:lstStyle/>
          <a:p>
            <a:pPr marL="0" marR="0" lvl="0" indent="0" algn="ctr" rtl="0">
              <a:spcBef>
                <a:spcPts val="0"/>
              </a:spcBef>
              <a:spcAft>
                <a:spcPts val="0"/>
              </a:spcAft>
              <a:buNone/>
            </a:pPr>
            <a:r>
              <a:rPr lang="en-US" sz="2770">
                <a:solidFill>
                  <a:srgbClr val="FF0000"/>
                </a:solidFill>
                <a:latin typeface="Arial Rounded"/>
                <a:ea typeface="Arial Rounded"/>
                <a:cs typeface="Arial Rounded"/>
                <a:sym typeface="Arial Rounded"/>
              </a:rPr>
              <a:t>Năn nỉ</a:t>
            </a:r>
            <a:endParaRPr sz="2770">
              <a:solidFill>
                <a:srgbClr val="FF0000"/>
              </a:solidFill>
              <a:latin typeface="Arial Rounded"/>
              <a:ea typeface="Arial Rounded"/>
              <a:cs typeface="Arial Rounded"/>
              <a:sym typeface="Arial Rounded"/>
            </a:endParaRPr>
          </a:p>
        </p:txBody>
      </p:sp>
      <p:sp>
        <p:nvSpPr>
          <p:cNvPr id="951" name="Google Shape;951;p13"/>
          <p:cNvSpPr txBox="1"/>
          <p:nvPr/>
        </p:nvSpPr>
        <p:spPr>
          <a:xfrm>
            <a:off x="2670572" y="1244732"/>
            <a:ext cx="3412176" cy="455713"/>
          </a:xfrm>
          <a:prstGeom prst="rect">
            <a:avLst/>
          </a:prstGeom>
          <a:solidFill>
            <a:srgbClr val="E1EFD8"/>
          </a:solidFill>
          <a:ln>
            <a:noFill/>
          </a:ln>
        </p:spPr>
        <p:txBody>
          <a:bodyPr spcFirstLastPara="1" wrap="square" lIns="90875" tIns="45425" rIns="90875" bIns="45425" anchor="t" anchorCtr="0">
            <a:spAutoFit/>
          </a:bodyPr>
          <a:lstStyle/>
          <a:p>
            <a:pPr marL="0" marR="0" lvl="0" indent="0" algn="ctr" rtl="0">
              <a:spcBef>
                <a:spcPts val="0"/>
              </a:spcBef>
              <a:spcAft>
                <a:spcPts val="0"/>
              </a:spcAft>
              <a:buNone/>
            </a:pPr>
            <a:r>
              <a:rPr lang="en-US" sz="2365" b="1">
                <a:solidFill>
                  <a:srgbClr val="000000"/>
                </a:solidFill>
                <a:latin typeface="Arial Rounded"/>
                <a:ea typeface="Arial Rounded"/>
                <a:cs typeface="Arial Rounded"/>
                <a:sym typeface="Arial Rounded"/>
              </a:rPr>
              <a:t>Nài xin tha thiết</a:t>
            </a:r>
            <a:endParaRPr sz="2365" b="1">
              <a:solidFill>
                <a:srgbClr val="000000"/>
              </a:solidFill>
              <a:latin typeface="Arial Rounded"/>
              <a:ea typeface="Arial Rounded"/>
              <a:cs typeface="Arial Rounded"/>
              <a:sym typeface="Arial Rounded"/>
            </a:endParaRPr>
          </a:p>
        </p:txBody>
      </p:sp>
      <p:sp>
        <p:nvSpPr>
          <p:cNvPr id="952" name="Google Shape;952;p13"/>
          <p:cNvSpPr/>
          <p:nvPr/>
        </p:nvSpPr>
        <p:spPr>
          <a:xfrm>
            <a:off x="1600200" y="1816935"/>
            <a:ext cx="2378140" cy="444756"/>
          </a:xfrm>
          <a:prstGeom prst="homePlate">
            <a:avLst>
              <a:gd name="adj" fmla="val 115909"/>
            </a:avLst>
          </a:prstGeom>
          <a:noFill/>
          <a:ln w="28575" cap="rnd" cmpd="sng">
            <a:solidFill>
              <a:srgbClr val="808080"/>
            </a:solidFill>
            <a:prstDash val="dot"/>
            <a:miter lim="8000"/>
            <a:headEnd type="none" w="sm" len="sm"/>
            <a:tailEnd type="none" w="sm" len="sm"/>
          </a:ln>
        </p:spPr>
        <p:txBody>
          <a:bodyPr spcFirstLastPara="1" wrap="square" lIns="68150" tIns="34050" rIns="68150" bIns="34050" anchor="ctr" anchorCtr="0">
            <a:noAutofit/>
          </a:bodyPr>
          <a:lstStyle/>
          <a:p>
            <a:pPr marL="0" marR="0" lvl="0" indent="0" algn="ctr" rtl="0">
              <a:spcBef>
                <a:spcPts val="0"/>
              </a:spcBef>
              <a:spcAft>
                <a:spcPts val="0"/>
              </a:spcAft>
              <a:buNone/>
            </a:pPr>
            <a:r>
              <a:rPr lang="en-US" sz="2770">
                <a:solidFill>
                  <a:srgbClr val="FF0000"/>
                </a:solidFill>
                <a:latin typeface="Arial Rounded"/>
                <a:ea typeface="Arial Rounded"/>
                <a:cs typeface="Arial Rounded"/>
                <a:sym typeface="Arial Rounded"/>
              </a:rPr>
              <a:t>Đồi trọc</a:t>
            </a:r>
            <a:endParaRPr sz="2770">
              <a:solidFill>
                <a:srgbClr val="FF0000"/>
              </a:solidFill>
              <a:latin typeface="Arial Rounded"/>
              <a:ea typeface="Arial Rounded"/>
              <a:cs typeface="Arial Rounded"/>
              <a:sym typeface="Arial Rounded"/>
            </a:endParaRPr>
          </a:p>
        </p:txBody>
      </p:sp>
      <p:sp>
        <p:nvSpPr>
          <p:cNvPr id="953" name="Google Shape;953;p13"/>
          <p:cNvSpPr txBox="1"/>
          <p:nvPr/>
        </p:nvSpPr>
        <p:spPr>
          <a:xfrm>
            <a:off x="2316956" y="2303995"/>
            <a:ext cx="6329363" cy="455713"/>
          </a:xfrm>
          <a:prstGeom prst="rect">
            <a:avLst/>
          </a:prstGeom>
          <a:solidFill>
            <a:srgbClr val="E1EFD8"/>
          </a:solidFill>
          <a:ln>
            <a:noFill/>
          </a:ln>
        </p:spPr>
        <p:txBody>
          <a:bodyPr spcFirstLastPara="1" wrap="square" lIns="90875" tIns="45425" rIns="90875" bIns="45425" anchor="t" anchorCtr="0">
            <a:spAutoFit/>
          </a:bodyPr>
          <a:lstStyle/>
          <a:p>
            <a:pPr marL="0" marR="0" lvl="0" indent="0" algn="ctr" rtl="0">
              <a:spcBef>
                <a:spcPts val="0"/>
              </a:spcBef>
              <a:spcAft>
                <a:spcPts val="0"/>
              </a:spcAft>
              <a:buNone/>
            </a:pPr>
            <a:r>
              <a:rPr lang="en-US" sz="2365">
                <a:solidFill>
                  <a:srgbClr val="000000"/>
                </a:solidFill>
                <a:latin typeface="Arial Rounded"/>
                <a:ea typeface="Arial Rounded"/>
                <a:cs typeface="Arial Rounded"/>
                <a:sym typeface="Arial Rounded"/>
              </a:rPr>
              <a:t>Đồi không có cây hoặc chỉ có cây nhỏ, mọc thưa.</a:t>
            </a:r>
            <a:endParaRPr sz="2365">
              <a:solidFill>
                <a:srgbClr val="000000"/>
              </a:solidFill>
              <a:latin typeface="Arial Rounded"/>
              <a:ea typeface="Arial Rounded"/>
              <a:cs typeface="Arial Rounded"/>
              <a:sym typeface="Arial Rounded"/>
            </a:endParaRPr>
          </a:p>
        </p:txBody>
      </p:sp>
      <p:pic>
        <p:nvPicPr>
          <p:cNvPr id="954" name="Google Shape;954;p13"/>
          <p:cNvPicPr preferRelativeResize="0"/>
          <p:nvPr/>
        </p:nvPicPr>
        <p:blipFill rotWithShape="1">
          <a:blip r:embed="rId6">
            <a:alphaModFix/>
          </a:blip>
          <a:srcRect/>
          <a:stretch/>
        </p:blipFill>
        <p:spPr>
          <a:xfrm>
            <a:off x="762000" y="113887"/>
            <a:ext cx="3048000" cy="700501"/>
          </a:xfrm>
          <a:prstGeom prst="rect">
            <a:avLst/>
          </a:prstGeom>
          <a:noFill/>
          <a:ln>
            <a:noFill/>
          </a:ln>
        </p:spPr>
      </p:pic>
      <p:pic>
        <p:nvPicPr>
          <p:cNvPr id="955" name="Google Shape;955;p13"/>
          <p:cNvPicPr preferRelativeResize="0"/>
          <p:nvPr/>
        </p:nvPicPr>
        <p:blipFill rotWithShape="1">
          <a:blip r:embed="rId7">
            <a:alphaModFix/>
          </a:blip>
          <a:srcRect/>
          <a:stretch/>
        </p:blipFill>
        <p:spPr>
          <a:xfrm>
            <a:off x="3537772" y="2801045"/>
            <a:ext cx="3996608" cy="2103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14"/>
          <p:cNvPicPr preferRelativeResize="0"/>
          <p:nvPr/>
        </p:nvPicPr>
        <p:blipFill rotWithShape="1">
          <a:blip r:embed="rId3">
            <a:alphaModFix/>
          </a:blip>
          <a:srcRect/>
          <a:stretch/>
        </p:blipFill>
        <p:spPr>
          <a:xfrm>
            <a:off x="20784" y="29442"/>
            <a:ext cx="612431" cy="561109"/>
          </a:xfrm>
          <a:prstGeom prst="rect">
            <a:avLst/>
          </a:prstGeom>
          <a:noFill/>
          <a:ln>
            <a:noFill/>
          </a:ln>
        </p:spPr>
      </p:pic>
      <p:sp>
        <p:nvSpPr>
          <p:cNvPr id="962" name="Google Shape;962;p14"/>
          <p:cNvSpPr/>
          <p:nvPr/>
        </p:nvSpPr>
        <p:spPr>
          <a:xfrm>
            <a:off x="3303104" y="109943"/>
            <a:ext cx="2346031" cy="400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oiny"/>
                <a:ea typeface="Coiny"/>
                <a:cs typeface="Coiny"/>
                <a:sym typeface="Coiny"/>
              </a:rPr>
              <a:t>RỪNG GỖ QUÝ</a:t>
            </a:r>
            <a:endParaRPr sz="2000">
              <a:solidFill>
                <a:srgbClr val="FF0000"/>
              </a:solidFill>
              <a:latin typeface="Coiny"/>
              <a:ea typeface="Coiny"/>
              <a:cs typeface="Coiny"/>
              <a:sym typeface="Coiny"/>
            </a:endParaRPr>
          </a:p>
        </p:txBody>
      </p:sp>
      <p:sp>
        <p:nvSpPr>
          <p:cNvPr id="963" name="Google Shape;963;p14"/>
          <p:cNvSpPr/>
          <p:nvPr/>
        </p:nvSpPr>
        <p:spPr>
          <a:xfrm>
            <a:off x="357554" y="449435"/>
            <a:ext cx="8521700" cy="48320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Xưa, có một ông lão đi tìm gỗ làm nhà. Một đêm, ông nằm mơ thấy mình được tiên ban cho một chiếc hộp. Nàng tiên bảo:</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hãy mở nhé!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lão cảm ơn nàng tiên rồi mang hộp về. Dọc đường, không nén nổi tò mò, ông mở chiếc hộp ra. Nào ngờ nắp hộp vừa hé mở thì bao nhiêu cột gỗ, ván gỗ tuôn ra ào ào, rồi lao xuống suối, trôi đi mất. Cầm cái hộp không trong tay, ông lão tiếc ngẩn ngơ.</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đành quay lại tìm nàng tiên. Thấy ông lão nằn nì, nàng tiên đưa cho ông cái hộp khác và dặn:</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Thứ đựng trong hộp này quý hơn nhiều. Nhưng nhất thiết phải về đến nhà mới được mở ra đấy!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lão mở hộp ra, chỉ thấy những hạt cây nhỏ tí.</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Nghe tiếng chim hót sau túp lều, ông lão choàng tỉnh giấc. Thì ra đó chỉ là một giấc mơ. Nghĩ mãi về giấc mơ, ông chợt hiểu ra: “Lúa ngô phải gieo trồng mới có thì gỗ rừng cũng vậy.”.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Thế rồi ông lão bảo các con và dân làng tìm hạt cây về gieo trồng. Chẳng bao lâu, những mảnh đồi trọc đã trở thành rừng. Từ đó, dân làng có gỗ để làm nhà, đóng bàn, đóng ghế.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Truyện dân gian Tày – Nùng</a:t>
            </a:r>
            <a:endParaRPr sz="1200"/>
          </a:p>
        </p:txBody>
      </p:sp>
      <p:sp>
        <p:nvSpPr>
          <p:cNvPr id="966" name="Google Shape;966;p14"/>
          <p:cNvSpPr/>
          <p:nvPr/>
        </p:nvSpPr>
        <p:spPr>
          <a:xfrm>
            <a:off x="374023" y="451646"/>
            <a:ext cx="267139" cy="255473"/>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C00000"/>
                </a:solidFill>
                <a:latin typeface="Arial Rounded"/>
                <a:ea typeface="Arial Rounded"/>
                <a:cs typeface="Arial Rounded"/>
                <a:sym typeface="Arial Rounded"/>
              </a:rPr>
              <a:t>1</a:t>
            </a:r>
            <a:endParaRPr sz="2000" b="1">
              <a:solidFill>
                <a:srgbClr val="C00000"/>
              </a:solidFill>
              <a:latin typeface="Arial Rounded"/>
              <a:ea typeface="Arial Rounded"/>
              <a:cs typeface="Arial Rounded"/>
              <a:sym typeface="Arial Rounded"/>
            </a:endParaRPr>
          </a:p>
        </p:txBody>
      </p:sp>
      <p:sp>
        <p:nvSpPr>
          <p:cNvPr id="967" name="Google Shape;967;p14"/>
          <p:cNvSpPr/>
          <p:nvPr/>
        </p:nvSpPr>
        <p:spPr>
          <a:xfrm>
            <a:off x="391909" y="1195127"/>
            <a:ext cx="269138" cy="233135"/>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C00000"/>
                </a:solidFill>
                <a:latin typeface="Arial Rounded"/>
                <a:ea typeface="Arial Rounded"/>
                <a:cs typeface="Arial Rounded"/>
                <a:sym typeface="Arial Rounded"/>
              </a:rPr>
              <a:t>2</a:t>
            </a:r>
            <a:endParaRPr sz="2000" b="1">
              <a:solidFill>
                <a:srgbClr val="C00000"/>
              </a:solidFill>
              <a:latin typeface="Arial Rounded"/>
              <a:ea typeface="Arial Rounded"/>
              <a:cs typeface="Arial Rounded"/>
              <a:sym typeface="Arial Rounded"/>
            </a:endParaRPr>
          </a:p>
        </p:txBody>
      </p:sp>
      <p:sp>
        <p:nvSpPr>
          <p:cNvPr id="968" name="Google Shape;968;p14"/>
          <p:cNvSpPr/>
          <p:nvPr/>
        </p:nvSpPr>
        <p:spPr>
          <a:xfrm>
            <a:off x="410795" y="2225745"/>
            <a:ext cx="269138" cy="233135"/>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C00000"/>
                </a:solidFill>
                <a:latin typeface="Arial Rounded"/>
                <a:ea typeface="Arial Rounded"/>
                <a:cs typeface="Arial Rounded"/>
                <a:sym typeface="Arial Rounded"/>
              </a:rPr>
              <a:t>3</a:t>
            </a:r>
            <a:endParaRPr sz="2000" b="1">
              <a:solidFill>
                <a:srgbClr val="C00000"/>
              </a:solidFill>
              <a:latin typeface="Arial Rounded"/>
              <a:ea typeface="Arial Rounded"/>
              <a:cs typeface="Arial Rounded"/>
              <a:sym typeface="Arial Rounded"/>
            </a:endParaRPr>
          </a:p>
        </p:txBody>
      </p:sp>
      <p:sp>
        <p:nvSpPr>
          <p:cNvPr id="969" name="Google Shape;969;p14"/>
          <p:cNvSpPr/>
          <p:nvPr/>
        </p:nvSpPr>
        <p:spPr>
          <a:xfrm>
            <a:off x="326999" y="3204572"/>
            <a:ext cx="269138" cy="233135"/>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C00000"/>
                </a:solidFill>
                <a:latin typeface="Arial Rounded"/>
                <a:ea typeface="Arial Rounded"/>
                <a:cs typeface="Arial Rounded"/>
                <a:sym typeface="Arial Rounded"/>
              </a:rPr>
              <a:t>4</a:t>
            </a:r>
            <a:endParaRPr sz="2000" b="1">
              <a:solidFill>
                <a:srgbClr val="C00000"/>
              </a:solidFill>
              <a:latin typeface="Arial Rounded"/>
              <a:ea typeface="Arial Rounded"/>
              <a:cs typeface="Arial Rounded"/>
              <a:sym typeface="Arial Rounded"/>
            </a:endParaRPr>
          </a:p>
        </p:txBody>
      </p:sp>
      <p:sp>
        <p:nvSpPr>
          <p:cNvPr id="970" name="Google Shape;970;p14"/>
          <p:cNvSpPr/>
          <p:nvPr/>
        </p:nvSpPr>
        <p:spPr>
          <a:xfrm>
            <a:off x="391909" y="4183399"/>
            <a:ext cx="269138" cy="233135"/>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C00000"/>
                </a:solidFill>
                <a:latin typeface="Arial Rounded"/>
                <a:ea typeface="Arial Rounded"/>
                <a:cs typeface="Arial Rounded"/>
                <a:sym typeface="Arial Rounded"/>
              </a:rPr>
              <a:t>5</a:t>
            </a:r>
            <a:endParaRPr sz="2000" b="1">
              <a:solidFill>
                <a:srgbClr val="C0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66"/>
                                        </p:tgtEl>
                                        <p:attrNameLst>
                                          <p:attrName>style.visibility</p:attrName>
                                        </p:attrNameLst>
                                      </p:cBhvr>
                                      <p:to>
                                        <p:strVal val="visible"/>
                                      </p:to>
                                    </p:set>
                                    <p:anim calcmode="lin" valueType="num">
                                      <p:cBhvr additive="base">
                                        <p:cTn id="7" dur="500"/>
                                        <p:tgtEl>
                                          <p:spTgt spid="966"/>
                                        </p:tgtEl>
                                        <p:attrNameLst>
                                          <p:attrName>ppt_w</p:attrName>
                                        </p:attrNameLst>
                                      </p:cBhvr>
                                      <p:tavLst>
                                        <p:tav tm="0">
                                          <p:val>
                                            <p:strVal val="0"/>
                                          </p:val>
                                        </p:tav>
                                        <p:tav tm="100000">
                                          <p:val>
                                            <p:strVal val="#ppt_w"/>
                                          </p:val>
                                        </p:tav>
                                      </p:tavLst>
                                    </p:anim>
                                    <p:anim calcmode="lin" valueType="num">
                                      <p:cBhvr additive="base">
                                        <p:cTn id="8" dur="500"/>
                                        <p:tgtEl>
                                          <p:spTgt spid="96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967"/>
                                        </p:tgtEl>
                                        <p:attrNameLst>
                                          <p:attrName>style.visibility</p:attrName>
                                        </p:attrNameLst>
                                      </p:cBhvr>
                                      <p:to>
                                        <p:strVal val="visible"/>
                                      </p:to>
                                    </p:set>
                                    <p:anim calcmode="lin" valueType="num">
                                      <p:cBhvr additive="base">
                                        <p:cTn id="12" dur="500"/>
                                        <p:tgtEl>
                                          <p:spTgt spid="967"/>
                                        </p:tgtEl>
                                        <p:attrNameLst>
                                          <p:attrName>ppt_w</p:attrName>
                                        </p:attrNameLst>
                                      </p:cBhvr>
                                      <p:tavLst>
                                        <p:tav tm="0">
                                          <p:val>
                                            <p:strVal val="0"/>
                                          </p:val>
                                        </p:tav>
                                        <p:tav tm="100000">
                                          <p:val>
                                            <p:strVal val="#ppt_w"/>
                                          </p:val>
                                        </p:tav>
                                      </p:tavLst>
                                    </p:anim>
                                    <p:anim calcmode="lin" valueType="num">
                                      <p:cBhvr additive="base">
                                        <p:cTn id="13" dur="500"/>
                                        <p:tgtEl>
                                          <p:spTgt spid="967"/>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968"/>
                                        </p:tgtEl>
                                        <p:attrNameLst>
                                          <p:attrName>style.visibility</p:attrName>
                                        </p:attrNameLst>
                                      </p:cBhvr>
                                      <p:to>
                                        <p:strVal val="visible"/>
                                      </p:to>
                                    </p:set>
                                    <p:anim calcmode="lin" valueType="num">
                                      <p:cBhvr additive="base">
                                        <p:cTn id="17" dur="500"/>
                                        <p:tgtEl>
                                          <p:spTgt spid="968"/>
                                        </p:tgtEl>
                                        <p:attrNameLst>
                                          <p:attrName>ppt_w</p:attrName>
                                        </p:attrNameLst>
                                      </p:cBhvr>
                                      <p:tavLst>
                                        <p:tav tm="0">
                                          <p:val>
                                            <p:strVal val="0"/>
                                          </p:val>
                                        </p:tav>
                                        <p:tav tm="100000">
                                          <p:val>
                                            <p:strVal val="#ppt_w"/>
                                          </p:val>
                                        </p:tav>
                                      </p:tavLst>
                                    </p:anim>
                                    <p:anim calcmode="lin" valueType="num">
                                      <p:cBhvr additive="base">
                                        <p:cTn id="18" dur="500"/>
                                        <p:tgtEl>
                                          <p:spTgt spid="968"/>
                                        </p:tgtEl>
                                        <p:attrNameLst>
                                          <p:attrName>ppt_h</p:attrName>
                                        </p:attrNameLst>
                                      </p:cBhvr>
                                      <p:tavLst>
                                        <p:tav tm="0">
                                          <p:val>
                                            <p:str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969"/>
                                        </p:tgtEl>
                                        <p:attrNameLst>
                                          <p:attrName>style.visibility</p:attrName>
                                        </p:attrNameLst>
                                      </p:cBhvr>
                                      <p:to>
                                        <p:strVal val="visible"/>
                                      </p:to>
                                    </p:set>
                                    <p:anim calcmode="lin" valueType="num">
                                      <p:cBhvr additive="base">
                                        <p:cTn id="22" dur="500"/>
                                        <p:tgtEl>
                                          <p:spTgt spid="969"/>
                                        </p:tgtEl>
                                        <p:attrNameLst>
                                          <p:attrName>ppt_w</p:attrName>
                                        </p:attrNameLst>
                                      </p:cBhvr>
                                      <p:tavLst>
                                        <p:tav tm="0">
                                          <p:val>
                                            <p:strVal val="0"/>
                                          </p:val>
                                        </p:tav>
                                        <p:tav tm="100000">
                                          <p:val>
                                            <p:strVal val="#ppt_w"/>
                                          </p:val>
                                        </p:tav>
                                      </p:tavLst>
                                    </p:anim>
                                    <p:anim calcmode="lin" valueType="num">
                                      <p:cBhvr additive="base">
                                        <p:cTn id="23" dur="500"/>
                                        <p:tgtEl>
                                          <p:spTgt spid="969"/>
                                        </p:tgtEl>
                                        <p:attrNameLst>
                                          <p:attrName>ppt_h</p:attrName>
                                        </p:attrNameLst>
                                      </p:cBhvr>
                                      <p:tavLst>
                                        <p:tav tm="0">
                                          <p:val>
                                            <p:str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70"/>
                                        </p:tgtEl>
                                        <p:attrNameLst>
                                          <p:attrName>style.visibility</p:attrName>
                                        </p:attrNameLst>
                                      </p:cBhvr>
                                      <p:to>
                                        <p:strVal val="visible"/>
                                      </p:to>
                                    </p:set>
                                    <p:anim calcmode="lin" valueType="num">
                                      <p:cBhvr additive="base">
                                        <p:cTn id="27" dur="500"/>
                                        <p:tgtEl>
                                          <p:spTgt spid="970"/>
                                        </p:tgtEl>
                                        <p:attrNameLst>
                                          <p:attrName>ppt_w</p:attrName>
                                        </p:attrNameLst>
                                      </p:cBhvr>
                                      <p:tavLst>
                                        <p:tav tm="0">
                                          <p:val>
                                            <p:strVal val="0"/>
                                          </p:val>
                                        </p:tav>
                                        <p:tav tm="100000">
                                          <p:val>
                                            <p:strVal val="#ppt_w"/>
                                          </p:val>
                                        </p:tav>
                                      </p:tavLst>
                                    </p:anim>
                                    <p:anim calcmode="lin" valueType="num">
                                      <p:cBhvr additive="base">
                                        <p:cTn id="28" dur="500"/>
                                        <p:tgtEl>
                                          <p:spTgt spid="9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grpSp>
        <p:nvGrpSpPr>
          <p:cNvPr id="976" name="Google Shape;976;p15"/>
          <p:cNvGrpSpPr/>
          <p:nvPr/>
        </p:nvGrpSpPr>
        <p:grpSpPr>
          <a:xfrm>
            <a:off x="2369241" y="-596400"/>
            <a:ext cx="1161857" cy="3520373"/>
            <a:chOff x="1998943" y="-1714093"/>
            <a:chExt cx="1246876" cy="3479338"/>
          </a:xfrm>
        </p:grpSpPr>
        <p:grpSp>
          <p:nvGrpSpPr>
            <p:cNvPr id="977" name="Google Shape;977;p15"/>
            <p:cNvGrpSpPr/>
            <p:nvPr/>
          </p:nvGrpSpPr>
          <p:grpSpPr>
            <a:xfrm>
              <a:off x="1998943" y="18263"/>
              <a:ext cx="1108721" cy="1746982"/>
              <a:chOff x="1434445" y="32770"/>
              <a:chExt cx="1217765" cy="1918800"/>
            </a:xfrm>
          </p:grpSpPr>
          <p:sp>
            <p:nvSpPr>
              <p:cNvPr id="978" name="Google Shape;978;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979" name="Google Shape;979;p15"/>
              <p:cNvSpPr/>
              <p:nvPr/>
            </p:nvSpPr>
            <p:spPr>
              <a:xfrm>
                <a:off x="1434445" y="899364"/>
                <a:ext cx="1217765" cy="1052206"/>
              </a:xfrm>
              <a:prstGeom prst="hear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latin typeface="Arial Rounded"/>
                    <a:ea typeface="Arial Rounded"/>
                    <a:cs typeface="Arial Rounded"/>
                    <a:sym typeface="Arial Rounded"/>
                  </a:rPr>
                  <a:t>4</a:t>
                </a:r>
                <a:endParaRPr sz="3600" b="1">
                  <a:solidFill>
                    <a:srgbClr val="FFFFFF"/>
                  </a:solidFill>
                  <a:latin typeface="Arial Rounded"/>
                  <a:ea typeface="Arial Rounded"/>
                  <a:cs typeface="Arial Rounded"/>
                  <a:sym typeface="Arial Rounded"/>
                </a:endParaRPr>
              </a:p>
            </p:txBody>
          </p:sp>
        </p:grpSp>
        <p:grpSp>
          <p:nvGrpSpPr>
            <p:cNvPr id="980" name="Google Shape;980;p15"/>
            <p:cNvGrpSpPr/>
            <p:nvPr/>
          </p:nvGrpSpPr>
          <p:grpSpPr>
            <a:xfrm rot="10800000" flipH="1">
              <a:off x="2137098" y="-1714093"/>
              <a:ext cx="1108721" cy="1746892"/>
              <a:chOff x="1547664" y="32770"/>
              <a:chExt cx="1217765" cy="1918701"/>
            </a:xfrm>
          </p:grpSpPr>
          <p:sp>
            <p:nvSpPr>
              <p:cNvPr id="981" name="Google Shape;981;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982" name="Google Shape;982;p15"/>
              <p:cNvSpPr/>
              <p:nvPr/>
            </p:nvSpPr>
            <p:spPr>
              <a:xfrm>
                <a:off x="1547664" y="899265"/>
                <a:ext cx="1217765" cy="1052206"/>
              </a:xfrm>
              <a:prstGeom prst="star16">
                <a:avLst>
                  <a:gd name="adj" fmla="val 37500"/>
                </a:avLst>
              </a:prstGeom>
              <a:gradFill>
                <a:gsLst>
                  <a:gs pos="0">
                    <a:srgbClr val="70A5DA"/>
                  </a:gs>
                  <a:gs pos="50000">
                    <a:srgbClr val="539BDB"/>
                  </a:gs>
                  <a:gs pos="100000">
                    <a:srgbClr val="4288C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rgbClr val="FFFFFF"/>
                  </a:solidFill>
                  <a:latin typeface="Arial Rounded"/>
                  <a:ea typeface="Arial Rounded"/>
                  <a:cs typeface="Arial Rounded"/>
                  <a:sym typeface="Arial Rounded"/>
                </a:endParaRPr>
              </a:p>
            </p:txBody>
          </p:sp>
        </p:grpSp>
      </p:grpSp>
      <p:grpSp>
        <p:nvGrpSpPr>
          <p:cNvPr id="983" name="Google Shape;983;p15"/>
          <p:cNvGrpSpPr/>
          <p:nvPr/>
        </p:nvGrpSpPr>
        <p:grpSpPr>
          <a:xfrm>
            <a:off x="2241585" y="-1505050"/>
            <a:ext cx="1157988" cy="3520282"/>
            <a:chOff x="2102024" y="-1714093"/>
            <a:chExt cx="1143795" cy="3479248"/>
          </a:xfrm>
        </p:grpSpPr>
        <p:grpSp>
          <p:nvGrpSpPr>
            <p:cNvPr id="984" name="Google Shape;984;p15"/>
            <p:cNvGrpSpPr/>
            <p:nvPr/>
          </p:nvGrpSpPr>
          <p:grpSpPr>
            <a:xfrm>
              <a:off x="2102024" y="18263"/>
              <a:ext cx="1108721" cy="1746892"/>
              <a:chOff x="1547664" y="32770"/>
              <a:chExt cx="1217765" cy="1918701"/>
            </a:xfrm>
          </p:grpSpPr>
          <p:sp>
            <p:nvSpPr>
              <p:cNvPr id="985" name="Google Shape;985;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986" name="Google Shape;986;p15"/>
              <p:cNvSpPr/>
              <p:nvPr/>
            </p:nvSpPr>
            <p:spPr>
              <a:xfrm>
                <a:off x="1547664" y="899265"/>
                <a:ext cx="1217765" cy="1052206"/>
              </a:xfrm>
              <a:prstGeom prst="heart">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latin typeface="Arial Rounded"/>
                    <a:ea typeface="Arial Rounded"/>
                    <a:cs typeface="Arial Rounded"/>
                    <a:sym typeface="Arial Rounded"/>
                  </a:rPr>
                  <a:t>3</a:t>
                </a:r>
                <a:endParaRPr sz="3600" b="1">
                  <a:solidFill>
                    <a:srgbClr val="FFFFFF"/>
                  </a:solidFill>
                  <a:latin typeface="Arial Rounded"/>
                  <a:ea typeface="Arial Rounded"/>
                  <a:cs typeface="Arial Rounded"/>
                  <a:sym typeface="Arial Rounded"/>
                </a:endParaRPr>
              </a:p>
            </p:txBody>
          </p:sp>
        </p:grpSp>
        <p:grpSp>
          <p:nvGrpSpPr>
            <p:cNvPr id="987" name="Google Shape;987;p15"/>
            <p:cNvGrpSpPr/>
            <p:nvPr/>
          </p:nvGrpSpPr>
          <p:grpSpPr>
            <a:xfrm rot="10800000" flipH="1">
              <a:off x="2137098" y="-1714093"/>
              <a:ext cx="1108721" cy="1746892"/>
              <a:chOff x="1547664" y="32770"/>
              <a:chExt cx="1217765" cy="1918701"/>
            </a:xfrm>
          </p:grpSpPr>
          <p:sp>
            <p:nvSpPr>
              <p:cNvPr id="988" name="Google Shape;988;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989" name="Google Shape;989;p15"/>
              <p:cNvSpPr/>
              <p:nvPr/>
            </p:nvSpPr>
            <p:spPr>
              <a:xfrm>
                <a:off x="1547664" y="899265"/>
                <a:ext cx="1217765" cy="1052206"/>
              </a:xfrm>
              <a:prstGeom prst="star16">
                <a:avLst>
                  <a:gd name="adj" fmla="val 37500"/>
                </a:avLst>
              </a:prstGeom>
              <a:gradFill>
                <a:gsLst>
                  <a:gs pos="0">
                    <a:srgbClr val="70A5DA"/>
                  </a:gs>
                  <a:gs pos="50000">
                    <a:srgbClr val="539BDB"/>
                  </a:gs>
                  <a:gs pos="100000">
                    <a:srgbClr val="4288C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rgbClr val="FFFFFF"/>
                  </a:solidFill>
                  <a:latin typeface="Arial Rounded"/>
                  <a:ea typeface="Arial Rounded"/>
                  <a:cs typeface="Arial Rounded"/>
                  <a:sym typeface="Arial Rounded"/>
                </a:endParaRPr>
              </a:p>
            </p:txBody>
          </p:sp>
        </p:grpSp>
      </p:grpSp>
      <p:grpSp>
        <p:nvGrpSpPr>
          <p:cNvPr id="990" name="Google Shape;990;p15"/>
          <p:cNvGrpSpPr/>
          <p:nvPr/>
        </p:nvGrpSpPr>
        <p:grpSpPr>
          <a:xfrm>
            <a:off x="2115589" y="226161"/>
            <a:ext cx="1156800" cy="3520282"/>
            <a:chOff x="2102024" y="-1714093"/>
            <a:chExt cx="1143795" cy="3479248"/>
          </a:xfrm>
        </p:grpSpPr>
        <p:grpSp>
          <p:nvGrpSpPr>
            <p:cNvPr id="991" name="Google Shape;991;p15"/>
            <p:cNvGrpSpPr/>
            <p:nvPr/>
          </p:nvGrpSpPr>
          <p:grpSpPr>
            <a:xfrm>
              <a:off x="2102024" y="18263"/>
              <a:ext cx="1108721" cy="1746892"/>
              <a:chOff x="1547664" y="32770"/>
              <a:chExt cx="1217765" cy="1918701"/>
            </a:xfrm>
          </p:grpSpPr>
          <p:sp>
            <p:nvSpPr>
              <p:cNvPr id="992" name="Google Shape;992;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993" name="Google Shape;993;p15"/>
              <p:cNvSpPr/>
              <p:nvPr/>
            </p:nvSpPr>
            <p:spPr>
              <a:xfrm>
                <a:off x="1547664" y="899265"/>
                <a:ext cx="1217765" cy="1052206"/>
              </a:xfrm>
              <a:prstGeom prst="heart">
                <a:avLst/>
              </a:prstGeom>
              <a:gradFill>
                <a:gsLst>
                  <a:gs pos="0">
                    <a:srgbClr val="70A5DA"/>
                  </a:gs>
                  <a:gs pos="50000">
                    <a:srgbClr val="539BDB"/>
                  </a:gs>
                  <a:gs pos="100000">
                    <a:srgbClr val="4288C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latin typeface="Arial Rounded"/>
                    <a:ea typeface="Arial Rounded"/>
                    <a:cs typeface="Arial Rounded"/>
                    <a:sym typeface="Arial Rounded"/>
                  </a:rPr>
                  <a:t>2</a:t>
                </a:r>
                <a:endParaRPr sz="3600" b="1">
                  <a:solidFill>
                    <a:srgbClr val="FFFFFF"/>
                  </a:solidFill>
                  <a:latin typeface="Arial Rounded"/>
                  <a:ea typeface="Arial Rounded"/>
                  <a:cs typeface="Arial Rounded"/>
                  <a:sym typeface="Arial Rounded"/>
                </a:endParaRPr>
              </a:p>
            </p:txBody>
          </p:sp>
        </p:grpSp>
        <p:grpSp>
          <p:nvGrpSpPr>
            <p:cNvPr id="994" name="Google Shape;994;p15"/>
            <p:cNvGrpSpPr/>
            <p:nvPr/>
          </p:nvGrpSpPr>
          <p:grpSpPr>
            <a:xfrm rot="10800000" flipH="1">
              <a:off x="2137098" y="-1714093"/>
              <a:ext cx="1108721" cy="1746892"/>
              <a:chOff x="1547664" y="32770"/>
              <a:chExt cx="1217765" cy="1918701"/>
            </a:xfrm>
          </p:grpSpPr>
          <p:sp>
            <p:nvSpPr>
              <p:cNvPr id="995" name="Google Shape;995;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996" name="Google Shape;996;p15"/>
              <p:cNvSpPr/>
              <p:nvPr/>
            </p:nvSpPr>
            <p:spPr>
              <a:xfrm>
                <a:off x="1547664" y="899265"/>
                <a:ext cx="1217765" cy="1052206"/>
              </a:xfrm>
              <a:prstGeom prst="star16">
                <a:avLst>
                  <a:gd name="adj" fmla="val 37500"/>
                </a:avLst>
              </a:prstGeom>
              <a:gradFill>
                <a:gsLst>
                  <a:gs pos="0">
                    <a:srgbClr val="70A5DA"/>
                  </a:gs>
                  <a:gs pos="50000">
                    <a:srgbClr val="539BDB"/>
                  </a:gs>
                  <a:gs pos="100000">
                    <a:srgbClr val="4288C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rgbClr val="FFFFFF"/>
                  </a:solidFill>
                  <a:latin typeface="Arial Rounded"/>
                  <a:ea typeface="Arial Rounded"/>
                  <a:cs typeface="Arial Rounded"/>
                  <a:sym typeface="Arial Rounded"/>
                </a:endParaRPr>
              </a:p>
            </p:txBody>
          </p:sp>
        </p:grpSp>
      </p:grpSp>
      <p:pic>
        <p:nvPicPr>
          <p:cNvPr id="997" name="Google Shape;997;p15"/>
          <p:cNvPicPr preferRelativeResize="0"/>
          <p:nvPr/>
        </p:nvPicPr>
        <p:blipFill rotWithShape="1">
          <a:blip r:embed="rId3">
            <a:alphaModFix/>
          </a:blip>
          <a:srcRect l="8346" r="32761"/>
          <a:stretch/>
        </p:blipFill>
        <p:spPr>
          <a:xfrm>
            <a:off x="-265263" y="2331813"/>
            <a:ext cx="2805299" cy="2720974"/>
          </a:xfrm>
          <a:prstGeom prst="rect">
            <a:avLst/>
          </a:prstGeom>
          <a:noFill/>
          <a:ln>
            <a:noFill/>
          </a:ln>
        </p:spPr>
      </p:pic>
      <p:grpSp>
        <p:nvGrpSpPr>
          <p:cNvPr id="998" name="Google Shape;998;p15"/>
          <p:cNvGrpSpPr/>
          <p:nvPr/>
        </p:nvGrpSpPr>
        <p:grpSpPr>
          <a:xfrm>
            <a:off x="1614040" y="-1081921"/>
            <a:ext cx="1156800" cy="3512930"/>
            <a:chOff x="2102023" y="-1714093"/>
            <a:chExt cx="1143796" cy="3479248"/>
          </a:xfrm>
        </p:grpSpPr>
        <p:grpSp>
          <p:nvGrpSpPr>
            <p:cNvPr id="999" name="Google Shape;999;p15"/>
            <p:cNvGrpSpPr/>
            <p:nvPr/>
          </p:nvGrpSpPr>
          <p:grpSpPr>
            <a:xfrm>
              <a:off x="2102023" y="18263"/>
              <a:ext cx="1108720" cy="1746892"/>
              <a:chOff x="1547663" y="32770"/>
              <a:chExt cx="1217764" cy="1918701"/>
            </a:xfrm>
          </p:grpSpPr>
          <p:sp>
            <p:nvSpPr>
              <p:cNvPr id="1000" name="Google Shape;1000;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1001" name="Google Shape;1001;p15"/>
              <p:cNvSpPr/>
              <p:nvPr/>
            </p:nvSpPr>
            <p:spPr>
              <a:xfrm>
                <a:off x="1547663" y="899265"/>
                <a:ext cx="1217764" cy="1052206"/>
              </a:xfrm>
              <a:prstGeom prst="heart">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latin typeface="Arial Rounded"/>
                    <a:ea typeface="Arial Rounded"/>
                    <a:cs typeface="Arial Rounded"/>
                    <a:sym typeface="Arial Rounded"/>
                  </a:rPr>
                  <a:t>1</a:t>
                </a:r>
                <a:endParaRPr sz="3600" b="1">
                  <a:solidFill>
                    <a:srgbClr val="FFFFFF"/>
                  </a:solidFill>
                  <a:latin typeface="Arial Rounded"/>
                  <a:ea typeface="Arial Rounded"/>
                  <a:cs typeface="Arial Rounded"/>
                  <a:sym typeface="Arial Rounded"/>
                </a:endParaRPr>
              </a:p>
            </p:txBody>
          </p:sp>
        </p:grpSp>
        <p:grpSp>
          <p:nvGrpSpPr>
            <p:cNvPr id="1002" name="Google Shape;1002;p15"/>
            <p:cNvGrpSpPr/>
            <p:nvPr/>
          </p:nvGrpSpPr>
          <p:grpSpPr>
            <a:xfrm rot="10800000" flipH="1">
              <a:off x="2137098" y="-1714093"/>
              <a:ext cx="1108721" cy="1746892"/>
              <a:chOff x="1547664" y="32770"/>
              <a:chExt cx="1217765" cy="1918701"/>
            </a:xfrm>
          </p:grpSpPr>
          <p:sp>
            <p:nvSpPr>
              <p:cNvPr id="1003" name="Google Shape;1003;p15"/>
              <p:cNvSpPr/>
              <p:nvPr/>
            </p:nvSpPr>
            <p:spPr>
              <a:xfrm>
                <a:off x="2026831" y="32770"/>
                <a:ext cx="248979" cy="1171575"/>
              </a:xfrm>
              <a:custGeom>
                <a:avLst/>
                <a:gdLst/>
                <a:ahLst/>
                <a:cxnLst/>
                <a:rect l="l" t="t" r="r" b="b"/>
                <a:pathLst>
                  <a:path w="248979" h="1171575" extrusionOk="0">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Rounded"/>
                  <a:ea typeface="Arial Rounded"/>
                  <a:cs typeface="Arial Rounded"/>
                  <a:sym typeface="Arial Rounded"/>
                </a:endParaRPr>
              </a:p>
            </p:txBody>
          </p:sp>
          <p:sp>
            <p:nvSpPr>
              <p:cNvPr id="1004" name="Google Shape;1004;p15"/>
              <p:cNvSpPr/>
              <p:nvPr/>
            </p:nvSpPr>
            <p:spPr>
              <a:xfrm>
                <a:off x="1547664" y="899265"/>
                <a:ext cx="1217765" cy="1052206"/>
              </a:xfrm>
              <a:prstGeom prst="star16">
                <a:avLst>
                  <a:gd name="adj" fmla="val 37500"/>
                </a:avLst>
              </a:prstGeom>
              <a:gradFill>
                <a:gsLst>
                  <a:gs pos="0">
                    <a:srgbClr val="70A5DA"/>
                  </a:gs>
                  <a:gs pos="50000">
                    <a:srgbClr val="539BDB"/>
                  </a:gs>
                  <a:gs pos="100000">
                    <a:srgbClr val="4288C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rgbClr val="FFFFFF"/>
                  </a:solidFill>
                  <a:latin typeface="Arial Rounded"/>
                  <a:ea typeface="Arial Rounded"/>
                  <a:cs typeface="Arial Rounded"/>
                  <a:sym typeface="Arial Rounded"/>
                </a:endParaRPr>
              </a:p>
            </p:txBody>
          </p:sp>
        </p:grpSp>
      </p:grpSp>
      <p:sp>
        <p:nvSpPr>
          <p:cNvPr id="1005" name="Google Shape;1005;p15"/>
          <p:cNvSpPr/>
          <p:nvPr/>
        </p:nvSpPr>
        <p:spPr>
          <a:xfrm>
            <a:off x="152400" y="250116"/>
            <a:ext cx="3762797" cy="792319"/>
          </a:xfrm>
          <a:prstGeom prst="flowChartPunchedTape">
            <a:avLst/>
          </a:prstGeom>
          <a:noFill/>
          <a:ln w="28575" cap="flat" cmpd="sng">
            <a:solidFill>
              <a:srgbClr val="42719B"/>
            </a:solidFill>
            <a:prstDash val="solid"/>
            <a:miter lim="800000"/>
            <a:headEnd type="none" w="sm" len="sm"/>
            <a:tailEnd type="none" w="sm" len="sm"/>
          </a:ln>
        </p:spPr>
        <p:txBody>
          <a:bodyPr spcFirstLastPara="1" wrap="square" lIns="68375" tIns="34200" rIns="68375" bIns="34200" anchor="ctr" anchorCtr="0">
            <a:noAutofit/>
          </a:bodyPr>
          <a:lstStyle/>
          <a:p>
            <a:pPr marL="0" marR="0" lvl="0" indent="0" algn="ctr" rtl="0">
              <a:spcBef>
                <a:spcPts val="0"/>
              </a:spcBef>
              <a:spcAft>
                <a:spcPts val="0"/>
              </a:spcAft>
              <a:buNone/>
            </a:pPr>
            <a:r>
              <a:rPr lang="en-US" sz="2700">
                <a:solidFill>
                  <a:srgbClr val="FF0000"/>
                </a:solidFill>
                <a:latin typeface="Coiny"/>
                <a:ea typeface="Coiny"/>
                <a:cs typeface="Coiny"/>
                <a:sym typeface="Coiny"/>
              </a:rPr>
              <a:t>Luyện đọc câu dài.</a:t>
            </a:r>
            <a:endParaRPr/>
          </a:p>
        </p:txBody>
      </p:sp>
      <p:sp>
        <p:nvSpPr>
          <p:cNvPr id="1006" name="Google Shape;1006;p15"/>
          <p:cNvSpPr/>
          <p:nvPr/>
        </p:nvSpPr>
        <p:spPr>
          <a:xfrm>
            <a:off x="3244357" y="1326078"/>
            <a:ext cx="5826331" cy="2265491"/>
          </a:xfrm>
          <a:custGeom>
            <a:avLst/>
            <a:gdLst/>
            <a:ahLst/>
            <a:cxnLst/>
            <a:rect l="l" t="t" r="r" b="b"/>
            <a:pathLst>
              <a:path w="9137274" h="1217028" extrusionOk="0">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rgbClr val="FFFFFF"/>
          </a:solidFill>
          <a:ln w="50800" cap="rnd" cmpd="sng">
            <a:solidFill>
              <a:schemeClr val="accent3"/>
            </a:solidFill>
            <a:prstDash val="dot"/>
            <a:round/>
            <a:headEnd type="none" w="sm" len="sm"/>
            <a:tailEnd type="none" w="sm" len="sm"/>
          </a:ln>
          <a:effectLst>
            <a:outerShdw blurRad="355600" dist="127000" dir="2940000" algn="t" rotWithShape="0">
              <a:srgbClr val="000000">
                <a:alpha val="40000"/>
              </a:srgbClr>
            </a:outerShdw>
          </a:effectLst>
        </p:spPr>
        <p:txBody>
          <a:bodyPr spcFirstLastPara="1" wrap="square" lIns="68375" tIns="34200" rIns="68375" bIns="34200" anchor="ctr" anchorCtr="0">
            <a:noAutofit/>
          </a:bodyPr>
          <a:lstStyle/>
          <a:p>
            <a:pPr marL="0" marR="0" lvl="0" indent="0" algn="l" rtl="0">
              <a:spcBef>
                <a:spcPts val="0"/>
              </a:spcBef>
              <a:spcAft>
                <a:spcPts val="0"/>
              </a:spcAft>
              <a:buNone/>
            </a:pPr>
            <a:endParaRPr sz="2400">
              <a:solidFill>
                <a:srgbClr val="000000"/>
              </a:solidFill>
              <a:latin typeface="Arial Rounded"/>
              <a:ea typeface="Arial Rounded"/>
              <a:cs typeface="Arial Rounded"/>
              <a:sym typeface="Arial Rounded"/>
            </a:endParaRPr>
          </a:p>
        </p:txBody>
      </p:sp>
      <p:sp>
        <p:nvSpPr>
          <p:cNvPr id="1007" name="Google Shape;1007;p15"/>
          <p:cNvSpPr txBox="1"/>
          <p:nvPr/>
        </p:nvSpPr>
        <p:spPr>
          <a:xfrm>
            <a:off x="3709079" y="1790154"/>
            <a:ext cx="5290673" cy="1177080"/>
          </a:xfrm>
          <a:prstGeom prst="rect">
            <a:avLst/>
          </a:prstGeom>
          <a:noFill/>
          <a:ln>
            <a:noFill/>
          </a:ln>
        </p:spPr>
        <p:txBody>
          <a:bodyPr spcFirstLastPara="1" wrap="square" lIns="68375" tIns="34200" rIns="68375" bIns="34200" anchor="t" anchorCtr="0">
            <a:spAutoFit/>
          </a:bodyPr>
          <a:lstStyle/>
          <a:p>
            <a:pPr marL="0" marR="0" lvl="0" indent="0" algn="just" rtl="0">
              <a:spcBef>
                <a:spcPts val="0"/>
              </a:spcBef>
              <a:spcAft>
                <a:spcPts val="0"/>
              </a:spcAft>
              <a:buNone/>
            </a:pPr>
            <a:r>
              <a:rPr lang="en-US" sz="2400">
                <a:solidFill>
                  <a:srgbClr val="000000"/>
                </a:solidFill>
                <a:latin typeface="Arial Rounded"/>
                <a:ea typeface="Arial Rounded"/>
                <a:cs typeface="Arial Rounded"/>
                <a:sym typeface="Arial Rounded"/>
              </a:rPr>
              <a:t>       </a:t>
            </a:r>
            <a:r>
              <a:rPr lang="en-US" sz="2400" b="1">
                <a:solidFill>
                  <a:schemeClr val="dk1"/>
                </a:solidFill>
                <a:latin typeface="Arial Rounded"/>
                <a:ea typeface="Arial Rounded"/>
                <a:cs typeface="Arial Rounded"/>
                <a:sym typeface="Arial Rounded"/>
              </a:rPr>
              <a:t>Nào ngờ nắp hộp vừa hé mở thì bao nhiêu cột gỗ, ván gỗ tuôn ra ào ào, rồi lao xuống suối, trôi đi mất. </a:t>
            </a:r>
            <a:endParaRPr sz="2400">
              <a:solidFill>
                <a:srgbClr val="000000"/>
              </a:solidFill>
              <a:latin typeface="Arial Rounded"/>
              <a:ea typeface="Arial Rounded"/>
              <a:cs typeface="Arial Rounded"/>
              <a:sym typeface="Arial Rounded"/>
            </a:endParaRPr>
          </a:p>
        </p:txBody>
      </p:sp>
      <p:cxnSp>
        <p:nvCxnSpPr>
          <p:cNvPr id="1008" name="Google Shape;1008;p15"/>
          <p:cNvCxnSpPr/>
          <p:nvPr/>
        </p:nvCxnSpPr>
        <p:spPr>
          <a:xfrm flipH="1">
            <a:off x="7973345" y="2574890"/>
            <a:ext cx="89180" cy="408143"/>
          </a:xfrm>
          <a:prstGeom prst="straightConnector1">
            <a:avLst/>
          </a:prstGeom>
          <a:noFill/>
          <a:ln w="38100" cap="flat" cmpd="sng">
            <a:solidFill>
              <a:srgbClr val="ED2F6A"/>
            </a:solidFill>
            <a:prstDash val="solid"/>
            <a:miter lim="800000"/>
            <a:headEnd type="none" w="sm" len="sm"/>
            <a:tailEnd type="none" w="sm" len="sm"/>
          </a:ln>
        </p:spPr>
      </p:cxnSp>
      <p:cxnSp>
        <p:nvCxnSpPr>
          <p:cNvPr id="1009" name="Google Shape;1009;p15"/>
          <p:cNvCxnSpPr/>
          <p:nvPr/>
        </p:nvCxnSpPr>
        <p:spPr>
          <a:xfrm flipH="1">
            <a:off x="5083911" y="2539267"/>
            <a:ext cx="71803" cy="435758"/>
          </a:xfrm>
          <a:prstGeom prst="straightConnector1">
            <a:avLst/>
          </a:prstGeom>
          <a:noFill/>
          <a:ln w="38100" cap="flat" cmpd="sng">
            <a:solidFill>
              <a:srgbClr val="ED2F6A"/>
            </a:solidFill>
            <a:prstDash val="solid"/>
            <a:miter lim="800000"/>
            <a:headEnd type="none" w="sm" len="sm"/>
            <a:tailEnd type="none" w="sm" len="sm"/>
          </a:ln>
        </p:spPr>
      </p:cxnSp>
      <p:cxnSp>
        <p:nvCxnSpPr>
          <p:cNvPr id="1010" name="Google Shape;1010;p15"/>
          <p:cNvCxnSpPr/>
          <p:nvPr/>
        </p:nvCxnSpPr>
        <p:spPr>
          <a:xfrm flipH="1">
            <a:off x="6940925" y="2226937"/>
            <a:ext cx="89180" cy="408143"/>
          </a:xfrm>
          <a:prstGeom prst="straightConnector1">
            <a:avLst/>
          </a:prstGeom>
          <a:noFill/>
          <a:ln w="38100" cap="flat" cmpd="sng">
            <a:solidFill>
              <a:srgbClr val="ED2F6A"/>
            </a:solidFill>
            <a:prstDash val="solid"/>
            <a:miter lim="800000"/>
            <a:headEnd type="none" w="sm" len="sm"/>
            <a:tailEnd type="none" w="sm" len="sm"/>
          </a:ln>
        </p:spPr>
      </p:cxnSp>
      <p:grpSp>
        <p:nvGrpSpPr>
          <p:cNvPr id="1011" name="Google Shape;1011;p15"/>
          <p:cNvGrpSpPr/>
          <p:nvPr/>
        </p:nvGrpSpPr>
        <p:grpSpPr>
          <a:xfrm>
            <a:off x="4484988" y="2923973"/>
            <a:ext cx="148735" cy="401222"/>
            <a:chOff x="5117955" y="2824472"/>
            <a:chExt cx="271474" cy="534963"/>
          </a:xfrm>
        </p:grpSpPr>
        <p:cxnSp>
          <p:nvCxnSpPr>
            <p:cNvPr id="1012" name="Google Shape;1012;p15"/>
            <p:cNvCxnSpPr/>
            <p:nvPr/>
          </p:nvCxnSpPr>
          <p:spPr>
            <a:xfrm flipH="1">
              <a:off x="5237029" y="2824472"/>
              <a:ext cx="152400" cy="533400"/>
            </a:xfrm>
            <a:prstGeom prst="straightConnector1">
              <a:avLst/>
            </a:prstGeom>
            <a:noFill/>
            <a:ln w="38100" cap="flat" cmpd="sng">
              <a:solidFill>
                <a:srgbClr val="FF0066"/>
              </a:solidFill>
              <a:prstDash val="solid"/>
              <a:miter lim="800000"/>
              <a:headEnd type="none" w="sm" len="sm"/>
              <a:tailEnd type="none" w="sm" len="sm"/>
            </a:ln>
          </p:spPr>
        </p:cxnSp>
        <p:cxnSp>
          <p:nvCxnSpPr>
            <p:cNvPr id="1013" name="Google Shape;1013;p15"/>
            <p:cNvCxnSpPr/>
            <p:nvPr/>
          </p:nvCxnSpPr>
          <p:spPr>
            <a:xfrm flipH="1">
              <a:off x="5117955" y="2826035"/>
              <a:ext cx="152400" cy="533400"/>
            </a:xfrm>
            <a:prstGeom prst="straightConnector1">
              <a:avLst/>
            </a:prstGeom>
            <a:noFill/>
            <a:ln w="38100" cap="flat" cmpd="sng">
              <a:solidFill>
                <a:srgbClr val="FF0066"/>
              </a:solidFill>
              <a:prstDash val="solid"/>
              <a:miter lim="800000"/>
              <a:headEnd type="none" w="sm" len="sm"/>
              <a:tailEnd type="none" w="sm" len="sm"/>
            </a:ln>
          </p:spPr>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grpSp>
        <p:nvGrpSpPr>
          <p:cNvPr id="1021" name="Google Shape;1021;p16"/>
          <p:cNvGrpSpPr/>
          <p:nvPr/>
        </p:nvGrpSpPr>
        <p:grpSpPr>
          <a:xfrm>
            <a:off x="152400" y="133350"/>
            <a:ext cx="8772525" cy="4864894"/>
            <a:chOff x="6308273" y="1073150"/>
            <a:chExt cx="4800600" cy="4711700"/>
          </a:xfrm>
        </p:grpSpPr>
        <p:sp>
          <p:nvSpPr>
            <p:cNvPr id="1022" name="Google Shape;1022;p16"/>
            <p:cNvSpPr/>
            <p:nvPr/>
          </p:nvSpPr>
          <p:spPr>
            <a:xfrm>
              <a:off x="6308273" y="1073150"/>
              <a:ext cx="4800600" cy="4711700"/>
            </a:xfrm>
            <a:prstGeom prst="roundRect">
              <a:avLst>
                <a:gd name="adj" fmla="val 8846"/>
              </a:avLst>
            </a:prstGeom>
            <a:solidFill>
              <a:schemeClr val="lt1"/>
            </a:solidFill>
            <a:ln w="1016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1023" name="Google Shape;1023;p16"/>
            <p:cNvSpPr/>
            <p:nvPr/>
          </p:nvSpPr>
          <p:spPr>
            <a:xfrm>
              <a:off x="6404667" y="1184275"/>
              <a:ext cx="4607811"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pic>
        <p:nvPicPr>
          <p:cNvPr id="1024" name="Google Shape;1024;p16"/>
          <p:cNvPicPr preferRelativeResize="0"/>
          <p:nvPr/>
        </p:nvPicPr>
        <p:blipFill rotWithShape="1">
          <a:blip r:embed="rId3">
            <a:alphaModFix/>
          </a:blip>
          <a:srcRect/>
          <a:stretch/>
        </p:blipFill>
        <p:spPr>
          <a:xfrm>
            <a:off x="4812959" y="-345882"/>
            <a:ext cx="3887756" cy="2782064"/>
          </a:xfrm>
          <a:prstGeom prst="rect">
            <a:avLst/>
          </a:prstGeom>
          <a:noFill/>
          <a:ln>
            <a:noFill/>
          </a:ln>
        </p:spPr>
      </p:pic>
      <p:pic>
        <p:nvPicPr>
          <p:cNvPr id="1025" name="Google Shape;1025;p16"/>
          <p:cNvPicPr preferRelativeResize="0"/>
          <p:nvPr/>
        </p:nvPicPr>
        <p:blipFill rotWithShape="1">
          <a:blip r:embed="rId4">
            <a:alphaModFix/>
          </a:blip>
          <a:srcRect/>
          <a:stretch/>
        </p:blipFill>
        <p:spPr>
          <a:xfrm>
            <a:off x="609600" y="666750"/>
            <a:ext cx="4812467" cy="4948552"/>
          </a:xfrm>
          <a:prstGeom prst="rect">
            <a:avLst/>
          </a:prstGeom>
          <a:noFill/>
          <a:ln>
            <a:noFill/>
          </a:ln>
        </p:spPr>
      </p:pic>
      <p:pic>
        <p:nvPicPr>
          <p:cNvPr id="1026" name="Google Shape;1026;p16"/>
          <p:cNvPicPr preferRelativeResize="0"/>
          <p:nvPr/>
        </p:nvPicPr>
        <p:blipFill rotWithShape="1">
          <a:blip r:embed="rId5">
            <a:alphaModFix/>
          </a:blip>
          <a:srcRect/>
          <a:stretch/>
        </p:blipFill>
        <p:spPr>
          <a:xfrm>
            <a:off x="4953000" y="742950"/>
            <a:ext cx="3054361" cy="13412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17"/>
          <p:cNvPicPr preferRelativeResize="0"/>
          <p:nvPr/>
        </p:nvPicPr>
        <p:blipFill rotWithShape="1">
          <a:blip r:embed="rId3">
            <a:alphaModFix/>
          </a:blip>
          <a:srcRect/>
          <a:stretch/>
        </p:blipFill>
        <p:spPr>
          <a:xfrm>
            <a:off x="20784" y="29442"/>
            <a:ext cx="612431" cy="561109"/>
          </a:xfrm>
          <a:prstGeom prst="rect">
            <a:avLst/>
          </a:prstGeom>
          <a:noFill/>
          <a:ln>
            <a:noFill/>
          </a:ln>
        </p:spPr>
      </p:pic>
      <p:sp>
        <p:nvSpPr>
          <p:cNvPr id="1033" name="Google Shape;1033;p17"/>
          <p:cNvSpPr/>
          <p:nvPr/>
        </p:nvSpPr>
        <p:spPr>
          <a:xfrm>
            <a:off x="3909391" y="166630"/>
            <a:ext cx="2132311" cy="400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oiny"/>
                <a:ea typeface="Coiny"/>
                <a:cs typeface="Coiny"/>
                <a:sym typeface="Coiny"/>
              </a:rPr>
              <a:t>RỪNG GỖ QUÝ</a:t>
            </a:r>
            <a:endParaRPr sz="2000">
              <a:solidFill>
                <a:srgbClr val="FF0000"/>
              </a:solidFill>
              <a:latin typeface="Coiny"/>
              <a:ea typeface="Coiny"/>
              <a:cs typeface="Coiny"/>
              <a:sym typeface="Coiny"/>
            </a:endParaRPr>
          </a:p>
        </p:txBody>
      </p:sp>
      <p:sp>
        <p:nvSpPr>
          <p:cNvPr id="1034" name="Google Shape;1034;p17"/>
          <p:cNvSpPr/>
          <p:nvPr/>
        </p:nvSpPr>
        <p:spPr>
          <a:xfrm>
            <a:off x="326999" y="566738"/>
            <a:ext cx="8650707" cy="4770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Xưa, có một ông lão đi tìm gỗ làm nhà. Một đêm, ông nằm mơ thấy mình được tiên ban cho một chiếc hộp. Nàng tiên bảo:</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hãy mở nhé!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lão cảm ơn nàng tiên rồi mang hộp về. Dọc đường, không nén nổi tò mò, ông mở chiếc hộp ra. Nào ngờ nắp hộp vừa hé mở thì bao nhiêu cột gỗ, ván gỗ tuôn ra ào ào, rồi lao xuống suối, trôi đi mất. Cầm cái hộp không trong tay, ông lão tiếc ngẩn ngơ.</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đành quay lại tìm nàng tiên. Thấy ông lão nằn nì, nàng tiên đưa cho ông cái hộp khác và dặn:</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Thứ đựng trong hộp này quý hơn nhiều. Nhưng nhất thiết phải về đến nhà mới được mở ra đấy!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lão mở hộp ra, chỉ thấy những hạt cây nhỏ tí.</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Nghe tiếng chim hót sau túp lều, ông lão choàng tỉnh giấc. Thì ra đó chỉ là một giấc mơ. Nghĩ mãi về giấc mơ, ông chợt hiểu ra: “Lúa ngô phải gieo trồng mới có thì gỗ rừng cũng vậy.”.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Thế rồi ông lão bảo các con và dân làng tìm hạt cây về gieo trồng. Chẳng bao lâu, những mảnh đồi trọc đã trở thành rừng. Từ đó, dân làng có gỗ để làm nhà, đóng bàn, đóng ghế.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Truyện dân gian Tày – Nùng</a:t>
            </a:r>
            <a:endParaRPr sz="1200"/>
          </a:p>
          <a:p>
            <a:pPr marL="0" marR="0" lvl="0" indent="0" algn="l" rtl="0">
              <a:spcBef>
                <a:spcPts val="0"/>
              </a:spcBef>
              <a:spcAft>
                <a:spcPts val="0"/>
              </a:spcAft>
              <a:buNone/>
            </a:pPr>
            <a:endParaRPr sz="1600" i="1">
              <a:solidFill>
                <a:schemeClr val="dk1"/>
              </a:solidFill>
              <a:latin typeface="Arial Rounded"/>
              <a:ea typeface="Arial Rounded"/>
              <a:cs typeface="Arial Rounded"/>
              <a:sym typeface="Arial Rounded"/>
            </a:endParaRPr>
          </a:p>
        </p:txBody>
      </p:sp>
      <p:sp>
        <p:nvSpPr>
          <p:cNvPr id="1035" name="Google Shape;1035;p17"/>
          <p:cNvSpPr/>
          <p:nvPr/>
        </p:nvSpPr>
        <p:spPr>
          <a:xfrm>
            <a:off x="685800" y="194264"/>
            <a:ext cx="1886272" cy="372474"/>
          </a:xfrm>
          <a:prstGeom prst="roundRect">
            <a:avLst>
              <a:gd name="adj" fmla="val 50000"/>
            </a:avLst>
          </a:prstGeom>
          <a:solidFill>
            <a:schemeClr val="lt1"/>
          </a:solidFill>
          <a:ln w="38100" cap="flat" cmpd="sng">
            <a:solidFill>
              <a:srgbClr val="FADB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Rounded"/>
                <a:ea typeface="Arial Rounded"/>
                <a:cs typeface="Arial Rounded"/>
                <a:sym typeface="Arial Rounded"/>
              </a:rPr>
              <a:t>Đọc toàn bài</a:t>
            </a:r>
            <a:endParaRPr sz="2000">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18" descr="PPT素材-12"/>
          <p:cNvPicPr preferRelativeResize="0"/>
          <p:nvPr/>
        </p:nvPicPr>
        <p:blipFill rotWithShape="1">
          <a:blip r:embed="rId3">
            <a:alphaModFix/>
          </a:blip>
          <a:srcRect/>
          <a:stretch/>
        </p:blipFill>
        <p:spPr>
          <a:xfrm>
            <a:off x="519276" y="605213"/>
            <a:ext cx="5534113" cy="3540296"/>
          </a:xfrm>
          <a:prstGeom prst="rect">
            <a:avLst/>
          </a:prstGeom>
          <a:noFill/>
          <a:ln>
            <a:noFill/>
          </a:ln>
        </p:spPr>
      </p:pic>
      <p:pic>
        <p:nvPicPr>
          <p:cNvPr id="1042" name="Google Shape;1042;p18"/>
          <p:cNvPicPr preferRelativeResize="0"/>
          <p:nvPr/>
        </p:nvPicPr>
        <p:blipFill rotWithShape="1">
          <a:blip r:embed="rId4">
            <a:alphaModFix/>
          </a:blip>
          <a:srcRect/>
          <a:stretch/>
        </p:blipFill>
        <p:spPr>
          <a:xfrm>
            <a:off x="4876145" y="481948"/>
            <a:ext cx="3049179" cy="4675407"/>
          </a:xfrm>
          <a:prstGeom prst="rect">
            <a:avLst/>
          </a:prstGeom>
          <a:noFill/>
          <a:ln>
            <a:noFill/>
          </a:ln>
        </p:spPr>
      </p:pic>
      <p:pic>
        <p:nvPicPr>
          <p:cNvPr id="1044" name="Google Shape;1044;p18"/>
          <p:cNvPicPr preferRelativeResize="0"/>
          <p:nvPr/>
        </p:nvPicPr>
        <p:blipFill rotWithShape="1">
          <a:blip r:embed="rId5">
            <a:alphaModFix/>
          </a:blip>
          <a:srcRect/>
          <a:stretch/>
        </p:blipFill>
        <p:spPr>
          <a:xfrm>
            <a:off x="1752600" y="1192634"/>
            <a:ext cx="3572566" cy="23654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1052" name="Google Shape;1052;p19"/>
          <p:cNvGrpSpPr/>
          <p:nvPr/>
        </p:nvGrpSpPr>
        <p:grpSpPr>
          <a:xfrm>
            <a:off x="191943" y="75004"/>
            <a:ext cx="8772525" cy="4864894"/>
            <a:chOff x="6308273" y="1073150"/>
            <a:chExt cx="4800600" cy="4711700"/>
          </a:xfrm>
        </p:grpSpPr>
        <p:sp>
          <p:nvSpPr>
            <p:cNvPr id="1053" name="Google Shape;1053;p19"/>
            <p:cNvSpPr/>
            <p:nvPr/>
          </p:nvSpPr>
          <p:spPr>
            <a:xfrm>
              <a:off x="6308273" y="1073150"/>
              <a:ext cx="4800600" cy="4711700"/>
            </a:xfrm>
            <a:prstGeom prst="roundRect">
              <a:avLst>
                <a:gd name="adj" fmla="val 8846"/>
              </a:avLst>
            </a:prstGeom>
            <a:solidFill>
              <a:schemeClr val="lt1"/>
            </a:solidFill>
            <a:ln w="1016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sp>
          <p:nvSpPr>
            <p:cNvPr id="1054" name="Google Shape;1054;p19"/>
            <p:cNvSpPr/>
            <p:nvPr/>
          </p:nvSpPr>
          <p:spPr>
            <a:xfrm>
              <a:off x="6404667" y="1184275"/>
              <a:ext cx="4607811" cy="4489451"/>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Rounded"/>
                <a:ea typeface="Arial Rounded"/>
                <a:cs typeface="Arial Rounded"/>
                <a:sym typeface="Arial Rounded"/>
              </a:endParaRPr>
            </a:p>
          </p:txBody>
        </p:sp>
      </p:grpSp>
      <p:grpSp>
        <p:nvGrpSpPr>
          <p:cNvPr id="1055" name="Google Shape;1055;p19"/>
          <p:cNvGrpSpPr/>
          <p:nvPr/>
        </p:nvGrpSpPr>
        <p:grpSpPr>
          <a:xfrm>
            <a:off x="191943" y="919823"/>
            <a:ext cx="1356298" cy="2883694"/>
            <a:chOff x="1673399" y="1978088"/>
            <a:chExt cx="1808162" cy="3844925"/>
          </a:xfrm>
        </p:grpSpPr>
        <p:sp>
          <p:nvSpPr>
            <p:cNvPr id="1056" name="Google Shape;1056;p19"/>
            <p:cNvSpPr/>
            <p:nvPr/>
          </p:nvSpPr>
          <p:spPr>
            <a:xfrm>
              <a:off x="2511599" y="3397313"/>
              <a:ext cx="166687" cy="2425700"/>
            </a:xfrm>
            <a:custGeom>
              <a:avLst/>
              <a:gdLst/>
              <a:ahLst/>
              <a:cxnLst/>
              <a:rect l="l" t="t" r="r" b="b"/>
              <a:pathLst>
                <a:path w="103593" h="1447800" extrusionOk="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solidFill>
              <a:srgbClr val="FF9966"/>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Arial"/>
                <a:ea typeface="Arial"/>
                <a:cs typeface="Arial"/>
                <a:sym typeface="Arial"/>
              </a:endParaRPr>
            </a:p>
          </p:txBody>
        </p:sp>
        <p:sp>
          <p:nvSpPr>
            <p:cNvPr id="1057" name="Google Shape;1057;p19"/>
            <p:cNvSpPr/>
            <p:nvPr/>
          </p:nvSpPr>
          <p:spPr>
            <a:xfrm>
              <a:off x="1673399" y="1978088"/>
              <a:ext cx="1808162" cy="1460500"/>
            </a:xfrm>
            <a:custGeom>
              <a:avLst/>
              <a:gdLst/>
              <a:ahLst/>
              <a:cxnLst/>
              <a:rect l="l" t="t" r="r" b="b"/>
              <a:pathLst>
                <a:path w="310" h="250" extrusionOk="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F9966"/>
            </a:solidFill>
            <a:ln>
              <a:noFill/>
            </a:ln>
          </p:spPr>
          <p:txBody>
            <a:bodyPr spcFirstLastPara="1" wrap="square" lIns="0" tIns="0" rIns="0" bIns="216000" anchor="ctr" anchorCtr="0">
              <a:noAutofit/>
            </a:bodyPr>
            <a:lstStyle/>
            <a:p>
              <a:pPr marL="0" marR="0" lvl="0" indent="0" algn="ctr" rtl="0">
                <a:spcBef>
                  <a:spcPts val="0"/>
                </a:spcBef>
                <a:spcAft>
                  <a:spcPts val="0"/>
                </a:spcAft>
                <a:buNone/>
              </a:pPr>
              <a:endParaRPr sz="1500">
                <a:solidFill>
                  <a:srgbClr val="FFFFFF"/>
                </a:solidFill>
                <a:latin typeface="Arial"/>
                <a:ea typeface="Arial"/>
                <a:cs typeface="Arial"/>
                <a:sym typeface="Arial"/>
              </a:endParaRPr>
            </a:p>
          </p:txBody>
        </p:sp>
      </p:grpSp>
      <p:grpSp>
        <p:nvGrpSpPr>
          <p:cNvPr id="1058" name="Google Shape;1058;p19"/>
          <p:cNvGrpSpPr/>
          <p:nvPr/>
        </p:nvGrpSpPr>
        <p:grpSpPr>
          <a:xfrm>
            <a:off x="1739552" y="1434172"/>
            <a:ext cx="1271753" cy="2425304"/>
            <a:chOff x="3618086" y="2343213"/>
            <a:chExt cx="1695450" cy="3233738"/>
          </a:xfrm>
        </p:grpSpPr>
        <p:sp>
          <p:nvSpPr>
            <p:cNvPr id="1059" name="Google Shape;1059;p19"/>
            <p:cNvSpPr/>
            <p:nvPr/>
          </p:nvSpPr>
          <p:spPr>
            <a:xfrm>
              <a:off x="4283249" y="3602101"/>
              <a:ext cx="222250" cy="1974850"/>
            </a:xfrm>
            <a:custGeom>
              <a:avLst/>
              <a:gdLst/>
              <a:ahLst/>
              <a:cxnLst/>
              <a:rect l="l" t="t" r="r" b="b"/>
              <a:pathLst>
                <a:path w="92720" h="1181100" extrusionOk="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solidFill>
              <a:srgbClr val="CC66FF"/>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Arial"/>
                <a:ea typeface="Arial"/>
                <a:cs typeface="Arial"/>
                <a:sym typeface="Arial"/>
              </a:endParaRPr>
            </a:p>
          </p:txBody>
        </p:sp>
        <p:sp>
          <p:nvSpPr>
            <p:cNvPr id="1060" name="Google Shape;1060;p19"/>
            <p:cNvSpPr/>
            <p:nvPr/>
          </p:nvSpPr>
          <p:spPr>
            <a:xfrm>
              <a:off x="3618086" y="2343213"/>
              <a:ext cx="1695450" cy="1373188"/>
            </a:xfrm>
            <a:custGeom>
              <a:avLst/>
              <a:gdLst/>
              <a:ahLst/>
              <a:cxnLst/>
              <a:rect l="l" t="t" r="r" b="b"/>
              <a:pathLst>
                <a:path w="250" h="202" extrusionOk="0">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rgbClr val="CC66FF"/>
            </a:solidFill>
            <a:ln>
              <a:noFill/>
            </a:ln>
          </p:spPr>
          <p:txBody>
            <a:bodyPr spcFirstLastPara="1" wrap="square" lIns="0" tIns="0" rIns="0" bIns="216000" anchor="ctr" anchorCtr="0">
              <a:noAutofit/>
            </a:bodyPr>
            <a:lstStyle/>
            <a:p>
              <a:pPr marL="0" marR="0" lvl="0" indent="0" algn="ctr" rtl="0">
                <a:spcBef>
                  <a:spcPts val="0"/>
                </a:spcBef>
                <a:spcAft>
                  <a:spcPts val="0"/>
                </a:spcAft>
                <a:buNone/>
              </a:pPr>
              <a:endParaRPr sz="1500">
                <a:solidFill>
                  <a:srgbClr val="FFFFFF"/>
                </a:solidFill>
                <a:latin typeface="Arial"/>
                <a:ea typeface="Arial"/>
                <a:cs typeface="Arial"/>
                <a:sym typeface="Arial"/>
              </a:endParaRPr>
            </a:p>
          </p:txBody>
        </p:sp>
      </p:grpSp>
      <p:grpSp>
        <p:nvGrpSpPr>
          <p:cNvPr id="1061" name="Google Shape;1061;p19"/>
          <p:cNvGrpSpPr/>
          <p:nvPr/>
        </p:nvGrpSpPr>
        <p:grpSpPr>
          <a:xfrm>
            <a:off x="1062517" y="2183076"/>
            <a:ext cx="1041933" cy="1976438"/>
            <a:chOff x="2770361" y="3341751"/>
            <a:chExt cx="1389063" cy="2635250"/>
          </a:xfrm>
        </p:grpSpPr>
        <p:sp>
          <p:nvSpPr>
            <p:cNvPr id="1062" name="Google Shape;1062;p19"/>
            <p:cNvSpPr/>
            <p:nvPr/>
          </p:nvSpPr>
          <p:spPr>
            <a:xfrm>
              <a:off x="3418061" y="4368863"/>
              <a:ext cx="177800" cy="1608138"/>
            </a:xfrm>
            <a:custGeom>
              <a:avLst/>
              <a:gdLst/>
              <a:ahLst/>
              <a:cxnLst/>
              <a:rect l="l" t="t" r="r" b="b"/>
              <a:pathLst>
                <a:path w="114419" h="1038225" extrusionOk="0">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solidFill>
              <a:srgbClr val="99CC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Arial"/>
                <a:ea typeface="Arial"/>
                <a:cs typeface="Arial"/>
                <a:sym typeface="Arial"/>
              </a:endParaRPr>
            </a:p>
          </p:txBody>
        </p:sp>
        <p:sp>
          <p:nvSpPr>
            <p:cNvPr id="1063" name="Google Shape;1063;p19"/>
            <p:cNvSpPr/>
            <p:nvPr/>
          </p:nvSpPr>
          <p:spPr>
            <a:xfrm>
              <a:off x="2770361" y="4078351"/>
              <a:ext cx="4763" cy="12700"/>
            </a:xfrm>
            <a:custGeom>
              <a:avLst/>
              <a:gdLst/>
              <a:ahLst/>
              <a:cxnLst/>
              <a:rect l="l" t="t" r="r" b="b"/>
              <a:pathLst>
                <a:path w="1" h="2" extrusionOk="0">
                  <a:moveTo>
                    <a:pt x="1" y="0"/>
                  </a:moveTo>
                  <a:cubicBezTo>
                    <a:pt x="1" y="0"/>
                    <a:pt x="0" y="1"/>
                    <a:pt x="0" y="2"/>
                  </a:cubicBezTo>
                  <a:cubicBezTo>
                    <a:pt x="0" y="1"/>
                    <a:pt x="1" y="1"/>
                    <a:pt x="1" y="0"/>
                  </a:cubicBezTo>
                  <a:cubicBezTo>
                    <a:pt x="1" y="0"/>
                    <a:pt x="1" y="0"/>
                    <a:pt x="1" y="0"/>
                  </a:cubicBezTo>
                </a:path>
              </a:pathLst>
            </a:custGeom>
            <a:solidFill>
              <a:srgbClr val="99C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rgbClr val="000000"/>
                </a:solidFill>
                <a:latin typeface="Arial"/>
                <a:ea typeface="Arial"/>
                <a:cs typeface="Arial"/>
                <a:sym typeface="Arial"/>
              </a:endParaRPr>
            </a:p>
          </p:txBody>
        </p:sp>
        <p:sp>
          <p:nvSpPr>
            <p:cNvPr id="1064" name="Google Shape;1064;p19"/>
            <p:cNvSpPr/>
            <p:nvPr/>
          </p:nvSpPr>
          <p:spPr>
            <a:xfrm>
              <a:off x="2817986" y="3341751"/>
              <a:ext cx="1341438" cy="1085850"/>
            </a:xfrm>
            <a:custGeom>
              <a:avLst/>
              <a:gdLst/>
              <a:ahLst/>
              <a:cxnLst/>
              <a:rect l="l" t="t" r="r" b="b"/>
              <a:pathLst>
                <a:path w="230" h="186" extrusionOk="0">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rgbClr val="99CC00"/>
            </a:solidFill>
            <a:ln>
              <a:noFill/>
            </a:ln>
          </p:spPr>
          <p:txBody>
            <a:bodyPr spcFirstLastPara="1" wrap="square" lIns="0" tIns="0" rIns="0" bIns="216000" anchor="ctr" anchorCtr="0">
              <a:noAutofit/>
            </a:bodyPr>
            <a:lstStyle/>
            <a:p>
              <a:pPr marL="0" marR="0" lvl="0" indent="0" algn="ctr" rtl="0">
                <a:spcBef>
                  <a:spcPts val="0"/>
                </a:spcBef>
                <a:spcAft>
                  <a:spcPts val="0"/>
                </a:spcAft>
                <a:buNone/>
              </a:pPr>
              <a:endParaRPr sz="1500">
                <a:solidFill>
                  <a:srgbClr val="FFFFFF"/>
                </a:solidFill>
                <a:latin typeface="Arial"/>
                <a:ea typeface="Arial"/>
                <a:cs typeface="Arial"/>
                <a:sym typeface="Arial"/>
              </a:endParaRPr>
            </a:p>
          </p:txBody>
        </p:sp>
        <p:sp>
          <p:nvSpPr>
            <p:cNvPr id="1065" name="Google Shape;1065;p19"/>
            <p:cNvSpPr/>
            <p:nvPr/>
          </p:nvSpPr>
          <p:spPr>
            <a:xfrm>
              <a:off x="3481561" y="4941951"/>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99C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rgbClr val="000000"/>
                </a:solidFill>
                <a:latin typeface="Arial"/>
                <a:ea typeface="Arial"/>
                <a:cs typeface="Arial"/>
                <a:sym typeface="Arial"/>
              </a:endParaRPr>
            </a:p>
          </p:txBody>
        </p:sp>
      </p:grpSp>
      <p:grpSp>
        <p:nvGrpSpPr>
          <p:cNvPr id="1066" name="Google Shape;1066;p19"/>
          <p:cNvGrpSpPr/>
          <p:nvPr/>
        </p:nvGrpSpPr>
        <p:grpSpPr>
          <a:xfrm>
            <a:off x="2876311" y="2483114"/>
            <a:ext cx="890703" cy="1560909"/>
            <a:chOff x="4608686" y="3741801"/>
            <a:chExt cx="1187450" cy="2081212"/>
          </a:xfrm>
        </p:grpSpPr>
        <p:sp>
          <p:nvSpPr>
            <p:cNvPr id="1067" name="Google Shape;1067;p19"/>
            <p:cNvSpPr/>
            <p:nvPr/>
          </p:nvSpPr>
          <p:spPr>
            <a:xfrm>
              <a:off x="5040486" y="4645088"/>
              <a:ext cx="207963" cy="1177925"/>
            </a:xfrm>
            <a:custGeom>
              <a:avLst/>
              <a:gdLst/>
              <a:ahLst/>
              <a:cxnLst/>
              <a:rect l="l" t="t" r="r" b="b"/>
              <a:pathLst>
                <a:path w="118265" h="696489" extrusionOk="0">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solidFill>
              <a:srgbClr val="FF9999"/>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rgbClr val="FFFFFF"/>
                </a:solidFill>
                <a:latin typeface="Arial"/>
                <a:ea typeface="Arial"/>
                <a:cs typeface="Arial"/>
                <a:sym typeface="Arial"/>
              </a:endParaRPr>
            </a:p>
          </p:txBody>
        </p:sp>
        <p:sp>
          <p:nvSpPr>
            <p:cNvPr id="1068" name="Google Shape;1068;p19"/>
            <p:cNvSpPr/>
            <p:nvPr/>
          </p:nvSpPr>
          <p:spPr>
            <a:xfrm>
              <a:off x="4608686" y="3741801"/>
              <a:ext cx="1187450" cy="962025"/>
            </a:xfrm>
            <a:custGeom>
              <a:avLst/>
              <a:gdLst/>
              <a:ahLst/>
              <a:cxnLst/>
              <a:rect l="l" t="t" r="r" b="b"/>
              <a:pathLst>
                <a:path w="131" h="106" extrusionOk="0">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F9999"/>
            </a:solidFill>
            <a:ln>
              <a:noFill/>
            </a:ln>
          </p:spPr>
          <p:txBody>
            <a:bodyPr spcFirstLastPara="1" wrap="square" lIns="0" tIns="0" rIns="0" bIns="216000" anchor="ctr" anchorCtr="0">
              <a:noAutofit/>
            </a:bodyPr>
            <a:lstStyle/>
            <a:p>
              <a:pPr marL="0" marR="0" lvl="0" indent="0" algn="ctr" rtl="0">
                <a:spcBef>
                  <a:spcPts val="0"/>
                </a:spcBef>
                <a:spcAft>
                  <a:spcPts val="0"/>
                </a:spcAft>
                <a:buNone/>
              </a:pPr>
              <a:endParaRPr sz="1050">
                <a:solidFill>
                  <a:srgbClr val="FFFFFF"/>
                </a:solidFill>
                <a:latin typeface="Arial"/>
                <a:ea typeface="Arial"/>
                <a:cs typeface="Arial"/>
                <a:sym typeface="Arial"/>
              </a:endParaRPr>
            </a:p>
          </p:txBody>
        </p:sp>
      </p:grpSp>
      <p:pic>
        <p:nvPicPr>
          <p:cNvPr id="1069" name="Google Shape;1069;p19"/>
          <p:cNvPicPr preferRelativeResize="0"/>
          <p:nvPr/>
        </p:nvPicPr>
        <p:blipFill rotWithShape="1">
          <a:blip r:embed="rId3">
            <a:alphaModFix/>
          </a:blip>
          <a:srcRect/>
          <a:stretch/>
        </p:blipFill>
        <p:spPr>
          <a:xfrm>
            <a:off x="3906308" y="144645"/>
            <a:ext cx="826236" cy="775178"/>
          </a:xfrm>
          <a:prstGeom prst="rect">
            <a:avLst/>
          </a:prstGeom>
          <a:noFill/>
          <a:ln>
            <a:noFill/>
          </a:ln>
          <a:effectLst>
            <a:outerShdw blurRad="50800" dist="38100" dir="5400000" algn="t" rotWithShape="0">
              <a:srgbClr val="000000">
                <a:alpha val="40000"/>
              </a:srgbClr>
            </a:outerShdw>
          </a:effectLst>
        </p:spPr>
      </p:pic>
      <p:pic>
        <p:nvPicPr>
          <p:cNvPr id="1070" name="Google Shape;1070;p19"/>
          <p:cNvPicPr preferRelativeResize="0"/>
          <p:nvPr/>
        </p:nvPicPr>
        <p:blipFill rotWithShape="1">
          <a:blip r:embed="rId4">
            <a:alphaModFix/>
          </a:blip>
          <a:srcRect/>
          <a:stretch/>
        </p:blipFill>
        <p:spPr>
          <a:xfrm>
            <a:off x="227539" y="2953241"/>
            <a:ext cx="3895581" cy="1747177"/>
          </a:xfrm>
          <a:prstGeom prst="rect">
            <a:avLst/>
          </a:prstGeom>
          <a:noFill/>
          <a:ln>
            <a:noFill/>
          </a:ln>
        </p:spPr>
      </p:pic>
      <p:sp>
        <p:nvSpPr>
          <p:cNvPr id="1071" name="Google Shape;1071;p19"/>
          <p:cNvSpPr txBox="1"/>
          <p:nvPr/>
        </p:nvSpPr>
        <p:spPr>
          <a:xfrm>
            <a:off x="4814206" y="391423"/>
            <a:ext cx="4150261" cy="461665"/>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3000" b="1">
                <a:solidFill>
                  <a:srgbClr val="FF3300"/>
                </a:solidFill>
                <a:latin typeface="Arial Rounded"/>
                <a:ea typeface="Arial Rounded"/>
                <a:cs typeface="Arial Rounded"/>
                <a:sym typeface="Arial Rounded"/>
              </a:rPr>
              <a:t>Tiêu chí đánh giá:</a:t>
            </a:r>
            <a:endParaRPr/>
          </a:p>
        </p:txBody>
      </p:sp>
      <p:sp>
        <p:nvSpPr>
          <p:cNvPr id="1072" name="Google Shape;1072;p19"/>
          <p:cNvSpPr/>
          <p:nvPr/>
        </p:nvSpPr>
        <p:spPr>
          <a:xfrm>
            <a:off x="3621024" y="1024128"/>
            <a:ext cx="5200991" cy="2155576"/>
          </a:xfrm>
          <a:prstGeom prst="rect">
            <a:avLst/>
          </a:prstGeom>
          <a:noFill/>
          <a:ln>
            <a:noFill/>
          </a:ln>
        </p:spPr>
        <p:txBody>
          <a:bodyPr spcFirstLastPara="1" wrap="square" lIns="91425" tIns="45700" rIns="91425" bIns="45700" anchor="t" anchorCtr="0">
            <a:spAutoFit/>
          </a:bodyPr>
          <a:lstStyle/>
          <a:p>
            <a:pPr marL="214308" marR="0" lvl="0" indent="-214308" algn="l" rtl="0">
              <a:lnSpc>
                <a:spcPct val="140000"/>
              </a:lnSpc>
              <a:spcBef>
                <a:spcPts val="0"/>
              </a:spcBef>
              <a:spcAft>
                <a:spcPts val="0"/>
              </a:spcAft>
              <a:buClr>
                <a:schemeClr val="dk1"/>
              </a:buClr>
              <a:buSzPts val="2400"/>
              <a:buFont typeface="Arial"/>
              <a:buChar char="•"/>
            </a:pPr>
            <a:r>
              <a:rPr lang="en-US" sz="2400" b="1">
                <a:solidFill>
                  <a:schemeClr val="dk1"/>
                </a:solidFill>
                <a:latin typeface="Arial Rounded"/>
                <a:ea typeface="Arial Rounded"/>
                <a:cs typeface="Arial Rounded"/>
                <a:sym typeface="Arial Rounded"/>
              </a:rPr>
              <a:t>Đọc diễn cảm, nhấn giọng ở những từ ngữ giàu sức gợi tả, gợi cảm. </a:t>
            </a:r>
            <a:r>
              <a:rPr lang="en-US" sz="2400" b="1">
                <a:solidFill>
                  <a:srgbClr val="000000"/>
                </a:solidFill>
                <a:latin typeface="Arial Rounded"/>
                <a:ea typeface="Arial Rounded"/>
                <a:cs typeface="Arial Rounded"/>
                <a:sym typeface="Arial Rounded"/>
              </a:rPr>
              <a:t>.</a:t>
            </a:r>
            <a:endParaRPr sz="2400" b="1">
              <a:solidFill>
                <a:srgbClr val="000000"/>
              </a:solidFill>
              <a:latin typeface="Arial Rounded"/>
              <a:ea typeface="Arial Rounded"/>
              <a:cs typeface="Arial Rounded"/>
              <a:sym typeface="Arial Rounded"/>
            </a:endParaRPr>
          </a:p>
          <a:p>
            <a:pPr marL="214308" marR="0" lvl="0" indent="-214308" algn="l" rtl="0">
              <a:lnSpc>
                <a:spcPct val="140000"/>
              </a:lnSpc>
              <a:spcBef>
                <a:spcPts val="0"/>
              </a:spcBef>
              <a:spcAft>
                <a:spcPts val="0"/>
              </a:spcAft>
              <a:buClr>
                <a:srgbClr val="000000"/>
              </a:buClr>
              <a:buSzPts val="2400"/>
              <a:buFont typeface="Arial"/>
              <a:buChar char="•"/>
            </a:pPr>
            <a:r>
              <a:rPr lang="en-US" sz="2400" b="1">
                <a:solidFill>
                  <a:srgbClr val="000000"/>
                </a:solidFill>
                <a:latin typeface="Arial Rounded"/>
                <a:ea typeface="Arial Rounded"/>
                <a:cs typeface="Arial Rounded"/>
                <a:sym typeface="Arial Rounded"/>
              </a:rPr>
              <a:t>Đọc đúng, rõ ràng. Ngắt nghỉ hơi đúng chỗ</a:t>
            </a:r>
            <a:endParaRPr sz="2400" b="1">
              <a:solidFill>
                <a:srgbClr val="000000"/>
              </a:solidFill>
              <a:latin typeface="Arial Rounded"/>
              <a:ea typeface="Arial Rounded"/>
              <a:cs typeface="Arial Rounded"/>
              <a:sym typeface="Arial Rounded"/>
            </a:endParaRPr>
          </a:p>
        </p:txBody>
      </p:sp>
      <p:pic>
        <p:nvPicPr>
          <p:cNvPr id="1073" name="Google Shape;1073;p19"/>
          <p:cNvPicPr preferRelativeResize="0"/>
          <p:nvPr/>
        </p:nvPicPr>
        <p:blipFill rotWithShape="1">
          <a:blip r:embed="rId5">
            <a:alphaModFix/>
          </a:blip>
          <a:srcRect/>
          <a:stretch/>
        </p:blipFill>
        <p:spPr>
          <a:xfrm>
            <a:off x="7781542" y="3244746"/>
            <a:ext cx="737854" cy="739684"/>
          </a:xfrm>
          <a:prstGeom prst="rect">
            <a:avLst/>
          </a:prstGeom>
          <a:noFill/>
          <a:ln>
            <a:noFill/>
          </a:ln>
        </p:spPr>
      </p:pic>
      <p:pic>
        <p:nvPicPr>
          <p:cNvPr id="1074" name="Google Shape;1074;p19"/>
          <p:cNvPicPr preferRelativeResize="0"/>
          <p:nvPr/>
        </p:nvPicPr>
        <p:blipFill rotWithShape="1">
          <a:blip r:embed="rId5">
            <a:alphaModFix/>
          </a:blip>
          <a:srcRect/>
          <a:stretch/>
        </p:blipFill>
        <p:spPr>
          <a:xfrm>
            <a:off x="6555136" y="3116911"/>
            <a:ext cx="737854" cy="739684"/>
          </a:xfrm>
          <a:prstGeom prst="rect">
            <a:avLst/>
          </a:prstGeom>
          <a:noFill/>
          <a:ln>
            <a:noFill/>
          </a:ln>
        </p:spPr>
      </p:pic>
      <p:pic>
        <p:nvPicPr>
          <p:cNvPr id="1075" name="Google Shape;1075;p19"/>
          <p:cNvPicPr preferRelativeResize="0"/>
          <p:nvPr/>
        </p:nvPicPr>
        <p:blipFill rotWithShape="1">
          <a:blip r:embed="rId5">
            <a:alphaModFix/>
          </a:blip>
          <a:srcRect/>
          <a:stretch/>
        </p:blipFill>
        <p:spPr>
          <a:xfrm>
            <a:off x="7169017" y="3215708"/>
            <a:ext cx="737854" cy="739684"/>
          </a:xfrm>
          <a:prstGeom prst="rect">
            <a:avLst/>
          </a:prstGeom>
          <a:noFill/>
          <a:ln>
            <a:noFill/>
          </a:ln>
        </p:spPr>
      </p:pic>
      <p:pic>
        <p:nvPicPr>
          <p:cNvPr id="1076" name="Google Shape;1076;p19"/>
          <p:cNvPicPr preferRelativeResize="0"/>
          <p:nvPr/>
        </p:nvPicPr>
        <p:blipFill rotWithShape="1">
          <a:blip r:embed="rId5">
            <a:alphaModFix/>
          </a:blip>
          <a:srcRect/>
          <a:stretch/>
        </p:blipFill>
        <p:spPr>
          <a:xfrm>
            <a:off x="5328730" y="1949117"/>
            <a:ext cx="737854" cy="739684"/>
          </a:xfrm>
          <a:prstGeom prst="rect">
            <a:avLst/>
          </a:prstGeom>
          <a:noFill/>
          <a:ln>
            <a:noFill/>
          </a:ln>
        </p:spPr>
      </p:pic>
      <p:pic>
        <p:nvPicPr>
          <p:cNvPr id="1077" name="Google Shape;1077;p19"/>
          <p:cNvPicPr preferRelativeResize="0"/>
          <p:nvPr/>
        </p:nvPicPr>
        <p:blipFill rotWithShape="1">
          <a:blip r:embed="rId5">
            <a:alphaModFix/>
          </a:blip>
          <a:srcRect/>
          <a:stretch/>
        </p:blipFill>
        <p:spPr>
          <a:xfrm>
            <a:off x="5328730" y="3055314"/>
            <a:ext cx="737854" cy="739684"/>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5959422" y="3100411"/>
            <a:ext cx="737854" cy="7396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a:stretch/>
        </p:blipFill>
        <p:spPr>
          <a:xfrm>
            <a:off x="73614" y="-141228"/>
            <a:ext cx="2209800" cy="2209800"/>
          </a:xfrm>
          <a:prstGeom prst="rect">
            <a:avLst/>
          </a:prstGeom>
          <a:noFill/>
          <a:ln>
            <a:noFill/>
          </a:ln>
        </p:spPr>
      </p:pic>
      <p:pic>
        <p:nvPicPr>
          <p:cNvPr id="778" name="Google Shape;778;p2"/>
          <p:cNvPicPr preferRelativeResize="0"/>
          <p:nvPr/>
        </p:nvPicPr>
        <p:blipFill rotWithShape="1">
          <a:blip r:embed="rId4">
            <a:alphaModFix/>
          </a:blip>
          <a:srcRect/>
          <a:stretch/>
        </p:blipFill>
        <p:spPr>
          <a:xfrm>
            <a:off x="7315200" y="209550"/>
            <a:ext cx="1238250" cy="1828800"/>
          </a:xfrm>
          <a:prstGeom prst="rect">
            <a:avLst/>
          </a:prstGeom>
          <a:noFill/>
          <a:ln>
            <a:noFill/>
          </a:ln>
        </p:spPr>
      </p:pic>
      <p:pic>
        <p:nvPicPr>
          <p:cNvPr id="779" name="Google Shape;779;p2"/>
          <p:cNvPicPr preferRelativeResize="0"/>
          <p:nvPr/>
        </p:nvPicPr>
        <p:blipFill rotWithShape="1">
          <a:blip r:embed="rId5">
            <a:alphaModFix/>
          </a:blip>
          <a:srcRect t="36296"/>
          <a:stretch/>
        </p:blipFill>
        <p:spPr>
          <a:xfrm>
            <a:off x="3505200" y="1428750"/>
            <a:ext cx="3622061" cy="3276600"/>
          </a:xfrm>
          <a:prstGeom prst="rect">
            <a:avLst/>
          </a:prstGeom>
          <a:noFill/>
          <a:ln>
            <a:noFill/>
          </a:ln>
        </p:spPr>
      </p:pic>
      <p:pic>
        <p:nvPicPr>
          <p:cNvPr id="780" name="Google Shape;780;p2"/>
          <p:cNvPicPr preferRelativeResize="0"/>
          <p:nvPr/>
        </p:nvPicPr>
        <p:blipFill rotWithShape="1">
          <a:blip r:embed="rId6">
            <a:alphaModFix/>
          </a:blip>
          <a:srcRect/>
          <a:stretch/>
        </p:blipFill>
        <p:spPr>
          <a:xfrm>
            <a:off x="1600200" y="502104"/>
            <a:ext cx="4883319" cy="12436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1084" name="Google Shape;1084;p20"/>
          <p:cNvPicPr preferRelativeResize="0"/>
          <p:nvPr/>
        </p:nvPicPr>
        <p:blipFill rotWithShape="1">
          <a:blip r:embed="rId3">
            <a:alphaModFix/>
          </a:blip>
          <a:srcRect/>
          <a:stretch/>
        </p:blipFill>
        <p:spPr>
          <a:xfrm>
            <a:off x="33189" y="-171450"/>
            <a:ext cx="2209800" cy="2209800"/>
          </a:xfrm>
          <a:prstGeom prst="rect">
            <a:avLst/>
          </a:prstGeom>
          <a:noFill/>
          <a:ln>
            <a:noFill/>
          </a:ln>
        </p:spPr>
      </p:pic>
      <p:pic>
        <p:nvPicPr>
          <p:cNvPr id="1085" name="Google Shape;1085;p20"/>
          <p:cNvPicPr preferRelativeResize="0"/>
          <p:nvPr/>
        </p:nvPicPr>
        <p:blipFill rotWithShape="1">
          <a:blip r:embed="rId4">
            <a:alphaModFix/>
          </a:blip>
          <a:srcRect/>
          <a:stretch/>
        </p:blipFill>
        <p:spPr>
          <a:xfrm>
            <a:off x="7315200" y="209550"/>
            <a:ext cx="1238250" cy="1828800"/>
          </a:xfrm>
          <a:prstGeom prst="rect">
            <a:avLst/>
          </a:prstGeom>
          <a:noFill/>
          <a:ln>
            <a:noFill/>
          </a:ln>
        </p:spPr>
      </p:pic>
      <p:sp>
        <p:nvSpPr>
          <p:cNvPr id="1086" name="Google Shape;1086;p20"/>
          <p:cNvSpPr txBox="1"/>
          <p:nvPr/>
        </p:nvSpPr>
        <p:spPr>
          <a:xfrm>
            <a:off x="412962" y="1504950"/>
            <a:ext cx="3549438" cy="14234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8800">
                <a:solidFill>
                  <a:srgbClr val="FFC000"/>
                </a:solidFill>
                <a:latin typeface="Coiny"/>
                <a:ea typeface="Coiny"/>
                <a:cs typeface="Coiny"/>
                <a:sym typeface="Coiny"/>
              </a:rPr>
              <a:t>Tiết 2</a:t>
            </a:r>
            <a:endParaRPr sz="8800">
              <a:solidFill>
                <a:srgbClr val="FFC000"/>
              </a:solidFill>
              <a:latin typeface="Coiny"/>
              <a:ea typeface="Coiny"/>
              <a:cs typeface="Coiny"/>
              <a:sym typeface="Coiny"/>
            </a:endParaRPr>
          </a:p>
        </p:txBody>
      </p:sp>
      <p:pic>
        <p:nvPicPr>
          <p:cNvPr id="1087" name="Google Shape;1087;p20"/>
          <p:cNvPicPr preferRelativeResize="0"/>
          <p:nvPr/>
        </p:nvPicPr>
        <p:blipFill rotWithShape="1">
          <a:blip r:embed="rId5">
            <a:alphaModFix/>
          </a:blip>
          <a:srcRect/>
          <a:stretch/>
        </p:blipFill>
        <p:spPr>
          <a:xfrm>
            <a:off x="3969544" y="915328"/>
            <a:ext cx="3829050" cy="2602706"/>
          </a:xfrm>
          <a:prstGeom prst="ellipse">
            <a:avLst/>
          </a:prstGeom>
          <a:noFill/>
          <a:ln w="63500" cap="rnd" cmpd="sng">
            <a:solidFill>
              <a:srgbClr val="C4E0B2"/>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21"/>
          <p:cNvPicPr preferRelativeResize="0"/>
          <p:nvPr/>
        </p:nvPicPr>
        <p:blipFill rotWithShape="1">
          <a:blip r:embed="rId3">
            <a:alphaModFix/>
          </a:blip>
          <a:srcRect/>
          <a:stretch/>
        </p:blipFill>
        <p:spPr>
          <a:xfrm>
            <a:off x="20784" y="29442"/>
            <a:ext cx="612431" cy="561109"/>
          </a:xfrm>
          <a:prstGeom prst="rect">
            <a:avLst/>
          </a:prstGeom>
          <a:noFill/>
          <a:ln>
            <a:noFill/>
          </a:ln>
        </p:spPr>
      </p:pic>
      <p:sp>
        <p:nvSpPr>
          <p:cNvPr id="1094" name="Google Shape;1094;p21"/>
          <p:cNvSpPr/>
          <p:nvPr/>
        </p:nvSpPr>
        <p:spPr>
          <a:xfrm>
            <a:off x="3839817" y="180447"/>
            <a:ext cx="2132311" cy="400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oiny"/>
                <a:ea typeface="Coiny"/>
                <a:cs typeface="Coiny"/>
                <a:sym typeface="Coiny"/>
              </a:rPr>
              <a:t>RỪNG GỖ QUÝ</a:t>
            </a:r>
            <a:endParaRPr sz="2000">
              <a:solidFill>
                <a:srgbClr val="FF0000"/>
              </a:solidFill>
              <a:latin typeface="Coiny"/>
              <a:ea typeface="Coiny"/>
              <a:cs typeface="Coiny"/>
              <a:sym typeface="Coiny"/>
            </a:endParaRPr>
          </a:p>
        </p:txBody>
      </p:sp>
      <p:sp>
        <p:nvSpPr>
          <p:cNvPr id="1095" name="Google Shape;1095;p21"/>
          <p:cNvSpPr/>
          <p:nvPr/>
        </p:nvSpPr>
        <p:spPr>
          <a:xfrm>
            <a:off x="246646" y="566738"/>
            <a:ext cx="8650707" cy="4770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Xưa, có một ông lão đi tìm gỗ làm nhà. Một đêm, ông nằm mơ thấy mình được tiên ban cho một chiếc hộp. Nàng tiên bảo:</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hãy mở nhé!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lão cảm ơn nàng tiên rồi mang hộp về. Dọc đường, không nén nổi tò mò, ông mở chiếc hộp ra. Nào ngờ nắp hộp vừa hé mở thì bao nhiêu cột gỗ, ván gỗ tuôn ra ào ào, rồi lao xuống suối, trôi đi mất. Cầm cái hộp không trong tay, ông lão tiếc ngẩn ngơ.</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đành quay lại tìm nàng tiên. Thấy ông lão nằn nì, nàng tiên đưa cho ông cái hộp khác và dặn:</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Thứ đựng trong hộp này quý hơn nhiều. Nhưng nhất thiết phải về đến nhà mới được mở ra đấy!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lão mở hộp ra, chỉ thấy những hạt cây nhỏ tí.</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Nghe tiếng chim hót sau túp lều, ông lão choàng tỉnh giấc. Thì ra đó chỉ là một giấc mơ. Nghĩ mãi về giấc mơ, ông chợt hiểu ra: “Lúa ngô phải gieo trồng mới có thì gỗ rừng cũng vậy.”.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Thế rồi ông lão bảo các con và dân làng tìm hạt cây về gieo trồng. Chẳng bao lâu, những mảnh đồi trọc đã trở thành rừng. Từ đó, dân làng có gỗ để làm nhà, đóng bàn, đóng ghế.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Truyện dân gian Tày – Nùng</a:t>
            </a:r>
            <a:endParaRPr sz="1200"/>
          </a:p>
          <a:p>
            <a:pPr marL="0" marR="0" lvl="0" indent="0" algn="l" rtl="0">
              <a:spcBef>
                <a:spcPts val="0"/>
              </a:spcBef>
              <a:spcAft>
                <a:spcPts val="0"/>
              </a:spcAft>
              <a:buNone/>
            </a:pPr>
            <a:endParaRPr sz="1600" i="1">
              <a:solidFill>
                <a:schemeClr val="dk1"/>
              </a:solidFill>
              <a:latin typeface="Arial Rounded"/>
              <a:ea typeface="Arial Rounded"/>
              <a:cs typeface="Arial Rounded"/>
              <a:sym typeface="Arial Rounded"/>
            </a:endParaRPr>
          </a:p>
        </p:txBody>
      </p:sp>
      <p:sp>
        <p:nvSpPr>
          <p:cNvPr id="1096" name="Google Shape;1096;p21"/>
          <p:cNvSpPr/>
          <p:nvPr/>
        </p:nvSpPr>
        <p:spPr>
          <a:xfrm>
            <a:off x="685800" y="194264"/>
            <a:ext cx="1886272" cy="372474"/>
          </a:xfrm>
          <a:prstGeom prst="roundRect">
            <a:avLst>
              <a:gd name="adj" fmla="val 50000"/>
            </a:avLst>
          </a:prstGeom>
          <a:solidFill>
            <a:schemeClr val="lt1"/>
          </a:solidFill>
          <a:ln w="38100" cap="flat" cmpd="sng">
            <a:solidFill>
              <a:srgbClr val="FADB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Rounded"/>
                <a:ea typeface="Arial Rounded"/>
                <a:cs typeface="Arial Rounded"/>
                <a:sym typeface="Arial Rounded"/>
              </a:rPr>
              <a:t>Đọc toàn bài</a:t>
            </a:r>
            <a:endParaRPr sz="2000">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500"/>
                                        <p:tgtEl>
                                          <p:spTgt spid="1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22"/>
          <p:cNvPicPr preferRelativeResize="0"/>
          <p:nvPr/>
        </p:nvPicPr>
        <p:blipFill rotWithShape="1">
          <a:blip r:embed="rId3">
            <a:alphaModFix/>
          </a:blip>
          <a:srcRect t="-68" r="76667" b="57762"/>
          <a:stretch/>
        </p:blipFill>
        <p:spPr>
          <a:xfrm>
            <a:off x="-10391" y="49249"/>
            <a:ext cx="1752600" cy="1158498"/>
          </a:xfrm>
          <a:prstGeom prst="rect">
            <a:avLst/>
          </a:prstGeom>
          <a:noFill/>
          <a:ln>
            <a:noFill/>
          </a:ln>
        </p:spPr>
      </p:pic>
      <p:sp>
        <p:nvSpPr>
          <p:cNvPr id="1103" name="Google Shape;1103;p22"/>
          <p:cNvSpPr txBox="1"/>
          <p:nvPr/>
        </p:nvSpPr>
        <p:spPr>
          <a:xfrm>
            <a:off x="2667000" y="169147"/>
            <a:ext cx="3960393" cy="769439"/>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6600FF"/>
                </a:solidFill>
                <a:latin typeface="Coiny"/>
                <a:ea typeface="Coiny"/>
                <a:cs typeface="Coiny"/>
                <a:sym typeface="Coiny"/>
              </a:rPr>
              <a:t>Tìm hiểu bài.</a:t>
            </a:r>
            <a:endParaRPr sz="4400">
              <a:solidFill>
                <a:srgbClr val="6600FF"/>
              </a:solidFill>
              <a:latin typeface="Coiny"/>
              <a:ea typeface="Coiny"/>
              <a:cs typeface="Coiny"/>
              <a:sym typeface="Coiny"/>
            </a:endParaRPr>
          </a:p>
        </p:txBody>
      </p:sp>
      <p:pic>
        <p:nvPicPr>
          <p:cNvPr id="1104" name="Google Shape;1104;p22" descr="https://o.remove.bg/downloads/6c6918ca-ee82-44b2-9d64-5639ac0e0edb/image-removebg-preview.png"/>
          <p:cNvPicPr preferRelativeResize="0"/>
          <p:nvPr/>
        </p:nvPicPr>
        <p:blipFill rotWithShape="1">
          <a:blip r:embed="rId4">
            <a:alphaModFix/>
          </a:blip>
          <a:srcRect/>
          <a:stretch/>
        </p:blipFill>
        <p:spPr>
          <a:xfrm>
            <a:off x="1218196" y="551485"/>
            <a:ext cx="6858000" cy="3981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23"/>
          <p:cNvPicPr preferRelativeResize="0"/>
          <p:nvPr/>
        </p:nvPicPr>
        <p:blipFill rotWithShape="1">
          <a:blip r:embed="rId3">
            <a:alphaModFix/>
          </a:blip>
          <a:srcRect/>
          <a:stretch/>
        </p:blipFill>
        <p:spPr>
          <a:xfrm>
            <a:off x="20784" y="29442"/>
            <a:ext cx="612431" cy="561109"/>
          </a:xfrm>
          <a:prstGeom prst="rect">
            <a:avLst/>
          </a:prstGeom>
          <a:noFill/>
          <a:ln>
            <a:noFill/>
          </a:ln>
        </p:spPr>
      </p:pic>
      <p:sp>
        <p:nvSpPr>
          <p:cNvPr id="1111" name="Google Shape;1111;p23"/>
          <p:cNvSpPr/>
          <p:nvPr/>
        </p:nvSpPr>
        <p:spPr>
          <a:xfrm>
            <a:off x="3352800" y="258522"/>
            <a:ext cx="2132311" cy="400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oiny"/>
                <a:ea typeface="Coiny"/>
                <a:cs typeface="Coiny"/>
                <a:sym typeface="Coiny"/>
              </a:rPr>
              <a:t>RỪNG GỖ QUÝ</a:t>
            </a:r>
            <a:endParaRPr sz="2000">
              <a:solidFill>
                <a:srgbClr val="FF0000"/>
              </a:solidFill>
              <a:latin typeface="Coiny"/>
              <a:ea typeface="Coiny"/>
              <a:cs typeface="Coiny"/>
              <a:sym typeface="Coiny"/>
            </a:endParaRPr>
          </a:p>
        </p:txBody>
      </p:sp>
      <p:sp>
        <p:nvSpPr>
          <p:cNvPr id="1112" name="Google Shape;1112;p23"/>
          <p:cNvSpPr/>
          <p:nvPr/>
        </p:nvSpPr>
        <p:spPr>
          <a:xfrm>
            <a:off x="326999" y="537245"/>
            <a:ext cx="8650707" cy="4770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Xưa, có một ông lão đi tìm gỗ làm nhà. Một đêm, ông nằm mơ thấy mình được tiên ban cho một chiếc hộp. Nàng tiên bảo:</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hãy mở nhé!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lão cảm ơn nàng tiên rồi mang hộp về. Dọc đường, không nén nổi tò mò, ông mở chiếc hộp ra. Nào ngờ nắp hộp vừa hé mở thì bao nhiêu cột gỗ, ván gỗ tuôn ra ào ào, rồi lao xuống suối, trôi đi mất. Cầm cái hộp không trong tay, ông lão tiếc ngẩn ngơ.</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đành quay lại tìm nàng tiên. Thấy ông lão nằn nì, nàng tiên đưa cho ông cái hộp khác và dặn:</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Thứ đựng trong hộp này quý hơn nhiều. Nhưng nhất thiết phải về đến nhà mới được mở ra đấy!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lão mở hộp ra, chỉ thấy những hạt cây nhỏ tí.</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Nghe tiếng chim hót sau túp lều, ông lão choàng tỉnh giấc. Thì ra đó chỉ là một giấc mơ. Nghĩ mãi về giấc mơ, ông chợt hiểu ra: “Lúa ngô phải gieo trồng mới có thì gỗ rừng cũng vậy.”.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Thế rồi ông lão bảo các con và dân làng tìm hạt cây về gieo trồng. Chẳng bao lâu, những mảnh đồi trọc đã trở thành rừng. Từ đó, dân làng có gỗ để làm nhà, đóng bàn, đóng ghế.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Truyện dân gian Tày – Nùng</a:t>
            </a:r>
            <a:endParaRPr sz="1200"/>
          </a:p>
          <a:p>
            <a:pPr marL="0" marR="0" lvl="0" indent="0" algn="l" rtl="0">
              <a:spcBef>
                <a:spcPts val="0"/>
              </a:spcBef>
              <a:spcAft>
                <a:spcPts val="0"/>
              </a:spcAft>
              <a:buNone/>
            </a:pPr>
            <a:endParaRPr sz="1600" i="1">
              <a:solidFill>
                <a:schemeClr val="dk1"/>
              </a:solidFill>
              <a:latin typeface="Arial Rounded"/>
              <a:ea typeface="Arial Rounded"/>
              <a:cs typeface="Arial Rounded"/>
              <a:sym typeface="Arial Rounded"/>
            </a:endParaRPr>
          </a:p>
        </p:txBody>
      </p:sp>
      <p:sp>
        <p:nvSpPr>
          <p:cNvPr id="1113" name="Google Shape;1113;p23"/>
          <p:cNvSpPr/>
          <p:nvPr/>
        </p:nvSpPr>
        <p:spPr>
          <a:xfrm>
            <a:off x="685800" y="194264"/>
            <a:ext cx="1886272" cy="372474"/>
          </a:xfrm>
          <a:prstGeom prst="roundRect">
            <a:avLst>
              <a:gd name="adj" fmla="val 50000"/>
            </a:avLst>
          </a:prstGeom>
          <a:solidFill>
            <a:schemeClr val="lt1"/>
          </a:solidFill>
          <a:ln w="38100" cap="flat" cmpd="sng">
            <a:solidFill>
              <a:srgbClr val="FADB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Rounded"/>
                <a:ea typeface="Arial Rounded"/>
                <a:cs typeface="Arial Rounded"/>
                <a:sym typeface="Arial Rounded"/>
              </a:rPr>
              <a:t>Đọc toàn bài</a:t>
            </a:r>
            <a:endParaRPr sz="2000">
              <a:solidFill>
                <a:schemeClr val="dk1"/>
              </a:solidFill>
              <a:latin typeface="Arial Rounded"/>
              <a:ea typeface="Arial Rounded"/>
              <a:cs typeface="Arial Rounded"/>
              <a:sym typeface="Arial Rounde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24"/>
          <p:cNvSpPr/>
          <p:nvPr/>
        </p:nvSpPr>
        <p:spPr>
          <a:xfrm>
            <a:off x="491898" y="2076801"/>
            <a:ext cx="8065267" cy="2723800"/>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65725" tIns="32850" rIns="65725" bIns="32850" anchor="ctr" anchorCtr="0">
            <a:noAutofit/>
          </a:bodyPr>
          <a:lstStyle/>
          <a:p>
            <a:pPr marL="0" marR="0" lvl="0" indent="0" algn="ctr" rtl="0">
              <a:spcBef>
                <a:spcPts val="0"/>
              </a:spcBef>
              <a:spcAft>
                <a:spcPts val="0"/>
              </a:spcAft>
              <a:buNone/>
            </a:pPr>
            <a:endParaRPr sz="1350">
              <a:solidFill>
                <a:srgbClr val="FFFFFF"/>
              </a:solidFill>
              <a:latin typeface="Arial Rounded"/>
              <a:ea typeface="Arial Rounded"/>
              <a:cs typeface="Arial Rounded"/>
              <a:sym typeface="Arial Rounded"/>
            </a:endParaRPr>
          </a:p>
        </p:txBody>
      </p:sp>
      <p:pic>
        <p:nvPicPr>
          <p:cNvPr id="1120" name="Google Shape;1120;p24"/>
          <p:cNvPicPr preferRelativeResize="0"/>
          <p:nvPr/>
        </p:nvPicPr>
        <p:blipFill rotWithShape="1">
          <a:blip r:embed="rId3">
            <a:alphaModFix/>
          </a:blip>
          <a:srcRect/>
          <a:stretch/>
        </p:blipFill>
        <p:spPr>
          <a:xfrm>
            <a:off x="98601" y="1715008"/>
            <a:ext cx="1043208" cy="1066965"/>
          </a:xfrm>
          <a:prstGeom prst="rect">
            <a:avLst/>
          </a:prstGeom>
          <a:noFill/>
          <a:ln>
            <a:noFill/>
          </a:ln>
        </p:spPr>
      </p:pic>
      <p:pic>
        <p:nvPicPr>
          <p:cNvPr id="1121" name="Google Shape;1121;p24"/>
          <p:cNvPicPr preferRelativeResize="0"/>
          <p:nvPr/>
        </p:nvPicPr>
        <p:blipFill rotWithShape="1">
          <a:blip r:embed="rId4">
            <a:alphaModFix/>
          </a:blip>
          <a:srcRect/>
          <a:stretch/>
        </p:blipFill>
        <p:spPr>
          <a:xfrm>
            <a:off x="7469542" y="3636188"/>
            <a:ext cx="1382003" cy="1231970"/>
          </a:xfrm>
          <a:prstGeom prst="rect">
            <a:avLst/>
          </a:prstGeom>
          <a:noFill/>
          <a:ln>
            <a:noFill/>
          </a:ln>
        </p:spPr>
      </p:pic>
      <p:sp>
        <p:nvSpPr>
          <p:cNvPr id="1122" name="Google Shape;1122;p24"/>
          <p:cNvSpPr txBox="1"/>
          <p:nvPr/>
        </p:nvSpPr>
        <p:spPr>
          <a:xfrm>
            <a:off x="780259" y="3031971"/>
            <a:ext cx="7408860" cy="1174378"/>
          </a:xfrm>
          <a:prstGeom prst="rect">
            <a:avLst/>
          </a:prstGeom>
          <a:noFill/>
          <a:ln>
            <a:noFill/>
          </a:ln>
        </p:spPr>
        <p:txBody>
          <a:bodyPr spcFirstLastPara="1" wrap="square" lIns="65725" tIns="32850" rIns="65725" bIns="32850" anchor="t" anchorCtr="0">
            <a:spAutoFit/>
          </a:bodyPr>
          <a:lstStyle/>
          <a:p>
            <a:pPr marL="0" marR="0" lvl="0" indent="0" algn="ctr" rtl="0">
              <a:spcBef>
                <a:spcPts val="0"/>
              </a:spcBef>
              <a:spcAft>
                <a:spcPts val="0"/>
              </a:spcAft>
              <a:buNone/>
            </a:pPr>
            <a:r>
              <a:rPr lang="en-US" sz="2400" b="1">
                <a:solidFill>
                  <a:srgbClr val="002060"/>
                </a:solidFill>
                <a:latin typeface="Arial Rounded"/>
                <a:ea typeface="Arial Rounded"/>
                <a:cs typeface="Arial Rounded"/>
                <a:sym typeface="Arial Rounded"/>
              </a:rPr>
              <a:t>⮲ Ông lão mơ thấy nàng tiên cho ông rất nhiều cột gỗ, ván gỗ trong chiếc hộp thứ nhất.  </a:t>
            </a:r>
            <a:br>
              <a:rPr lang="en-US" sz="2400" b="1">
                <a:solidFill>
                  <a:srgbClr val="002060"/>
                </a:solidFill>
                <a:latin typeface="Arial Rounded"/>
                <a:ea typeface="Arial Rounded"/>
                <a:cs typeface="Arial Rounded"/>
                <a:sym typeface="Arial Rounded"/>
              </a:rPr>
            </a:br>
            <a:endParaRPr sz="2400" b="1">
              <a:solidFill>
                <a:srgbClr val="002060"/>
              </a:solidFill>
              <a:latin typeface="Arial Rounded"/>
              <a:ea typeface="Arial Rounded"/>
              <a:cs typeface="Arial Rounded"/>
              <a:sym typeface="Arial Rounded"/>
            </a:endParaRPr>
          </a:p>
        </p:txBody>
      </p:sp>
      <p:sp>
        <p:nvSpPr>
          <p:cNvPr id="1123" name="Google Shape;1123;p24"/>
          <p:cNvSpPr/>
          <p:nvPr/>
        </p:nvSpPr>
        <p:spPr>
          <a:xfrm>
            <a:off x="1031570" y="2101674"/>
            <a:ext cx="7543800" cy="830861"/>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2400" b="1">
                <a:solidFill>
                  <a:srgbClr val="000000"/>
                </a:solidFill>
                <a:latin typeface="Arial Rounded"/>
                <a:ea typeface="Arial Rounded"/>
                <a:cs typeface="Arial Rounded"/>
                <a:sym typeface="Arial Rounded"/>
              </a:rPr>
              <a:t>   1.  </a:t>
            </a:r>
            <a:r>
              <a:rPr lang="en-US" sz="2400" b="1">
                <a:solidFill>
                  <a:schemeClr val="dk1"/>
                </a:solidFill>
                <a:latin typeface="Arial Rounded"/>
                <a:ea typeface="Arial Rounded"/>
                <a:cs typeface="Arial Rounded"/>
                <a:sym typeface="Arial Rounded"/>
              </a:rPr>
              <a:t>Ông lão mơ thấy nàng tiên cho ông thứ gì trong chiếc hộp thứ nhất?   </a:t>
            </a:r>
            <a:endParaRPr/>
          </a:p>
        </p:txBody>
      </p:sp>
      <p:pic>
        <p:nvPicPr>
          <p:cNvPr id="1124" name="Google Shape;1124;p24"/>
          <p:cNvPicPr preferRelativeResize="0"/>
          <p:nvPr/>
        </p:nvPicPr>
        <p:blipFill rotWithShape="1">
          <a:blip r:embed="rId5">
            <a:alphaModFix/>
          </a:blip>
          <a:srcRect/>
          <a:stretch/>
        </p:blipFill>
        <p:spPr>
          <a:xfrm>
            <a:off x="3063846" y="508970"/>
            <a:ext cx="5096698" cy="530398"/>
          </a:xfrm>
          <a:prstGeom prst="rect">
            <a:avLst/>
          </a:prstGeom>
          <a:noFill/>
          <a:ln>
            <a:noFill/>
          </a:ln>
        </p:spPr>
      </p:pic>
      <p:sp>
        <p:nvSpPr>
          <p:cNvPr id="1125" name="Google Shape;1125;p24"/>
          <p:cNvSpPr txBox="1"/>
          <p:nvPr/>
        </p:nvSpPr>
        <p:spPr>
          <a:xfrm>
            <a:off x="1779589" y="1064241"/>
            <a:ext cx="5410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Em đọc lại đoạn 1 để trả lời câu hỏi. </a:t>
            </a:r>
            <a:endParaRPr sz="2800" b="1">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5"/>
                                        </p:tgtEl>
                                        <p:attrNameLst>
                                          <p:attrName>style.visibility</p:attrName>
                                        </p:attrNameLst>
                                      </p:cBhvr>
                                      <p:to>
                                        <p:strVal val="visible"/>
                                      </p:to>
                                    </p:set>
                                    <p:animEffect transition="in" filter="fade">
                                      <p:cBhvr>
                                        <p:cTn id="7" dur="1000"/>
                                        <p:tgtEl>
                                          <p:spTgt spid="1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2">
                                            <p:txEl>
                                              <p:pRg st="0" end="0"/>
                                            </p:txEl>
                                          </p:spTgt>
                                        </p:tgtEl>
                                        <p:attrNameLst>
                                          <p:attrName>style.visibility</p:attrName>
                                        </p:attrNameLst>
                                      </p:cBhvr>
                                      <p:to>
                                        <p:strVal val="visible"/>
                                      </p:to>
                                    </p:set>
                                    <p:animEffect transition="in" filter="fade">
                                      <p:cBhvr>
                                        <p:cTn id="12" dur="500"/>
                                        <p:tgtEl>
                                          <p:spTgt spid="1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2" name="Google Shape;1132;p25"/>
          <p:cNvPicPr preferRelativeResize="0"/>
          <p:nvPr/>
        </p:nvPicPr>
        <p:blipFill rotWithShape="1">
          <a:blip r:embed="rId3">
            <a:alphaModFix/>
          </a:blip>
          <a:srcRect/>
          <a:stretch/>
        </p:blipFill>
        <p:spPr>
          <a:xfrm>
            <a:off x="98601" y="1715008"/>
            <a:ext cx="1043208" cy="1066965"/>
          </a:xfrm>
          <a:prstGeom prst="rect">
            <a:avLst/>
          </a:prstGeom>
          <a:noFill/>
          <a:ln>
            <a:noFill/>
          </a:ln>
        </p:spPr>
      </p:pic>
      <p:pic>
        <p:nvPicPr>
          <p:cNvPr id="1133" name="Google Shape;1133;p25"/>
          <p:cNvPicPr preferRelativeResize="0"/>
          <p:nvPr/>
        </p:nvPicPr>
        <p:blipFill rotWithShape="1">
          <a:blip r:embed="rId4">
            <a:alphaModFix/>
          </a:blip>
          <a:srcRect/>
          <a:stretch/>
        </p:blipFill>
        <p:spPr>
          <a:xfrm>
            <a:off x="7969521" y="3585056"/>
            <a:ext cx="1382003" cy="1231970"/>
          </a:xfrm>
          <a:prstGeom prst="rect">
            <a:avLst/>
          </a:prstGeom>
          <a:noFill/>
          <a:ln>
            <a:noFill/>
          </a:ln>
        </p:spPr>
      </p:pic>
      <p:sp>
        <p:nvSpPr>
          <p:cNvPr id="1134" name="Google Shape;1134;p25"/>
          <p:cNvSpPr txBox="1"/>
          <p:nvPr/>
        </p:nvSpPr>
        <p:spPr>
          <a:xfrm>
            <a:off x="1125140" y="1427834"/>
            <a:ext cx="7102780" cy="1913041"/>
          </a:xfrm>
          <a:prstGeom prst="rect">
            <a:avLst/>
          </a:prstGeom>
          <a:noFill/>
          <a:ln>
            <a:noFill/>
          </a:ln>
        </p:spPr>
        <p:txBody>
          <a:bodyPr spcFirstLastPara="1" wrap="square" lIns="65725" tIns="32850" rIns="65725" bIns="32850" anchor="t" anchorCtr="0">
            <a:spAutoFit/>
          </a:bodyPr>
          <a:lstStyle/>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Qua chi tiết cột gỗ, ván gỗ nhanh chóng trôi tuột đi, câu chuyện muốn nói lên điều gì? Chọn ý đúng:</a:t>
            </a:r>
            <a:endParaRPr sz="2400">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400">
                <a:solidFill>
                  <a:schemeClr val="dk1"/>
                </a:solidFill>
                <a:latin typeface="Arial Rounded"/>
                <a:ea typeface="Arial Rounded"/>
                <a:cs typeface="Arial Rounded"/>
                <a:sym typeface="Arial Rounded"/>
              </a:rPr>
              <a:t>a) Vội vàng sẽ không mang lại kết quả tốt.</a:t>
            </a:r>
            <a:endParaRPr/>
          </a:p>
          <a:p>
            <a:pPr marL="0" marR="0" lvl="0" indent="0" algn="l" rtl="0">
              <a:spcBef>
                <a:spcPts val="0"/>
              </a:spcBef>
              <a:spcAft>
                <a:spcPts val="0"/>
              </a:spcAft>
              <a:buNone/>
            </a:pPr>
            <a:r>
              <a:rPr lang="en-US" sz="2400">
                <a:solidFill>
                  <a:schemeClr val="dk1"/>
                </a:solidFill>
                <a:latin typeface="Arial Rounded"/>
                <a:ea typeface="Arial Rounded"/>
                <a:cs typeface="Arial Rounded"/>
                <a:sym typeface="Arial Rounded"/>
              </a:rPr>
              <a:t>b) Cột gỗ, ván gỗ mà ông lão thấy chỉ là giấc mơ. </a:t>
            </a:r>
            <a:endParaRPr/>
          </a:p>
          <a:p>
            <a:pPr marL="0" marR="0" lvl="0" indent="0" algn="l" rtl="0">
              <a:spcBef>
                <a:spcPts val="0"/>
              </a:spcBef>
              <a:spcAft>
                <a:spcPts val="0"/>
              </a:spcAft>
              <a:buNone/>
            </a:pPr>
            <a:r>
              <a:rPr lang="en-US" sz="2400">
                <a:solidFill>
                  <a:schemeClr val="dk1"/>
                </a:solidFill>
                <a:latin typeface="Arial Rounded"/>
                <a:ea typeface="Arial Rounded"/>
                <a:cs typeface="Arial Rounded"/>
                <a:sym typeface="Arial Rounded"/>
              </a:rPr>
              <a:t>c) Chỉ chặt cây có sẵn thì bao nhiêu gỗ cũng hết. </a:t>
            </a:r>
            <a:endParaRPr/>
          </a:p>
        </p:txBody>
      </p:sp>
      <p:sp>
        <p:nvSpPr>
          <p:cNvPr id="1135" name="Google Shape;1135;p25"/>
          <p:cNvSpPr/>
          <p:nvPr/>
        </p:nvSpPr>
        <p:spPr>
          <a:xfrm>
            <a:off x="363210" y="245414"/>
            <a:ext cx="2379990" cy="634355"/>
          </a:xfrm>
          <a:prstGeom prst="notchedRightArrow">
            <a:avLst>
              <a:gd name="adj1" fmla="val 50000"/>
              <a:gd name="adj2" fmla="val 50000"/>
            </a:avLst>
          </a:prstGeom>
          <a:solidFill>
            <a:srgbClr val="CCFFCC"/>
          </a:solidFill>
          <a:ln w="12700" cap="flat" cmpd="sng">
            <a:solidFill>
              <a:srgbClr val="42719B"/>
            </a:solidFill>
            <a:prstDash val="solid"/>
            <a:miter lim="800000"/>
            <a:headEnd type="none" w="sm" len="sm"/>
            <a:tailEnd type="none" w="sm" len="sm"/>
          </a:ln>
        </p:spPr>
        <p:txBody>
          <a:bodyPr spcFirstLastPara="1" wrap="square" lIns="91300" tIns="45650" rIns="91300" bIns="45650" anchor="ctr" anchorCtr="0">
            <a:noAutofit/>
          </a:bodyPr>
          <a:lstStyle/>
          <a:p>
            <a:pPr marL="0" marR="0" lvl="0" indent="0" algn="ctr" rtl="0">
              <a:spcBef>
                <a:spcPts val="0"/>
              </a:spcBef>
              <a:spcAft>
                <a:spcPts val="0"/>
              </a:spcAft>
              <a:buNone/>
            </a:pPr>
            <a:r>
              <a:rPr lang="en-US" sz="2175">
                <a:solidFill>
                  <a:srgbClr val="000000"/>
                </a:solidFill>
                <a:latin typeface="Arial Rounded"/>
                <a:ea typeface="Arial Rounded"/>
                <a:cs typeface="Arial Rounded"/>
                <a:sym typeface="Arial Rounded"/>
              </a:rPr>
              <a:t>Đọc toàn bài</a:t>
            </a:r>
            <a:endParaRPr sz="2175">
              <a:solidFill>
                <a:srgbClr val="000000"/>
              </a:solidFill>
              <a:latin typeface="Arial Rounded"/>
              <a:ea typeface="Arial Rounded"/>
              <a:cs typeface="Arial Rounded"/>
              <a:sym typeface="Arial Rounded"/>
            </a:endParaRPr>
          </a:p>
        </p:txBody>
      </p:sp>
      <p:pic>
        <p:nvPicPr>
          <p:cNvPr id="1136" name="Google Shape;1136;p25"/>
          <p:cNvPicPr preferRelativeResize="0"/>
          <p:nvPr/>
        </p:nvPicPr>
        <p:blipFill rotWithShape="1">
          <a:blip r:embed="rId5">
            <a:alphaModFix/>
          </a:blip>
          <a:srcRect/>
          <a:stretch/>
        </p:blipFill>
        <p:spPr>
          <a:xfrm>
            <a:off x="3056702" y="349371"/>
            <a:ext cx="5096698" cy="530398"/>
          </a:xfrm>
          <a:prstGeom prst="rect">
            <a:avLst/>
          </a:prstGeom>
          <a:noFill/>
          <a:ln>
            <a:noFill/>
          </a:ln>
        </p:spPr>
      </p:pic>
      <p:sp>
        <p:nvSpPr>
          <p:cNvPr id="1137" name="Google Shape;1137;p25"/>
          <p:cNvSpPr/>
          <p:nvPr/>
        </p:nvSpPr>
        <p:spPr>
          <a:xfrm>
            <a:off x="1087188" y="2891743"/>
            <a:ext cx="381000" cy="42311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4">
                                            <p:txEl>
                                              <p:pRg st="0" end="0"/>
                                            </p:txEl>
                                          </p:spTgt>
                                        </p:tgtEl>
                                        <p:attrNameLst>
                                          <p:attrName>style.visibility</p:attrName>
                                        </p:attrNameLst>
                                      </p:cBhvr>
                                      <p:to>
                                        <p:strVal val="visible"/>
                                      </p:to>
                                    </p:set>
                                    <p:animEffect transition="in" filter="fade">
                                      <p:cBhvr>
                                        <p:cTn id="7" dur="500"/>
                                        <p:tgtEl>
                                          <p:spTgt spid="1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4">
                                            <p:txEl>
                                              <p:pRg st="1" end="1"/>
                                            </p:txEl>
                                          </p:spTgt>
                                        </p:tgtEl>
                                        <p:attrNameLst>
                                          <p:attrName>style.visibility</p:attrName>
                                        </p:attrNameLst>
                                      </p:cBhvr>
                                      <p:to>
                                        <p:strVal val="visible"/>
                                      </p:to>
                                    </p:set>
                                    <p:animEffect transition="in" filter="fade">
                                      <p:cBhvr>
                                        <p:cTn id="12" dur="500"/>
                                        <p:tgtEl>
                                          <p:spTgt spid="1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4">
                                            <p:txEl>
                                              <p:pRg st="2" end="2"/>
                                            </p:txEl>
                                          </p:spTgt>
                                        </p:tgtEl>
                                        <p:attrNameLst>
                                          <p:attrName>style.visibility</p:attrName>
                                        </p:attrNameLst>
                                      </p:cBhvr>
                                      <p:to>
                                        <p:strVal val="visible"/>
                                      </p:to>
                                    </p:set>
                                    <p:animEffect transition="in" filter="fade">
                                      <p:cBhvr>
                                        <p:cTn id="17" dur="500"/>
                                        <p:tgtEl>
                                          <p:spTgt spid="11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4">
                                            <p:txEl>
                                              <p:pRg st="3" end="3"/>
                                            </p:txEl>
                                          </p:spTgt>
                                        </p:tgtEl>
                                        <p:attrNameLst>
                                          <p:attrName>style.visibility</p:attrName>
                                        </p:attrNameLst>
                                      </p:cBhvr>
                                      <p:to>
                                        <p:strVal val="visible"/>
                                      </p:to>
                                    </p:set>
                                    <p:animEffect transition="in" filter="fade">
                                      <p:cBhvr>
                                        <p:cTn id="22" dur="500"/>
                                        <p:tgtEl>
                                          <p:spTgt spid="11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7"/>
                                        </p:tgtEl>
                                        <p:attrNameLst>
                                          <p:attrName>style.visibility</p:attrName>
                                        </p:attrNameLst>
                                      </p:cBhvr>
                                      <p:to>
                                        <p:strVal val="visible"/>
                                      </p:to>
                                    </p:set>
                                    <p:animEffect transition="in" filter="fade">
                                      <p:cBhvr>
                                        <p:cTn id="27" dur="500"/>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26"/>
          <p:cNvSpPr/>
          <p:nvPr/>
        </p:nvSpPr>
        <p:spPr>
          <a:xfrm>
            <a:off x="491898" y="2076801"/>
            <a:ext cx="8065267" cy="1942749"/>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65725" tIns="32850" rIns="65725" bIns="32850" anchor="ctr" anchorCtr="0">
            <a:noAutofit/>
          </a:bodyPr>
          <a:lstStyle/>
          <a:p>
            <a:pPr marL="0" marR="0" lvl="0" indent="0" algn="ctr" rtl="0">
              <a:spcBef>
                <a:spcPts val="0"/>
              </a:spcBef>
              <a:spcAft>
                <a:spcPts val="0"/>
              </a:spcAft>
              <a:buNone/>
            </a:pPr>
            <a:endParaRPr sz="1350">
              <a:solidFill>
                <a:srgbClr val="FFFFFF"/>
              </a:solidFill>
              <a:latin typeface="Arial Rounded"/>
              <a:ea typeface="Arial Rounded"/>
              <a:cs typeface="Arial Rounded"/>
              <a:sym typeface="Arial Rounded"/>
            </a:endParaRPr>
          </a:p>
        </p:txBody>
      </p:sp>
      <p:pic>
        <p:nvPicPr>
          <p:cNvPr id="1144" name="Google Shape;1144;p26"/>
          <p:cNvPicPr preferRelativeResize="0"/>
          <p:nvPr/>
        </p:nvPicPr>
        <p:blipFill rotWithShape="1">
          <a:blip r:embed="rId3">
            <a:alphaModFix/>
          </a:blip>
          <a:srcRect/>
          <a:stretch/>
        </p:blipFill>
        <p:spPr>
          <a:xfrm>
            <a:off x="98601" y="1715008"/>
            <a:ext cx="1043208" cy="1066965"/>
          </a:xfrm>
          <a:prstGeom prst="rect">
            <a:avLst/>
          </a:prstGeom>
          <a:noFill/>
          <a:ln>
            <a:noFill/>
          </a:ln>
        </p:spPr>
      </p:pic>
      <p:pic>
        <p:nvPicPr>
          <p:cNvPr id="1145" name="Google Shape;1145;p26"/>
          <p:cNvPicPr preferRelativeResize="0"/>
          <p:nvPr/>
        </p:nvPicPr>
        <p:blipFill rotWithShape="1">
          <a:blip r:embed="rId4">
            <a:alphaModFix/>
          </a:blip>
          <a:srcRect/>
          <a:stretch/>
        </p:blipFill>
        <p:spPr>
          <a:xfrm>
            <a:off x="7637777" y="3701384"/>
            <a:ext cx="1382003" cy="1231970"/>
          </a:xfrm>
          <a:prstGeom prst="rect">
            <a:avLst/>
          </a:prstGeom>
          <a:noFill/>
          <a:ln>
            <a:noFill/>
          </a:ln>
        </p:spPr>
      </p:pic>
      <p:sp>
        <p:nvSpPr>
          <p:cNvPr id="1146" name="Google Shape;1146;p26"/>
          <p:cNvSpPr txBox="1"/>
          <p:nvPr/>
        </p:nvSpPr>
        <p:spPr>
          <a:xfrm>
            <a:off x="1050620" y="2248490"/>
            <a:ext cx="7102780" cy="1543709"/>
          </a:xfrm>
          <a:prstGeom prst="rect">
            <a:avLst/>
          </a:prstGeom>
          <a:noFill/>
          <a:ln>
            <a:noFill/>
          </a:ln>
        </p:spPr>
        <p:txBody>
          <a:bodyPr spcFirstLastPara="1" wrap="square" lIns="65725" tIns="32850" rIns="65725" bIns="32850" anchor="t" anchorCtr="0">
            <a:spAutoFit/>
          </a:bodyPr>
          <a:lstStyle/>
          <a:p>
            <a:pPr marL="0" marR="0" lvl="0" indent="0" algn="ctr" rtl="0">
              <a:spcBef>
                <a:spcPts val="0"/>
              </a:spcBef>
              <a:spcAft>
                <a:spcPts val="0"/>
              </a:spcAft>
              <a:buNone/>
            </a:pPr>
            <a:r>
              <a:rPr lang="en-US" sz="2400" b="1">
                <a:solidFill>
                  <a:schemeClr val="dk1"/>
                </a:solidFill>
                <a:latin typeface="Arial Rounded"/>
                <a:ea typeface="Arial Rounded"/>
                <a:cs typeface="Arial Rounded"/>
                <a:sym typeface="Arial Rounded"/>
              </a:rPr>
              <a:t>Nàng tiên nói thứ đựng trong hộp thứ hai còn quý hơn vì: trong hộp là những hạt giống có thể trồng ra cây lấy gỗ. Nó có thể dùng rất lâu dài chứ không như những cột gỗ, ván gỗ sẵn có ở hôm thứ nhất. </a:t>
            </a:r>
            <a:endParaRPr/>
          </a:p>
        </p:txBody>
      </p:sp>
      <p:sp>
        <p:nvSpPr>
          <p:cNvPr id="1147" name="Google Shape;1147;p26"/>
          <p:cNvSpPr/>
          <p:nvPr/>
        </p:nvSpPr>
        <p:spPr>
          <a:xfrm>
            <a:off x="762000" y="826131"/>
            <a:ext cx="7636669" cy="830861"/>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3. Vì sao nàng tiên trong giấc mơ nói rằng thứ đựng trong chiếc hộp thứ hai quý hơn nhiều?  </a:t>
            </a:r>
            <a:endParaRPr/>
          </a:p>
        </p:txBody>
      </p:sp>
      <p:sp>
        <p:nvSpPr>
          <p:cNvPr id="1148" name="Google Shape;1148;p26"/>
          <p:cNvSpPr/>
          <p:nvPr/>
        </p:nvSpPr>
        <p:spPr>
          <a:xfrm>
            <a:off x="363209" y="245414"/>
            <a:ext cx="2568833" cy="634355"/>
          </a:xfrm>
          <a:prstGeom prst="notchedRightArrow">
            <a:avLst>
              <a:gd name="adj1" fmla="val 50000"/>
              <a:gd name="adj2" fmla="val 50000"/>
            </a:avLst>
          </a:prstGeom>
          <a:solidFill>
            <a:srgbClr val="CCFFCC"/>
          </a:solidFill>
          <a:ln w="12700" cap="flat" cmpd="sng">
            <a:solidFill>
              <a:srgbClr val="42719B"/>
            </a:solidFill>
            <a:prstDash val="solid"/>
            <a:miter lim="800000"/>
            <a:headEnd type="none" w="sm" len="sm"/>
            <a:tailEnd type="none" w="sm" len="sm"/>
          </a:ln>
        </p:spPr>
        <p:txBody>
          <a:bodyPr spcFirstLastPara="1" wrap="square" lIns="91300" tIns="45650" rIns="91300" bIns="45650" anchor="ctr" anchorCtr="0">
            <a:noAutofit/>
          </a:bodyPr>
          <a:lstStyle/>
          <a:p>
            <a:pPr marL="0" marR="0" lvl="0" indent="0" algn="ctr" rtl="0">
              <a:spcBef>
                <a:spcPts val="0"/>
              </a:spcBef>
              <a:spcAft>
                <a:spcPts val="0"/>
              </a:spcAft>
              <a:buNone/>
            </a:pPr>
            <a:r>
              <a:rPr lang="en-US" sz="2175" b="1">
                <a:solidFill>
                  <a:srgbClr val="000000"/>
                </a:solidFill>
                <a:latin typeface="Arial Rounded"/>
                <a:ea typeface="Arial Rounded"/>
                <a:cs typeface="Arial Rounded"/>
                <a:sym typeface="Arial Rounded"/>
              </a:rPr>
              <a:t>Đọc toàn bài</a:t>
            </a:r>
            <a:endParaRPr sz="2175" b="1">
              <a:solidFill>
                <a:srgbClr val="000000"/>
              </a:solidFill>
              <a:latin typeface="Arial Rounded"/>
              <a:ea typeface="Arial Rounded"/>
              <a:cs typeface="Arial Rounded"/>
              <a:sym typeface="Arial Rounded"/>
            </a:endParaRPr>
          </a:p>
        </p:txBody>
      </p:sp>
      <p:pic>
        <p:nvPicPr>
          <p:cNvPr id="1149" name="Google Shape;1149;p26"/>
          <p:cNvPicPr preferRelativeResize="0"/>
          <p:nvPr/>
        </p:nvPicPr>
        <p:blipFill rotWithShape="1">
          <a:blip r:embed="rId5">
            <a:alphaModFix/>
          </a:blip>
          <a:srcRect/>
          <a:stretch/>
        </p:blipFill>
        <p:spPr>
          <a:xfrm>
            <a:off x="3056702" y="349371"/>
            <a:ext cx="5096698" cy="5303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8"/>
                                        </p:tgtEl>
                                        <p:attrNameLst>
                                          <p:attrName>style.visibility</p:attrName>
                                        </p:attrNameLst>
                                      </p:cBhvr>
                                      <p:to>
                                        <p:strVal val="visible"/>
                                      </p:to>
                                    </p:set>
                                    <p:animEffect transition="in" filter="fade">
                                      <p:cBhvr>
                                        <p:cTn id="7" dur="500"/>
                                        <p:tgtEl>
                                          <p:spTgt spid="1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7"/>
                                        </p:tgtEl>
                                        <p:attrNameLst>
                                          <p:attrName>style.visibility</p:attrName>
                                        </p:attrNameLst>
                                      </p:cBhvr>
                                      <p:to>
                                        <p:strVal val="visible"/>
                                      </p:to>
                                    </p:set>
                                    <p:animEffect transition="in" filter="fade">
                                      <p:cBhvr>
                                        <p:cTn id="12" dur="500"/>
                                        <p:tgtEl>
                                          <p:spTgt spid="1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3"/>
                                        </p:tgtEl>
                                        <p:attrNameLst>
                                          <p:attrName>style.visibility</p:attrName>
                                        </p:attrNameLst>
                                      </p:cBhvr>
                                      <p:to>
                                        <p:strVal val="visible"/>
                                      </p:to>
                                    </p:set>
                                    <p:animEffect transition="in" filter="fade">
                                      <p:cBhvr>
                                        <p:cTn id="17" dur="500"/>
                                        <p:tgtEl>
                                          <p:spTgt spid="11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6">
                                            <p:txEl>
                                              <p:pRg st="0" end="0"/>
                                            </p:txEl>
                                          </p:spTgt>
                                        </p:tgtEl>
                                        <p:attrNameLst>
                                          <p:attrName>style.visibility</p:attrName>
                                        </p:attrNameLst>
                                      </p:cBhvr>
                                      <p:to>
                                        <p:strVal val="visible"/>
                                      </p:to>
                                    </p:set>
                                    <p:animEffect transition="in" filter="fade">
                                      <p:cBhvr>
                                        <p:cTn id="22" dur="500"/>
                                        <p:tgtEl>
                                          <p:spTgt spid="11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27"/>
          <p:cNvSpPr/>
          <p:nvPr/>
        </p:nvSpPr>
        <p:spPr>
          <a:xfrm>
            <a:off x="508393" y="1477241"/>
            <a:ext cx="8065267" cy="2723800"/>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65725" tIns="32850" rIns="65725" bIns="32850" anchor="ctr" anchorCtr="0">
            <a:noAutofit/>
          </a:bodyPr>
          <a:lstStyle/>
          <a:p>
            <a:pPr marL="0" marR="0" lvl="0" indent="0" algn="ctr" rtl="0">
              <a:spcBef>
                <a:spcPts val="0"/>
              </a:spcBef>
              <a:spcAft>
                <a:spcPts val="0"/>
              </a:spcAft>
              <a:buNone/>
            </a:pPr>
            <a:endParaRPr sz="1350">
              <a:solidFill>
                <a:srgbClr val="FFFFFF"/>
              </a:solidFill>
              <a:latin typeface="Arial Rounded"/>
              <a:ea typeface="Arial Rounded"/>
              <a:cs typeface="Arial Rounded"/>
              <a:sym typeface="Arial Rounded"/>
            </a:endParaRPr>
          </a:p>
        </p:txBody>
      </p:sp>
      <p:pic>
        <p:nvPicPr>
          <p:cNvPr id="1156" name="Google Shape;1156;p27"/>
          <p:cNvPicPr preferRelativeResize="0"/>
          <p:nvPr/>
        </p:nvPicPr>
        <p:blipFill rotWithShape="1">
          <a:blip r:embed="rId3">
            <a:alphaModFix/>
          </a:blip>
          <a:srcRect/>
          <a:stretch/>
        </p:blipFill>
        <p:spPr>
          <a:xfrm>
            <a:off x="363210" y="1292906"/>
            <a:ext cx="1043208" cy="1066965"/>
          </a:xfrm>
          <a:prstGeom prst="rect">
            <a:avLst/>
          </a:prstGeom>
          <a:noFill/>
          <a:ln>
            <a:noFill/>
          </a:ln>
        </p:spPr>
      </p:pic>
      <p:pic>
        <p:nvPicPr>
          <p:cNvPr id="1157" name="Google Shape;1157;p27"/>
          <p:cNvPicPr preferRelativeResize="0"/>
          <p:nvPr/>
        </p:nvPicPr>
        <p:blipFill rotWithShape="1">
          <a:blip r:embed="rId4">
            <a:alphaModFix/>
          </a:blip>
          <a:srcRect/>
          <a:stretch/>
        </p:blipFill>
        <p:spPr>
          <a:xfrm>
            <a:off x="7767197" y="3342335"/>
            <a:ext cx="1382003" cy="1231970"/>
          </a:xfrm>
          <a:prstGeom prst="rect">
            <a:avLst/>
          </a:prstGeom>
          <a:noFill/>
          <a:ln>
            <a:noFill/>
          </a:ln>
        </p:spPr>
      </p:pic>
      <p:sp>
        <p:nvSpPr>
          <p:cNvPr id="1158" name="Google Shape;1158;p27"/>
          <p:cNvSpPr txBox="1"/>
          <p:nvPr/>
        </p:nvSpPr>
        <p:spPr>
          <a:xfrm>
            <a:off x="1216020" y="1640315"/>
            <a:ext cx="7242179" cy="1543709"/>
          </a:xfrm>
          <a:prstGeom prst="rect">
            <a:avLst/>
          </a:prstGeom>
          <a:noFill/>
          <a:ln>
            <a:noFill/>
          </a:ln>
        </p:spPr>
        <p:txBody>
          <a:bodyPr spcFirstLastPara="1" wrap="square" lIns="65725" tIns="32850" rIns="65725" bIns="32850" anchor="t" anchorCtr="0">
            <a:spAutoFit/>
          </a:bodyPr>
          <a:lstStyle/>
          <a:p>
            <a:pPr marL="0" marR="0" lvl="0" indent="0" algn="l" rtl="0">
              <a:spcBef>
                <a:spcPts val="0"/>
              </a:spcBef>
              <a:spcAft>
                <a:spcPts val="0"/>
              </a:spcAft>
              <a:buNone/>
            </a:pPr>
            <a:r>
              <a:rPr lang="en-US" sz="2400" b="1">
                <a:solidFill>
                  <a:srgbClr val="002060"/>
                </a:solidFill>
                <a:latin typeface="Arial Rounded"/>
                <a:ea typeface="Arial Rounded"/>
                <a:cs typeface="Arial Rounded"/>
                <a:sym typeface="Arial Rounded"/>
              </a:rPr>
              <a:t>     Câu chuyện khuyên chúng ta hãy biết suy nghĩ và lên kế hoạch lâu dài cho tương lai. Bởi những tài nguyên sẵn có rồi cũng sẽ cạn kiệt. Chỉ có lao động, gieo trồng mới có thể đem lại những thành quả tồn tại lâu dài.</a:t>
            </a:r>
            <a:endParaRPr sz="2400" b="1">
              <a:solidFill>
                <a:srgbClr val="002060"/>
              </a:solidFill>
              <a:latin typeface="Arial Rounded"/>
              <a:ea typeface="Arial Rounded"/>
              <a:cs typeface="Arial Rounded"/>
              <a:sym typeface="Arial Rounded"/>
            </a:endParaRPr>
          </a:p>
        </p:txBody>
      </p:sp>
      <p:sp>
        <p:nvSpPr>
          <p:cNvPr id="1159" name="Google Shape;1159;p27"/>
          <p:cNvSpPr/>
          <p:nvPr/>
        </p:nvSpPr>
        <p:spPr>
          <a:xfrm>
            <a:off x="2057400" y="952311"/>
            <a:ext cx="6096000" cy="461530"/>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 Câu chuyện này khuyên ta điều gì?   </a:t>
            </a:r>
            <a:endParaRPr sz="2400">
              <a:solidFill>
                <a:schemeClr val="dk1"/>
              </a:solidFill>
              <a:latin typeface="Arial Rounded"/>
              <a:ea typeface="Arial Rounded"/>
              <a:cs typeface="Arial Rounded"/>
              <a:sym typeface="Arial Rounded"/>
            </a:endParaRPr>
          </a:p>
        </p:txBody>
      </p:sp>
      <p:sp>
        <p:nvSpPr>
          <p:cNvPr id="1160" name="Google Shape;1160;p27"/>
          <p:cNvSpPr/>
          <p:nvPr/>
        </p:nvSpPr>
        <p:spPr>
          <a:xfrm>
            <a:off x="363210" y="245414"/>
            <a:ext cx="2588712" cy="634355"/>
          </a:xfrm>
          <a:prstGeom prst="notchedRightArrow">
            <a:avLst>
              <a:gd name="adj1" fmla="val 50000"/>
              <a:gd name="adj2" fmla="val 50000"/>
            </a:avLst>
          </a:prstGeom>
          <a:solidFill>
            <a:srgbClr val="CCFFCC"/>
          </a:solidFill>
          <a:ln w="12700" cap="flat" cmpd="sng">
            <a:solidFill>
              <a:srgbClr val="42719B"/>
            </a:solidFill>
            <a:prstDash val="solid"/>
            <a:miter lim="800000"/>
            <a:headEnd type="none" w="sm" len="sm"/>
            <a:tailEnd type="none" w="sm" len="sm"/>
          </a:ln>
        </p:spPr>
        <p:txBody>
          <a:bodyPr spcFirstLastPara="1" wrap="square" lIns="91300" tIns="45650" rIns="91300" bIns="45650" anchor="ctr" anchorCtr="0">
            <a:noAutofit/>
          </a:bodyPr>
          <a:lstStyle/>
          <a:p>
            <a:pPr marL="0" marR="0" lvl="0" indent="0" algn="ctr" rtl="0">
              <a:spcBef>
                <a:spcPts val="0"/>
              </a:spcBef>
              <a:spcAft>
                <a:spcPts val="0"/>
              </a:spcAft>
              <a:buNone/>
            </a:pPr>
            <a:r>
              <a:rPr lang="en-US" sz="2175" b="1">
                <a:solidFill>
                  <a:srgbClr val="000000"/>
                </a:solidFill>
                <a:latin typeface="Arial Rounded"/>
                <a:ea typeface="Arial Rounded"/>
                <a:cs typeface="Arial Rounded"/>
                <a:sym typeface="Arial Rounded"/>
              </a:rPr>
              <a:t>Đọc toàn bài</a:t>
            </a:r>
            <a:endParaRPr sz="2175" b="1">
              <a:solidFill>
                <a:srgbClr val="000000"/>
              </a:solidFill>
              <a:latin typeface="Arial Rounded"/>
              <a:ea typeface="Arial Rounded"/>
              <a:cs typeface="Arial Rounded"/>
              <a:sym typeface="Arial Rounded"/>
            </a:endParaRPr>
          </a:p>
        </p:txBody>
      </p:sp>
      <p:pic>
        <p:nvPicPr>
          <p:cNvPr id="1161" name="Google Shape;1161;p27"/>
          <p:cNvPicPr preferRelativeResize="0"/>
          <p:nvPr/>
        </p:nvPicPr>
        <p:blipFill rotWithShape="1">
          <a:blip r:embed="rId5">
            <a:alphaModFix/>
          </a:blip>
          <a:srcRect/>
          <a:stretch/>
        </p:blipFill>
        <p:spPr>
          <a:xfrm>
            <a:off x="3056702" y="349371"/>
            <a:ext cx="5096698" cy="5303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0"/>
                                        </p:tgtEl>
                                        <p:attrNameLst>
                                          <p:attrName>style.visibility</p:attrName>
                                        </p:attrNameLst>
                                      </p:cBhvr>
                                      <p:to>
                                        <p:strVal val="visible"/>
                                      </p:to>
                                    </p:set>
                                    <p:animEffect transition="in" filter="fade">
                                      <p:cBhvr>
                                        <p:cTn id="7" dur="500"/>
                                        <p:tgtEl>
                                          <p:spTgt spid="1160"/>
                                        </p:tgtEl>
                                      </p:cBhvr>
                                    </p:animEffect>
                                  </p:childTnLst>
                                </p:cTn>
                              </p:par>
                              <p:par>
                                <p:cTn id="8" presetID="10" presetClass="entr" presetSubtype="0" fill="hold" nodeType="withEffect">
                                  <p:stCondLst>
                                    <p:cond delay="0"/>
                                  </p:stCondLst>
                                  <p:childTnLst>
                                    <p:set>
                                      <p:cBhvr>
                                        <p:cTn id="9" dur="1" fill="hold">
                                          <p:stCondLst>
                                            <p:cond delay="0"/>
                                          </p:stCondLst>
                                        </p:cTn>
                                        <p:tgtEl>
                                          <p:spTgt spid="1159"/>
                                        </p:tgtEl>
                                        <p:attrNameLst>
                                          <p:attrName>style.visibility</p:attrName>
                                        </p:attrNameLst>
                                      </p:cBhvr>
                                      <p:to>
                                        <p:strVal val="visible"/>
                                      </p:to>
                                    </p:set>
                                    <p:animEffect transition="in" filter="fade">
                                      <p:cBhvr>
                                        <p:cTn id="10" dur="500"/>
                                        <p:tgtEl>
                                          <p:spTgt spid="11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55"/>
                                        </p:tgtEl>
                                        <p:attrNameLst>
                                          <p:attrName>style.visibility</p:attrName>
                                        </p:attrNameLst>
                                      </p:cBhvr>
                                      <p:to>
                                        <p:strVal val="visible"/>
                                      </p:to>
                                    </p:set>
                                    <p:animEffect transition="in" filter="fade">
                                      <p:cBhvr>
                                        <p:cTn id="15" dur="500"/>
                                        <p:tgtEl>
                                          <p:spTgt spid="11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58">
                                            <p:txEl>
                                              <p:pRg st="0" end="0"/>
                                            </p:txEl>
                                          </p:spTgt>
                                        </p:tgtEl>
                                        <p:attrNameLst>
                                          <p:attrName>style.visibility</p:attrName>
                                        </p:attrNameLst>
                                      </p:cBhvr>
                                      <p:to>
                                        <p:strVal val="visible"/>
                                      </p:to>
                                    </p:set>
                                    <p:animEffect transition="in" filter="fade">
                                      <p:cBhvr>
                                        <p:cTn id="20" dur="500"/>
                                        <p:tgtEl>
                                          <p:spTgt spid="1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p28"/>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168" name="Google Shape;1168;p28"/>
          <p:cNvPicPr preferRelativeResize="0"/>
          <p:nvPr/>
        </p:nvPicPr>
        <p:blipFill rotWithShape="1">
          <a:blip r:embed="rId4">
            <a:alphaModFix/>
          </a:blip>
          <a:srcRect l="62933" t="24889" r="2934"/>
          <a:stretch/>
        </p:blipFill>
        <p:spPr>
          <a:xfrm>
            <a:off x="6228185" y="1280160"/>
            <a:ext cx="3121152" cy="3863340"/>
          </a:xfrm>
          <a:prstGeom prst="rect">
            <a:avLst/>
          </a:prstGeom>
          <a:noFill/>
          <a:ln>
            <a:noFill/>
          </a:ln>
        </p:spPr>
      </p:pic>
      <p:pic>
        <p:nvPicPr>
          <p:cNvPr id="1169" name="Google Shape;1169;p28"/>
          <p:cNvPicPr preferRelativeResize="0"/>
          <p:nvPr/>
        </p:nvPicPr>
        <p:blipFill rotWithShape="1">
          <a:blip r:embed="rId5">
            <a:alphaModFix/>
          </a:blip>
          <a:srcRect l="68112" t="2133" r="10000" b="53305"/>
          <a:stretch/>
        </p:blipFill>
        <p:spPr>
          <a:xfrm>
            <a:off x="6027455" y="0"/>
            <a:ext cx="2001416" cy="2292096"/>
          </a:xfrm>
          <a:prstGeom prst="rect">
            <a:avLst/>
          </a:prstGeom>
          <a:noFill/>
          <a:ln>
            <a:noFill/>
          </a:ln>
        </p:spPr>
      </p:pic>
      <p:pic>
        <p:nvPicPr>
          <p:cNvPr id="1170" name="Google Shape;1170;p28"/>
          <p:cNvPicPr preferRelativeResize="0"/>
          <p:nvPr/>
        </p:nvPicPr>
        <p:blipFill rotWithShape="1">
          <a:blip r:embed="rId6">
            <a:alphaModFix/>
          </a:blip>
          <a:srcRect l="3466" r="34399" b="5896"/>
          <a:stretch/>
        </p:blipFill>
        <p:spPr>
          <a:xfrm>
            <a:off x="546712" y="0"/>
            <a:ext cx="5681472" cy="4840224"/>
          </a:xfrm>
          <a:prstGeom prst="rect">
            <a:avLst/>
          </a:prstGeom>
          <a:noFill/>
          <a:ln>
            <a:noFill/>
          </a:ln>
        </p:spPr>
      </p:pic>
      <p:pic>
        <p:nvPicPr>
          <p:cNvPr id="1171" name="Google Shape;1171;p28"/>
          <p:cNvPicPr preferRelativeResize="0"/>
          <p:nvPr/>
        </p:nvPicPr>
        <p:blipFill rotWithShape="1">
          <a:blip r:embed="rId7">
            <a:alphaModFix/>
          </a:blip>
          <a:srcRect l="1467" t="53333" r="77067" b="2103"/>
          <a:stretch/>
        </p:blipFill>
        <p:spPr>
          <a:xfrm>
            <a:off x="212953" y="3103975"/>
            <a:ext cx="1962912" cy="2292096"/>
          </a:xfrm>
          <a:prstGeom prst="rect">
            <a:avLst/>
          </a:prstGeom>
          <a:noFill/>
          <a:ln>
            <a:noFill/>
          </a:ln>
        </p:spPr>
      </p:pic>
      <p:sp>
        <p:nvSpPr>
          <p:cNvPr id="1172" name="Google Shape;1172;p28"/>
          <p:cNvSpPr txBox="1"/>
          <p:nvPr/>
        </p:nvSpPr>
        <p:spPr>
          <a:xfrm>
            <a:off x="1204720" y="1087187"/>
            <a:ext cx="46558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rgbClr val="76923C"/>
                </a:solidFill>
                <a:latin typeface="Arial Rounded"/>
                <a:ea typeface="Arial Rounded"/>
                <a:cs typeface="Arial Rounded"/>
                <a:sym typeface="Arial Rounded"/>
              </a:rPr>
              <a:t>Bài đọc giúp em hiểu nội dung gì?</a:t>
            </a:r>
            <a:endParaRPr sz="3000" b="1">
              <a:solidFill>
                <a:srgbClr val="000000"/>
              </a:solidFill>
              <a:latin typeface="Arial Rounded"/>
              <a:ea typeface="Arial Rounded"/>
              <a:cs typeface="Arial Rounded"/>
              <a:sym typeface="Arial Rounded"/>
            </a:endParaRPr>
          </a:p>
        </p:txBody>
      </p:sp>
      <p:sp>
        <p:nvSpPr>
          <p:cNvPr id="1173" name="Google Shape;1173;p28"/>
          <p:cNvSpPr txBox="1"/>
          <p:nvPr/>
        </p:nvSpPr>
        <p:spPr>
          <a:xfrm>
            <a:off x="1380976" y="2124141"/>
            <a:ext cx="464187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Rounded"/>
                <a:ea typeface="Arial Rounded"/>
                <a:cs typeface="Arial Rounded"/>
                <a:sym typeface="Arial Rounded"/>
              </a:rPr>
              <a:t>   </a:t>
            </a:r>
            <a:r>
              <a:rPr lang="en-US" sz="2400" b="1">
                <a:solidFill>
                  <a:schemeClr val="dk1"/>
                </a:solidFill>
                <a:latin typeface="Arial Rounded"/>
                <a:ea typeface="Arial Rounded"/>
                <a:cs typeface="Arial Rounded"/>
                <a:sym typeface="Arial Rounded"/>
              </a:rPr>
              <a:t>Bài đọc kể về ông lão mơ một giấc mơ. Khi tỉnh giấc ông nhận ra được tầm quan trọng của việc gieo trồng hạt giống để lấy gỗ. </a:t>
            </a:r>
            <a:endParaRPr sz="2400" b="1">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3">
                                            <p:txEl>
                                              <p:pRg st="0" end="0"/>
                                            </p:txEl>
                                          </p:spTgt>
                                        </p:tgtEl>
                                        <p:attrNameLst>
                                          <p:attrName>style.visibility</p:attrName>
                                        </p:attrNameLst>
                                      </p:cBhvr>
                                      <p:to>
                                        <p:strVal val="visible"/>
                                      </p:to>
                                    </p:set>
                                    <p:animEffect transition="in" filter="fade">
                                      <p:cBhvr>
                                        <p:cTn id="7" dur="500"/>
                                        <p:tgtEl>
                                          <p:spTgt spid="11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29"/>
          <p:cNvSpPr/>
          <p:nvPr/>
        </p:nvSpPr>
        <p:spPr>
          <a:xfrm>
            <a:off x="3493434" y="569339"/>
            <a:ext cx="5105400" cy="2971800"/>
          </a:xfrm>
          <a:custGeom>
            <a:avLst/>
            <a:gdLst/>
            <a:ahLst/>
            <a:cxnLst/>
            <a:rect l="l" t="t" r="r" b="b"/>
            <a:pathLst>
              <a:path w="3744416" h="1872208" extrusionOk="0">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rgbClr val="40404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80" name="Google Shape;1180;p29"/>
          <p:cNvSpPr/>
          <p:nvPr/>
        </p:nvSpPr>
        <p:spPr>
          <a:xfrm>
            <a:off x="3131624" y="2931540"/>
            <a:ext cx="1085710" cy="1021392"/>
          </a:xfrm>
          <a:prstGeom prst="ellipse">
            <a:avLst/>
          </a:prstGeom>
          <a:solidFill>
            <a:srgbClr val="F1B51D"/>
          </a:solidFill>
          <a:ln w="38100" cap="flat" cmpd="sng">
            <a:solidFill>
              <a:srgbClr val="FFC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200">
              <a:solidFill>
                <a:srgbClr val="FFFFFF"/>
              </a:solidFill>
              <a:latin typeface="Arial"/>
              <a:ea typeface="Arial"/>
              <a:cs typeface="Arial"/>
              <a:sym typeface="Arial"/>
            </a:endParaRPr>
          </a:p>
        </p:txBody>
      </p:sp>
      <p:sp>
        <p:nvSpPr>
          <p:cNvPr id="1181" name="Google Shape;1181;p29"/>
          <p:cNvSpPr/>
          <p:nvPr/>
        </p:nvSpPr>
        <p:spPr>
          <a:xfrm>
            <a:off x="8027334" y="2931540"/>
            <a:ext cx="1085710" cy="1021392"/>
          </a:xfrm>
          <a:prstGeom prst="ellipse">
            <a:avLst/>
          </a:prstGeom>
          <a:solidFill>
            <a:srgbClr val="F1B51D"/>
          </a:solidFill>
          <a:ln w="38100" cap="flat" cmpd="sng">
            <a:solidFill>
              <a:srgbClr val="FFC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200">
              <a:solidFill>
                <a:srgbClr val="FFFFFF"/>
              </a:solidFill>
              <a:latin typeface="Arial"/>
              <a:ea typeface="Arial"/>
              <a:cs typeface="Arial"/>
              <a:sym typeface="Arial"/>
            </a:endParaRPr>
          </a:p>
        </p:txBody>
      </p:sp>
      <p:sp>
        <p:nvSpPr>
          <p:cNvPr id="1182" name="Google Shape;1182;p29"/>
          <p:cNvSpPr/>
          <p:nvPr/>
        </p:nvSpPr>
        <p:spPr>
          <a:xfrm>
            <a:off x="5436534" y="59397"/>
            <a:ext cx="1085710" cy="1019885"/>
          </a:xfrm>
          <a:prstGeom prst="ellipse">
            <a:avLst/>
          </a:prstGeom>
          <a:solidFill>
            <a:srgbClr val="FFCB29"/>
          </a:solidFill>
          <a:ln w="38100" cap="flat" cmpd="sng">
            <a:solidFill>
              <a:srgbClr val="FFC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200">
              <a:solidFill>
                <a:srgbClr val="FFFFFF"/>
              </a:solidFill>
              <a:latin typeface="Arial"/>
              <a:ea typeface="Arial"/>
              <a:cs typeface="Arial"/>
              <a:sym typeface="Arial"/>
            </a:endParaRPr>
          </a:p>
        </p:txBody>
      </p:sp>
      <p:sp>
        <p:nvSpPr>
          <p:cNvPr id="1183" name="Google Shape;1183;p29"/>
          <p:cNvSpPr txBox="1"/>
          <p:nvPr/>
        </p:nvSpPr>
        <p:spPr>
          <a:xfrm>
            <a:off x="3994933" y="1589224"/>
            <a:ext cx="3968911"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418AC"/>
                </a:solidFill>
                <a:latin typeface="Coiny"/>
                <a:ea typeface="Coiny"/>
                <a:cs typeface="Coiny"/>
                <a:sym typeface="Coiny"/>
              </a:rPr>
              <a:t>Luyện đọc lại bài.</a:t>
            </a:r>
            <a:endParaRPr sz="5400" b="1">
              <a:solidFill>
                <a:srgbClr val="0418AC"/>
              </a:solidFill>
              <a:latin typeface="Coiny"/>
              <a:ea typeface="Coiny"/>
              <a:cs typeface="Coiny"/>
              <a:sym typeface="Coiny"/>
            </a:endParaRPr>
          </a:p>
        </p:txBody>
      </p:sp>
      <p:pic>
        <p:nvPicPr>
          <p:cNvPr id="1184" name="Google Shape;1184;p29" descr="Trẻ Em, Học Tập, Mầm Non, Tải hình PNG 200 - Free.Vector6.com"/>
          <p:cNvPicPr preferRelativeResize="0"/>
          <p:nvPr/>
        </p:nvPicPr>
        <p:blipFill rotWithShape="1">
          <a:blip r:embed="rId3">
            <a:alphaModFix/>
          </a:blip>
          <a:srcRect/>
          <a:stretch/>
        </p:blipFill>
        <p:spPr>
          <a:xfrm>
            <a:off x="533400" y="1428750"/>
            <a:ext cx="4083231" cy="36119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
          <p:cNvSpPr txBox="1"/>
          <p:nvPr/>
        </p:nvSpPr>
        <p:spPr>
          <a:xfrm>
            <a:off x="990600" y="331146"/>
            <a:ext cx="6934200" cy="374098"/>
          </a:xfrm>
          <a:prstGeom prst="rect">
            <a:avLst/>
          </a:prstGeom>
          <a:solidFill>
            <a:srgbClr val="E1EFD8"/>
          </a:solidFill>
          <a:ln>
            <a:noFill/>
          </a:ln>
        </p:spPr>
        <p:txBody>
          <a:bodyPr spcFirstLastPara="1" wrap="square" lIns="65650" tIns="32825" rIns="65650" bIns="32825" anchor="t" anchorCtr="0">
            <a:spAutoFit/>
          </a:bodyPr>
          <a:lstStyle/>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Quan sát và cho biết em thấy gì trong mỗi hình ảnh dưới đây: </a:t>
            </a:r>
            <a:endParaRPr sz="2000" b="1">
              <a:solidFill>
                <a:schemeClr val="dk1"/>
              </a:solidFill>
              <a:latin typeface="Arial Rounded"/>
              <a:ea typeface="Arial Rounded"/>
              <a:cs typeface="Arial Rounded"/>
              <a:sym typeface="Arial Rounded"/>
            </a:endParaRPr>
          </a:p>
        </p:txBody>
      </p:sp>
      <p:pic>
        <p:nvPicPr>
          <p:cNvPr id="787" name="Google Shape;787;p3"/>
          <p:cNvPicPr preferRelativeResize="0"/>
          <p:nvPr/>
        </p:nvPicPr>
        <p:blipFill rotWithShape="1">
          <a:blip r:embed="rId3">
            <a:alphaModFix/>
          </a:blip>
          <a:srcRect/>
          <a:stretch/>
        </p:blipFill>
        <p:spPr>
          <a:xfrm>
            <a:off x="5991225" y="757837"/>
            <a:ext cx="2805113" cy="1531926"/>
          </a:xfrm>
          <a:prstGeom prst="rect">
            <a:avLst/>
          </a:prstGeom>
          <a:noFill/>
          <a:ln>
            <a:noFill/>
          </a:ln>
        </p:spPr>
      </p:pic>
      <p:pic>
        <p:nvPicPr>
          <p:cNvPr id="788" name="Google Shape;788;p3"/>
          <p:cNvPicPr preferRelativeResize="0"/>
          <p:nvPr/>
        </p:nvPicPr>
        <p:blipFill rotWithShape="1">
          <a:blip r:embed="rId4">
            <a:alphaModFix/>
          </a:blip>
          <a:srcRect/>
          <a:stretch/>
        </p:blipFill>
        <p:spPr>
          <a:xfrm>
            <a:off x="685800" y="2543113"/>
            <a:ext cx="2647950" cy="1586451"/>
          </a:xfrm>
          <a:prstGeom prst="rect">
            <a:avLst/>
          </a:prstGeom>
          <a:noFill/>
          <a:ln>
            <a:noFill/>
          </a:ln>
        </p:spPr>
      </p:pic>
      <p:pic>
        <p:nvPicPr>
          <p:cNvPr id="789" name="Google Shape;789;p3"/>
          <p:cNvPicPr preferRelativeResize="0"/>
          <p:nvPr/>
        </p:nvPicPr>
        <p:blipFill rotWithShape="1">
          <a:blip r:embed="rId5">
            <a:alphaModFix/>
          </a:blip>
          <a:srcRect/>
          <a:stretch/>
        </p:blipFill>
        <p:spPr>
          <a:xfrm>
            <a:off x="3505200" y="2503873"/>
            <a:ext cx="2552700" cy="1583857"/>
          </a:xfrm>
          <a:prstGeom prst="rect">
            <a:avLst/>
          </a:prstGeom>
          <a:noFill/>
          <a:ln>
            <a:noFill/>
          </a:ln>
        </p:spPr>
      </p:pic>
      <p:pic>
        <p:nvPicPr>
          <p:cNvPr id="790" name="Google Shape;790;p3"/>
          <p:cNvPicPr preferRelativeResize="0"/>
          <p:nvPr/>
        </p:nvPicPr>
        <p:blipFill rotWithShape="1">
          <a:blip r:embed="rId6">
            <a:alphaModFix/>
          </a:blip>
          <a:srcRect/>
          <a:stretch/>
        </p:blipFill>
        <p:spPr>
          <a:xfrm>
            <a:off x="6296024" y="2530708"/>
            <a:ext cx="2466975" cy="1423464"/>
          </a:xfrm>
          <a:prstGeom prst="rect">
            <a:avLst/>
          </a:prstGeom>
          <a:noFill/>
          <a:ln>
            <a:noFill/>
          </a:ln>
        </p:spPr>
      </p:pic>
      <p:pic>
        <p:nvPicPr>
          <p:cNvPr id="791" name="Google Shape;791;p3"/>
          <p:cNvPicPr preferRelativeResize="0"/>
          <p:nvPr/>
        </p:nvPicPr>
        <p:blipFill rotWithShape="1">
          <a:blip r:embed="rId7">
            <a:alphaModFix/>
          </a:blip>
          <a:srcRect/>
          <a:stretch/>
        </p:blipFill>
        <p:spPr>
          <a:xfrm>
            <a:off x="481012" y="705244"/>
            <a:ext cx="2874169" cy="1697027"/>
          </a:xfrm>
          <a:prstGeom prst="rect">
            <a:avLst/>
          </a:prstGeom>
          <a:noFill/>
          <a:ln>
            <a:noFill/>
          </a:ln>
        </p:spPr>
      </p:pic>
      <p:pic>
        <p:nvPicPr>
          <p:cNvPr id="792" name="Google Shape;792;p3"/>
          <p:cNvPicPr preferRelativeResize="0"/>
          <p:nvPr/>
        </p:nvPicPr>
        <p:blipFill rotWithShape="1">
          <a:blip r:embed="rId8">
            <a:alphaModFix/>
          </a:blip>
          <a:srcRect/>
          <a:stretch/>
        </p:blipFill>
        <p:spPr>
          <a:xfrm>
            <a:off x="3474243" y="809720"/>
            <a:ext cx="2516982" cy="1453208"/>
          </a:xfrm>
          <a:prstGeom prst="rect">
            <a:avLst/>
          </a:prstGeom>
          <a:noFill/>
          <a:ln>
            <a:noFill/>
          </a:ln>
        </p:spPr>
      </p:pic>
      <p:sp>
        <p:nvSpPr>
          <p:cNvPr id="793" name="Google Shape;793;p3"/>
          <p:cNvSpPr txBox="1"/>
          <p:nvPr/>
        </p:nvSpPr>
        <p:spPr>
          <a:xfrm>
            <a:off x="973931" y="4097255"/>
            <a:ext cx="7239000" cy="707886"/>
          </a:xfrm>
          <a:prstGeom prst="rect">
            <a:avLst/>
          </a:prstGeom>
          <a:solidFill>
            <a:srgbClr val="FCEEE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    Mỗi tấm ảnh dưới đây thể hiện hoạt động hoặc trang phục của một dân tộc Việt Nam. Hãy nói điều em thích trong một bức ảnh.</a:t>
            </a:r>
            <a:endParaRPr sz="2000" b="1">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childTnLst>
                                </p:cTn>
                              </p:par>
                              <p:par>
                                <p:cTn id="8" presetID="10" presetClass="entr" presetSubtype="0" fill="hold" nodeType="withEffect">
                                  <p:stCondLst>
                                    <p:cond delay="0"/>
                                  </p:stCondLst>
                                  <p:childTnLst>
                                    <p:set>
                                      <p:cBhvr>
                                        <p:cTn id="9" dur="1" fill="hold">
                                          <p:stCondLst>
                                            <p:cond delay="0"/>
                                          </p:stCondLst>
                                        </p:cTn>
                                        <p:tgtEl>
                                          <p:spTgt spid="792"/>
                                        </p:tgtEl>
                                        <p:attrNameLst>
                                          <p:attrName>style.visibility</p:attrName>
                                        </p:attrNameLst>
                                      </p:cBhvr>
                                      <p:to>
                                        <p:strVal val="visible"/>
                                      </p:to>
                                    </p:set>
                                    <p:animEffect transition="in" filter="fade">
                                      <p:cBhvr>
                                        <p:cTn id="10" dur="1000"/>
                                        <p:tgtEl>
                                          <p:spTgt spid="792"/>
                                        </p:tgtEl>
                                      </p:cBhvr>
                                    </p:animEffect>
                                  </p:childTnLst>
                                </p:cTn>
                              </p:par>
                              <p:par>
                                <p:cTn id="11" presetID="10" presetClass="entr" presetSubtype="0" fill="hold" nodeType="withEffect">
                                  <p:stCondLst>
                                    <p:cond delay="0"/>
                                  </p:stCondLst>
                                  <p:childTnLst>
                                    <p:set>
                                      <p:cBhvr>
                                        <p:cTn id="12" dur="1" fill="hold">
                                          <p:stCondLst>
                                            <p:cond delay="0"/>
                                          </p:stCondLst>
                                        </p:cTn>
                                        <p:tgtEl>
                                          <p:spTgt spid="787"/>
                                        </p:tgtEl>
                                        <p:attrNameLst>
                                          <p:attrName>style.visibility</p:attrName>
                                        </p:attrNameLst>
                                      </p:cBhvr>
                                      <p:to>
                                        <p:strVal val="visible"/>
                                      </p:to>
                                    </p:set>
                                    <p:animEffect transition="in" filter="fade">
                                      <p:cBhvr>
                                        <p:cTn id="13" dur="1000"/>
                                        <p:tgtEl>
                                          <p:spTgt spid="787"/>
                                        </p:tgtEl>
                                      </p:cBhvr>
                                    </p:animEffect>
                                  </p:childTnLst>
                                </p:cTn>
                              </p:par>
                              <p:par>
                                <p:cTn id="14" presetID="10" presetClass="entr" presetSubtype="0" fill="hold" nodeType="withEffect">
                                  <p:stCondLst>
                                    <p:cond delay="0"/>
                                  </p:stCondLst>
                                  <p:childTnLst>
                                    <p:set>
                                      <p:cBhvr>
                                        <p:cTn id="15" dur="1" fill="hold">
                                          <p:stCondLst>
                                            <p:cond delay="0"/>
                                          </p:stCondLst>
                                        </p:cTn>
                                        <p:tgtEl>
                                          <p:spTgt spid="788"/>
                                        </p:tgtEl>
                                        <p:attrNameLst>
                                          <p:attrName>style.visibility</p:attrName>
                                        </p:attrNameLst>
                                      </p:cBhvr>
                                      <p:to>
                                        <p:strVal val="visible"/>
                                      </p:to>
                                    </p:set>
                                    <p:animEffect transition="in" filter="fade">
                                      <p:cBhvr>
                                        <p:cTn id="16" dur="1000"/>
                                        <p:tgtEl>
                                          <p:spTgt spid="788"/>
                                        </p:tgtEl>
                                      </p:cBhvr>
                                    </p:animEffect>
                                  </p:childTnLst>
                                </p:cTn>
                              </p:par>
                              <p:par>
                                <p:cTn id="17" presetID="10" presetClass="entr" presetSubtype="0" fill="hold" nodeType="withEffect">
                                  <p:stCondLst>
                                    <p:cond delay="0"/>
                                  </p:stCondLst>
                                  <p:childTnLst>
                                    <p:set>
                                      <p:cBhvr>
                                        <p:cTn id="18" dur="1" fill="hold">
                                          <p:stCondLst>
                                            <p:cond delay="0"/>
                                          </p:stCondLst>
                                        </p:cTn>
                                        <p:tgtEl>
                                          <p:spTgt spid="789"/>
                                        </p:tgtEl>
                                        <p:attrNameLst>
                                          <p:attrName>style.visibility</p:attrName>
                                        </p:attrNameLst>
                                      </p:cBhvr>
                                      <p:to>
                                        <p:strVal val="visible"/>
                                      </p:to>
                                    </p:set>
                                    <p:animEffect transition="in" filter="fade">
                                      <p:cBhvr>
                                        <p:cTn id="19" dur="1000"/>
                                        <p:tgtEl>
                                          <p:spTgt spid="789"/>
                                        </p:tgtEl>
                                      </p:cBhvr>
                                    </p:animEffect>
                                  </p:childTnLst>
                                </p:cTn>
                              </p:par>
                              <p:par>
                                <p:cTn id="20" presetID="10" presetClass="entr" presetSubtype="0" fill="hold" nodeType="withEffect">
                                  <p:stCondLst>
                                    <p:cond delay="0"/>
                                  </p:stCondLst>
                                  <p:childTnLst>
                                    <p:set>
                                      <p:cBhvr>
                                        <p:cTn id="21" dur="1" fill="hold">
                                          <p:stCondLst>
                                            <p:cond delay="0"/>
                                          </p:stCondLst>
                                        </p:cTn>
                                        <p:tgtEl>
                                          <p:spTgt spid="790"/>
                                        </p:tgtEl>
                                        <p:attrNameLst>
                                          <p:attrName>style.visibility</p:attrName>
                                        </p:attrNameLst>
                                      </p:cBhvr>
                                      <p:to>
                                        <p:strVal val="visible"/>
                                      </p:to>
                                    </p:set>
                                    <p:animEffect transition="in" filter="fade">
                                      <p:cBhvr>
                                        <p:cTn id="22" dur="1000"/>
                                        <p:tgtEl>
                                          <p:spTgt spid="7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3"/>
                                        </p:tgtEl>
                                        <p:attrNameLst>
                                          <p:attrName>style.visibility</p:attrName>
                                        </p:attrNameLst>
                                      </p:cBhvr>
                                      <p:to>
                                        <p:strVal val="visible"/>
                                      </p:to>
                                    </p:set>
                                    <p:animEffect transition="in" filter="fade">
                                      <p:cBhvr>
                                        <p:cTn id="27"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1190" name="Google Shape;1190;p30"/>
          <p:cNvPicPr preferRelativeResize="0"/>
          <p:nvPr/>
        </p:nvPicPr>
        <p:blipFill rotWithShape="1">
          <a:blip r:embed="rId3">
            <a:alphaModFix/>
          </a:blip>
          <a:srcRect/>
          <a:stretch/>
        </p:blipFill>
        <p:spPr>
          <a:xfrm>
            <a:off x="20784" y="29442"/>
            <a:ext cx="612431" cy="561109"/>
          </a:xfrm>
          <a:prstGeom prst="rect">
            <a:avLst/>
          </a:prstGeom>
          <a:noFill/>
          <a:ln>
            <a:noFill/>
          </a:ln>
        </p:spPr>
      </p:pic>
      <p:sp>
        <p:nvSpPr>
          <p:cNvPr id="1191" name="Google Shape;1191;p30"/>
          <p:cNvSpPr/>
          <p:nvPr/>
        </p:nvSpPr>
        <p:spPr>
          <a:xfrm>
            <a:off x="4018721" y="194264"/>
            <a:ext cx="2132311" cy="400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oiny"/>
                <a:ea typeface="Coiny"/>
                <a:cs typeface="Coiny"/>
                <a:sym typeface="Coiny"/>
              </a:rPr>
              <a:t>RỪNG GỖ QUÝ</a:t>
            </a:r>
            <a:endParaRPr sz="2000">
              <a:solidFill>
                <a:srgbClr val="FF0000"/>
              </a:solidFill>
              <a:latin typeface="Coiny"/>
              <a:ea typeface="Coiny"/>
              <a:cs typeface="Coiny"/>
              <a:sym typeface="Coiny"/>
            </a:endParaRPr>
          </a:p>
        </p:txBody>
      </p:sp>
      <p:sp>
        <p:nvSpPr>
          <p:cNvPr id="1192" name="Google Shape;1192;p30"/>
          <p:cNvSpPr/>
          <p:nvPr/>
        </p:nvSpPr>
        <p:spPr>
          <a:xfrm>
            <a:off x="326999" y="484649"/>
            <a:ext cx="8650707" cy="4770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Xưa, có một ông lão đi tìm gỗ làm nhà. Một đêm, ông nằm mơ thấy mình được tiên ban cho một chiếc hộp. Nàng tiên bảo:</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hãy mở nhé!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lão cảm ơn nàng tiên rồi mang hộp về. Dọc đường, không nén nổi tò mò, ông mở chiếc hộp ra. Nào ngờ nắp hộp vừa hé mở thì bao nhiêu cột gỗ, ván gỗ tuôn ra ào ào, rồi lao xuống suối, trôi đi mất. Cầm cái hộp không trong tay, ông lão tiếc ngẩn ngơ.</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Ông đành quay lại tìm nàng tiên. Thấy ông lão nằn nì, nàng tiên đưa cho ông cái hộp khác và dặn:</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Thứ đựng trong hộp này quý hơn nhiều. Nhưng nhất thiết phải về đến nhà mới được mở ra đấy!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Về đến nhà, ông lão mở hộp ra, chỉ thấy những hạt cây nhỏ tí.</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Nghe tiếng chim hót sau túp lều, ông lão choàng tỉnh giấc. Thì ra đó chỉ là một giấc mơ. Nghĩ mãi về giấc mơ, ông chợt hiểu ra: “Lúa ngô phải gieo trồng mới có thì gỗ rừng cũng vậy.”.</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Thế rồi ông lão bảo các con và dân làng tìm hạt cây về gieo trồng. Chẳng bao lâu, những mảnh đồi trọc đã trở thành rừng. Từ đó, dân làng có gỗ để làm nhà, đóng bàn, đóng ghế. </a:t>
            </a:r>
            <a:endParaRPr sz="1200"/>
          </a:p>
          <a:p>
            <a:pPr marL="0" marR="0" lvl="0" indent="0" algn="l" rtl="0">
              <a:spcBef>
                <a:spcPts val="0"/>
              </a:spcBef>
              <a:spcAft>
                <a:spcPts val="0"/>
              </a:spcAft>
              <a:buNone/>
            </a:pPr>
            <a:r>
              <a:rPr lang="en-US" sz="1600" b="1">
                <a:solidFill>
                  <a:schemeClr val="dk1"/>
                </a:solidFill>
                <a:latin typeface="Arial Rounded"/>
                <a:ea typeface="Arial Rounded"/>
                <a:cs typeface="Arial Rounded"/>
                <a:sym typeface="Arial Rounded"/>
              </a:rPr>
              <a:t>                                                                                   Truyện dân gian Tày – Nùng</a:t>
            </a:r>
            <a:endParaRPr sz="1200"/>
          </a:p>
          <a:p>
            <a:pPr marL="0" marR="0" lvl="0" indent="0" algn="l" rtl="0">
              <a:spcBef>
                <a:spcPts val="0"/>
              </a:spcBef>
              <a:spcAft>
                <a:spcPts val="0"/>
              </a:spcAft>
              <a:buNone/>
            </a:pPr>
            <a:endParaRPr sz="1600" i="1">
              <a:solidFill>
                <a:schemeClr val="dk1"/>
              </a:solidFill>
              <a:latin typeface="Arial Rounded"/>
              <a:ea typeface="Arial Rounded"/>
              <a:cs typeface="Arial Rounded"/>
              <a:sym typeface="Arial Rounded"/>
            </a:endParaRPr>
          </a:p>
        </p:txBody>
      </p:sp>
      <p:sp>
        <p:nvSpPr>
          <p:cNvPr id="1193" name="Google Shape;1193;p30"/>
          <p:cNvSpPr/>
          <p:nvPr/>
        </p:nvSpPr>
        <p:spPr>
          <a:xfrm>
            <a:off x="685800" y="194264"/>
            <a:ext cx="1886272" cy="372474"/>
          </a:xfrm>
          <a:prstGeom prst="roundRect">
            <a:avLst>
              <a:gd name="adj" fmla="val 50000"/>
            </a:avLst>
          </a:prstGeom>
          <a:solidFill>
            <a:schemeClr val="lt1"/>
          </a:solidFill>
          <a:ln w="38100" cap="flat" cmpd="sng">
            <a:solidFill>
              <a:srgbClr val="FADB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Rounded"/>
                <a:ea typeface="Arial Rounded"/>
                <a:cs typeface="Arial Rounded"/>
                <a:sym typeface="Arial Rounded"/>
              </a:rPr>
              <a:t>Đọc lại bài</a:t>
            </a:r>
            <a:endParaRPr sz="2000">
              <a:solidFill>
                <a:schemeClr val="dk1"/>
              </a:solidFill>
              <a:latin typeface="Arial Rounded"/>
              <a:ea typeface="Arial Rounded"/>
              <a:cs typeface="Arial Rounded"/>
              <a:sym typeface="Arial Rounde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31"/>
          <p:cNvPicPr preferRelativeResize="0"/>
          <p:nvPr/>
        </p:nvPicPr>
        <p:blipFill rotWithShape="1">
          <a:blip r:embed="rId3">
            <a:alphaModFix/>
          </a:blip>
          <a:srcRect t="-68" r="76667" b="57762"/>
          <a:stretch/>
        </p:blipFill>
        <p:spPr>
          <a:xfrm>
            <a:off x="-10391" y="49249"/>
            <a:ext cx="1752600" cy="1158498"/>
          </a:xfrm>
          <a:prstGeom prst="rect">
            <a:avLst/>
          </a:prstGeom>
          <a:noFill/>
          <a:ln>
            <a:noFill/>
          </a:ln>
        </p:spPr>
      </p:pic>
      <p:pic>
        <p:nvPicPr>
          <p:cNvPr id="1200" name="Google Shape;1200;p31" descr="https://o.remove.bg/downloads/6c6918ca-ee82-44b2-9d64-5639ac0e0edb/image-removebg-preview.png"/>
          <p:cNvPicPr preferRelativeResize="0"/>
          <p:nvPr/>
        </p:nvPicPr>
        <p:blipFill rotWithShape="1">
          <a:blip r:embed="rId4">
            <a:alphaModFix/>
          </a:blip>
          <a:srcRect/>
          <a:stretch/>
        </p:blipFill>
        <p:spPr>
          <a:xfrm>
            <a:off x="1066800" y="895350"/>
            <a:ext cx="7010400" cy="3981450"/>
          </a:xfrm>
          <a:prstGeom prst="rect">
            <a:avLst/>
          </a:prstGeom>
          <a:noFill/>
          <a:ln>
            <a:noFill/>
          </a:ln>
        </p:spPr>
      </p:pic>
      <p:pic>
        <p:nvPicPr>
          <p:cNvPr id="1201" name="Google Shape;1201;p31"/>
          <p:cNvPicPr preferRelativeResize="0"/>
          <p:nvPr/>
        </p:nvPicPr>
        <p:blipFill rotWithShape="1">
          <a:blip r:embed="rId5">
            <a:alphaModFix/>
          </a:blip>
          <a:srcRect/>
          <a:stretch/>
        </p:blipFill>
        <p:spPr>
          <a:xfrm>
            <a:off x="2514600" y="508220"/>
            <a:ext cx="4267570" cy="7742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207" name="Google Shape;1207;p32"/>
          <p:cNvPicPr preferRelativeResize="0"/>
          <p:nvPr/>
        </p:nvPicPr>
        <p:blipFill rotWithShape="1">
          <a:blip r:embed="rId3">
            <a:alphaModFix/>
          </a:blip>
          <a:srcRect/>
          <a:stretch/>
        </p:blipFill>
        <p:spPr>
          <a:xfrm>
            <a:off x="133159" y="787327"/>
            <a:ext cx="2162381" cy="4027733"/>
          </a:xfrm>
          <a:prstGeom prst="rect">
            <a:avLst/>
          </a:prstGeom>
          <a:noFill/>
          <a:ln>
            <a:noFill/>
          </a:ln>
        </p:spPr>
      </p:pic>
      <p:pic>
        <p:nvPicPr>
          <p:cNvPr id="1208" name="Google Shape;1208;p32"/>
          <p:cNvPicPr preferRelativeResize="0"/>
          <p:nvPr/>
        </p:nvPicPr>
        <p:blipFill rotWithShape="1">
          <a:blip r:embed="rId4">
            <a:alphaModFix/>
          </a:blip>
          <a:srcRect/>
          <a:stretch/>
        </p:blipFill>
        <p:spPr>
          <a:xfrm>
            <a:off x="411585" y="799461"/>
            <a:ext cx="2210325" cy="4074116"/>
          </a:xfrm>
          <a:prstGeom prst="rect">
            <a:avLst/>
          </a:prstGeom>
          <a:noFill/>
          <a:ln>
            <a:noFill/>
          </a:ln>
        </p:spPr>
      </p:pic>
      <p:pic>
        <p:nvPicPr>
          <p:cNvPr id="1209" name="Google Shape;1209;p32"/>
          <p:cNvPicPr preferRelativeResize="0"/>
          <p:nvPr/>
        </p:nvPicPr>
        <p:blipFill rotWithShape="1">
          <a:blip r:embed="rId5">
            <a:alphaModFix/>
          </a:blip>
          <a:srcRect/>
          <a:stretch/>
        </p:blipFill>
        <p:spPr>
          <a:xfrm>
            <a:off x="194437" y="680960"/>
            <a:ext cx="2753576" cy="4107029"/>
          </a:xfrm>
          <a:prstGeom prst="rect">
            <a:avLst/>
          </a:prstGeom>
          <a:noFill/>
          <a:ln>
            <a:noFill/>
          </a:ln>
        </p:spPr>
      </p:pic>
      <p:sp>
        <p:nvSpPr>
          <p:cNvPr id="1210" name="Google Shape;1210;p32"/>
          <p:cNvSpPr txBox="1"/>
          <p:nvPr/>
        </p:nvSpPr>
        <p:spPr>
          <a:xfrm>
            <a:off x="2406530" y="361950"/>
            <a:ext cx="6737470" cy="1785902"/>
          </a:xfrm>
          <a:prstGeom prst="rect">
            <a:avLst/>
          </a:prstGeom>
          <a:noFill/>
          <a:ln>
            <a:noFill/>
          </a:ln>
        </p:spPr>
        <p:txBody>
          <a:bodyPr spcFirstLastPara="1" wrap="square" lIns="61750" tIns="30875" rIns="61750" bIns="30875" anchor="t" anchorCtr="0">
            <a:spAutoFit/>
          </a:bodyPr>
          <a:lstStyle/>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1. Dựa vào nội dung bài đọc, trả lời câu hỏi: </a:t>
            </a:r>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a) Ông lão đi tìm gỗ để làm gì?</a:t>
            </a:r>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b) Để có gỗ dùng lâu dài, chúng ta cần làm gì? </a:t>
            </a:r>
            <a:endParaRPr sz="2703" b="1">
              <a:solidFill>
                <a:schemeClr val="dk1"/>
              </a:solidFill>
              <a:latin typeface="Arial Rounded"/>
              <a:ea typeface="Arial Rounded"/>
              <a:cs typeface="Arial Rounded"/>
              <a:sym typeface="Arial Rounded"/>
            </a:endParaRPr>
          </a:p>
        </p:txBody>
      </p:sp>
      <p:sp>
        <p:nvSpPr>
          <p:cNvPr id="1211" name="Google Shape;1211;p32"/>
          <p:cNvSpPr/>
          <p:nvPr/>
        </p:nvSpPr>
        <p:spPr>
          <a:xfrm>
            <a:off x="1736275" y="259544"/>
            <a:ext cx="516628" cy="364219"/>
          </a:xfrm>
          <a:prstGeom prst="cloudCallout">
            <a:avLst>
              <a:gd name="adj1" fmla="val -20833"/>
              <a:gd name="adj2" fmla="val 62500"/>
            </a:avLst>
          </a:prstGeom>
          <a:solidFill>
            <a:srgbClr val="FF3809"/>
          </a:solidFill>
          <a:ln>
            <a:noFill/>
          </a:ln>
        </p:spPr>
        <p:txBody>
          <a:bodyPr spcFirstLastPara="1" wrap="square" lIns="61750" tIns="30875" rIns="61750" bIns="30875" anchor="ctr" anchorCtr="0">
            <a:noAutofit/>
          </a:bodyPr>
          <a:lstStyle/>
          <a:p>
            <a:pPr marL="0" marR="0" lvl="0" indent="0" algn="ctr" rtl="0">
              <a:spcBef>
                <a:spcPts val="0"/>
              </a:spcBef>
              <a:spcAft>
                <a:spcPts val="0"/>
              </a:spcAft>
              <a:buNone/>
            </a:pPr>
            <a:r>
              <a:rPr lang="en-US" sz="1892" b="1">
                <a:solidFill>
                  <a:schemeClr val="lt1"/>
                </a:solidFill>
                <a:latin typeface="Arial Rounded"/>
                <a:ea typeface="Arial Rounded"/>
                <a:cs typeface="Arial Rounded"/>
                <a:sym typeface="Arial Rounded"/>
              </a:rPr>
              <a:t>?</a:t>
            </a:r>
            <a:endParaRPr/>
          </a:p>
        </p:txBody>
      </p:sp>
      <p:sp>
        <p:nvSpPr>
          <p:cNvPr id="1212" name="Google Shape;1212;p32"/>
          <p:cNvSpPr/>
          <p:nvPr/>
        </p:nvSpPr>
        <p:spPr>
          <a:xfrm>
            <a:off x="3352800" y="2571750"/>
            <a:ext cx="5105400" cy="1371600"/>
          </a:xfrm>
          <a:prstGeom prst="wedgeRoundRectCallout">
            <a:avLst>
              <a:gd name="adj1" fmla="val -64734"/>
              <a:gd name="adj2" fmla="val -40758"/>
              <a:gd name="adj3" fmla="val 16667"/>
            </a:avLst>
          </a:prstGeom>
          <a:solidFill>
            <a:schemeClr val="lt1"/>
          </a:solidFill>
          <a:ln w="381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rgbClr val="002060"/>
              </a:solidFill>
              <a:latin typeface="Arial Rounded"/>
              <a:ea typeface="Arial Rounded"/>
              <a:cs typeface="Arial Rounded"/>
              <a:sym typeface="Arial Rounded"/>
            </a:endParaRPr>
          </a:p>
          <a:p>
            <a:pPr marL="0" marR="0" lvl="0" indent="0" algn="l" rtl="0">
              <a:spcBef>
                <a:spcPts val="0"/>
              </a:spcBef>
              <a:spcAft>
                <a:spcPts val="0"/>
              </a:spcAft>
              <a:buNone/>
            </a:pPr>
            <a:r>
              <a:rPr lang="en-US" sz="2400" b="1">
                <a:solidFill>
                  <a:srgbClr val="002060"/>
                </a:solidFill>
                <a:latin typeface="Arial Rounded"/>
                <a:ea typeface="Arial Rounded"/>
                <a:cs typeface="Arial Rounded"/>
                <a:sym typeface="Arial Rounded"/>
              </a:rPr>
              <a:t>a) Ông lão đi tìm gỗ để làm nhà.</a:t>
            </a:r>
            <a:endParaRPr/>
          </a:p>
          <a:p>
            <a:pPr marL="0" marR="0" lvl="0" indent="0" algn="l" rtl="0">
              <a:spcBef>
                <a:spcPts val="0"/>
              </a:spcBef>
              <a:spcAft>
                <a:spcPts val="0"/>
              </a:spcAft>
              <a:buNone/>
            </a:pPr>
            <a:r>
              <a:rPr lang="en-US" sz="2400" b="1">
                <a:solidFill>
                  <a:srgbClr val="002060"/>
                </a:solidFill>
                <a:latin typeface="Arial Rounded"/>
                <a:ea typeface="Arial Rounded"/>
                <a:cs typeface="Arial Rounded"/>
                <a:sym typeface="Arial Rounded"/>
              </a:rPr>
              <a:t>b) Để có gỗ dùng lâu dài, chúng ta cần trồng cây. </a:t>
            </a:r>
            <a:endParaRPr/>
          </a:p>
          <a:p>
            <a:pPr marL="0" marR="0" lvl="0" indent="0" algn="l" rtl="0">
              <a:spcBef>
                <a:spcPts val="0"/>
              </a:spcBef>
              <a:spcAft>
                <a:spcPts val="0"/>
              </a:spcAft>
              <a:buNone/>
            </a:pPr>
            <a:endParaRPr sz="2400" b="1">
              <a:solidFill>
                <a:srgbClr val="00206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10"/>
                                        </p:tgtEl>
                                        <p:attrNameLst>
                                          <p:attrName>style.visibility</p:attrName>
                                        </p:attrNameLst>
                                      </p:cBhvr>
                                      <p:to>
                                        <p:strVal val="visible"/>
                                      </p:to>
                                    </p:set>
                                    <p:animEffect transition="in" filter="fade">
                                      <p:cBhvr>
                                        <p:cTn id="7" dur="500"/>
                                        <p:tgtEl>
                                          <p:spTgt spid="1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2"/>
                                        </p:tgtEl>
                                        <p:attrNameLst>
                                          <p:attrName>style.visibility</p:attrName>
                                        </p:attrNameLst>
                                      </p:cBhvr>
                                      <p:to>
                                        <p:strVal val="visible"/>
                                      </p:to>
                                    </p:set>
                                    <p:animEffect transition="in" filter="fade">
                                      <p:cBhvr>
                                        <p:cTn id="12" dur="500"/>
                                        <p:tgtEl>
                                          <p:spTgt spid="1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pic>
        <p:nvPicPr>
          <p:cNvPr id="1218" name="Google Shape;1218;p33"/>
          <p:cNvPicPr preferRelativeResize="0"/>
          <p:nvPr/>
        </p:nvPicPr>
        <p:blipFill rotWithShape="1">
          <a:blip r:embed="rId3">
            <a:alphaModFix/>
          </a:blip>
          <a:srcRect/>
          <a:stretch/>
        </p:blipFill>
        <p:spPr>
          <a:xfrm>
            <a:off x="133159" y="787327"/>
            <a:ext cx="2162381" cy="4027733"/>
          </a:xfrm>
          <a:prstGeom prst="rect">
            <a:avLst/>
          </a:prstGeom>
          <a:noFill/>
          <a:ln>
            <a:noFill/>
          </a:ln>
        </p:spPr>
      </p:pic>
      <p:pic>
        <p:nvPicPr>
          <p:cNvPr id="1219" name="Google Shape;1219;p33"/>
          <p:cNvPicPr preferRelativeResize="0"/>
          <p:nvPr/>
        </p:nvPicPr>
        <p:blipFill rotWithShape="1">
          <a:blip r:embed="rId4">
            <a:alphaModFix/>
          </a:blip>
          <a:srcRect/>
          <a:stretch/>
        </p:blipFill>
        <p:spPr>
          <a:xfrm>
            <a:off x="369563" y="740944"/>
            <a:ext cx="2003798" cy="4074116"/>
          </a:xfrm>
          <a:prstGeom prst="rect">
            <a:avLst/>
          </a:prstGeom>
          <a:noFill/>
          <a:ln>
            <a:noFill/>
          </a:ln>
        </p:spPr>
      </p:pic>
      <p:pic>
        <p:nvPicPr>
          <p:cNvPr id="1220" name="Google Shape;1220;p33"/>
          <p:cNvPicPr preferRelativeResize="0"/>
          <p:nvPr/>
        </p:nvPicPr>
        <p:blipFill rotWithShape="1">
          <a:blip r:embed="rId5">
            <a:alphaModFix/>
          </a:blip>
          <a:srcRect/>
          <a:stretch/>
        </p:blipFill>
        <p:spPr>
          <a:xfrm>
            <a:off x="0" y="629963"/>
            <a:ext cx="2753576" cy="4107029"/>
          </a:xfrm>
          <a:prstGeom prst="rect">
            <a:avLst/>
          </a:prstGeom>
          <a:noFill/>
          <a:ln>
            <a:noFill/>
          </a:ln>
        </p:spPr>
      </p:pic>
      <p:sp>
        <p:nvSpPr>
          <p:cNvPr id="1221" name="Google Shape;1221;p33"/>
          <p:cNvSpPr txBox="1"/>
          <p:nvPr/>
        </p:nvSpPr>
        <p:spPr>
          <a:xfrm>
            <a:off x="1214349" y="317238"/>
            <a:ext cx="7775432" cy="924127"/>
          </a:xfrm>
          <a:prstGeom prst="rect">
            <a:avLst/>
          </a:prstGeom>
          <a:noFill/>
          <a:ln>
            <a:noFill/>
          </a:ln>
        </p:spPr>
        <p:txBody>
          <a:bodyPr spcFirstLastPara="1" wrap="square" lIns="61750" tIns="30875" rIns="61750" bIns="30875" anchor="t" anchorCtr="0">
            <a:spAutoFit/>
          </a:bodyPr>
          <a:lstStyle/>
          <a:p>
            <a:pPr marL="0" marR="0" lvl="0" indent="0" algn="ctr" rtl="0">
              <a:spcBef>
                <a:spcPts val="0"/>
              </a:spcBef>
              <a:spcAft>
                <a:spcPts val="0"/>
              </a:spcAft>
              <a:buNone/>
            </a:pPr>
            <a:r>
              <a:rPr lang="en-US" sz="2800" b="1">
                <a:solidFill>
                  <a:schemeClr val="dk1"/>
                </a:solidFill>
                <a:latin typeface="Arial Rounded"/>
                <a:ea typeface="Arial Rounded"/>
                <a:cs typeface="Arial Rounded"/>
                <a:sym typeface="Arial Rounded"/>
              </a:rPr>
              <a:t>2. Hãy nói lời ông lão khuyên các con (hoặc dân làng) trồng cây? </a:t>
            </a:r>
            <a:endParaRPr sz="2703" b="1">
              <a:solidFill>
                <a:srgbClr val="000000"/>
              </a:solidFill>
              <a:latin typeface="Arial Rounded"/>
              <a:ea typeface="Arial Rounded"/>
              <a:cs typeface="Arial Rounded"/>
              <a:sym typeface="Arial Rounded"/>
            </a:endParaRPr>
          </a:p>
        </p:txBody>
      </p:sp>
      <p:sp>
        <p:nvSpPr>
          <p:cNvPr id="1222" name="Google Shape;1222;p33"/>
          <p:cNvSpPr/>
          <p:nvPr/>
        </p:nvSpPr>
        <p:spPr>
          <a:xfrm>
            <a:off x="369563" y="219361"/>
            <a:ext cx="516628" cy="364219"/>
          </a:xfrm>
          <a:prstGeom prst="cloudCallout">
            <a:avLst>
              <a:gd name="adj1" fmla="val -20833"/>
              <a:gd name="adj2" fmla="val 62500"/>
            </a:avLst>
          </a:prstGeom>
          <a:solidFill>
            <a:srgbClr val="FF3809"/>
          </a:solidFill>
          <a:ln>
            <a:noFill/>
          </a:ln>
        </p:spPr>
        <p:txBody>
          <a:bodyPr spcFirstLastPara="1" wrap="square" lIns="61750" tIns="30875" rIns="61750" bIns="30875" anchor="ctr" anchorCtr="0">
            <a:noAutofit/>
          </a:bodyPr>
          <a:lstStyle/>
          <a:p>
            <a:pPr marL="0" marR="0" lvl="0" indent="0" algn="ctr" rtl="0">
              <a:spcBef>
                <a:spcPts val="0"/>
              </a:spcBef>
              <a:spcAft>
                <a:spcPts val="0"/>
              </a:spcAft>
              <a:buNone/>
            </a:pPr>
            <a:r>
              <a:rPr lang="en-US" sz="1892" b="1">
                <a:solidFill>
                  <a:srgbClr val="FFFFFF"/>
                </a:solidFill>
                <a:latin typeface="Arial Rounded"/>
                <a:ea typeface="Arial Rounded"/>
                <a:cs typeface="Arial Rounded"/>
                <a:sym typeface="Arial Rounded"/>
              </a:rPr>
              <a:t>?</a:t>
            </a:r>
            <a:endParaRPr/>
          </a:p>
        </p:txBody>
      </p:sp>
      <p:sp>
        <p:nvSpPr>
          <p:cNvPr id="1223" name="Google Shape;1223;p33"/>
          <p:cNvSpPr txBox="1"/>
          <p:nvPr/>
        </p:nvSpPr>
        <p:spPr>
          <a:xfrm>
            <a:off x="3505200" y="1581150"/>
            <a:ext cx="5181600" cy="38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Rounded"/>
              <a:ea typeface="Arial Rounded"/>
              <a:cs typeface="Arial Rounded"/>
              <a:sym typeface="Arial Rounded"/>
            </a:endParaRPr>
          </a:p>
        </p:txBody>
      </p:sp>
      <p:sp>
        <p:nvSpPr>
          <p:cNvPr id="1224" name="Google Shape;1224;p33"/>
          <p:cNvSpPr/>
          <p:nvPr/>
        </p:nvSpPr>
        <p:spPr>
          <a:xfrm>
            <a:off x="3047164" y="1428750"/>
            <a:ext cx="4675539" cy="873185"/>
          </a:xfrm>
          <a:custGeom>
            <a:avLst/>
            <a:gdLst/>
            <a:ahLst/>
            <a:cxnLst/>
            <a:rect l="l" t="t" r="r" b="b"/>
            <a:pathLst>
              <a:path w="7520940" h="1417444" fill="none" extrusionOk="0">
                <a:moveTo>
                  <a:pt x="0" y="236245"/>
                </a:moveTo>
                <a:cubicBezTo>
                  <a:pt x="-16640" y="125773"/>
                  <a:pt x="108881" y="-8416"/>
                  <a:pt x="236245" y="0"/>
                </a:cubicBezTo>
                <a:cubicBezTo>
                  <a:pt x="2129524" y="129591"/>
                  <a:pt x="3963826" y="-79037"/>
                  <a:pt x="4387215" y="0"/>
                </a:cubicBezTo>
                <a:lnTo>
                  <a:pt x="4387215" y="0"/>
                </a:lnTo>
                <a:cubicBezTo>
                  <a:pt x="5079028" y="-153062"/>
                  <a:pt x="5529198" y="162765"/>
                  <a:pt x="6267450" y="0"/>
                </a:cubicBezTo>
                <a:cubicBezTo>
                  <a:pt x="6768764" y="-35935"/>
                  <a:pt x="7168982" y="85030"/>
                  <a:pt x="7284695" y="0"/>
                </a:cubicBezTo>
                <a:cubicBezTo>
                  <a:pt x="7420405" y="4212"/>
                  <a:pt x="7514436" y="103661"/>
                  <a:pt x="7520940" y="236245"/>
                </a:cubicBezTo>
                <a:cubicBezTo>
                  <a:pt x="7512055" y="487696"/>
                  <a:pt x="7536664" y="707564"/>
                  <a:pt x="7520940" y="826842"/>
                </a:cubicBezTo>
                <a:cubicBezTo>
                  <a:pt x="7876644" y="903613"/>
                  <a:pt x="8438034" y="1214998"/>
                  <a:pt x="8596434" y="1245962"/>
                </a:cubicBezTo>
                <a:cubicBezTo>
                  <a:pt x="8344805" y="1188429"/>
                  <a:pt x="7834321" y="1272948"/>
                  <a:pt x="7520940" y="1181203"/>
                </a:cubicBezTo>
                <a:lnTo>
                  <a:pt x="7520940" y="1181199"/>
                </a:lnTo>
                <a:cubicBezTo>
                  <a:pt x="7531999" y="1304221"/>
                  <a:pt x="7417232" y="1418718"/>
                  <a:pt x="7284695" y="1417444"/>
                </a:cubicBezTo>
                <a:cubicBezTo>
                  <a:pt x="6892084" y="1446565"/>
                  <a:pt x="6650463" y="1420968"/>
                  <a:pt x="6267450" y="1417444"/>
                </a:cubicBezTo>
                <a:cubicBezTo>
                  <a:pt x="5984070" y="1562891"/>
                  <a:pt x="4909639" y="1305986"/>
                  <a:pt x="4387215" y="1417444"/>
                </a:cubicBezTo>
                <a:lnTo>
                  <a:pt x="4387215" y="1417444"/>
                </a:lnTo>
                <a:cubicBezTo>
                  <a:pt x="2450019" y="1377778"/>
                  <a:pt x="929603" y="1545093"/>
                  <a:pt x="236245" y="1417444"/>
                </a:cubicBezTo>
                <a:cubicBezTo>
                  <a:pt x="98462" y="1408825"/>
                  <a:pt x="6062" y="1315336"/>
                  <a:pt x="0" y="1181199"/>
                </a:cubicBezTo>
                <a:lnTo>
                  <a:pt x="0" y="1181203"/>
                </a:lnTo>
                <a:cubicBezTo>
                  <a:pt x="-30915" y="1013248"/>
                  <a:pt x="18588" y="996026"/>
                  <a:pt x="0" y="826842"/>
                </a:cubicBezTo>
                <a:lnTo>
                  <a:pt x="0" y="826842"/>
                </a:lnTo>
                <a:cubicBezTo>
                  <a:pt x="33694" y="595981"/>
                  <a:pt x="38745" y="524401"/>
                  <a:pt x="0" y="236245"/>
                </a:cubicBezTo>
                <a:close/>
              </a:path>
              <a:path w="7520940" h="1417444" extrusionOk="0">
                <a:moveTo>
                  <a:pt x="0" y="236245"/>
                </a:moveTo>
                <a:cubicBezTo>
                  <a:pt x="3973" y="92840"/>
                  <a:pt x="94105" y="12028"/>
                  <a:pt x="236245" y="0"/>
                </a:cubicBezTo>
                <a:cubicBezTo>
                  <a:pt x="1379066" y="-30226"/>
                  <a:pt x="2760542" y="19287"/>
                  <a:pt x="4387215" y="0"/>
                </a:cubicBezTo>
                <a:lnTo>
                  <a:pt x="4387215" y="0"/>
                </a:lnTo>
                <a:cubicBezTo>
                  <a:pt x="4868537" y="-58073"/>
                  <a:pt x="5956667" y="-72422"/>
                  <a:pt x="6267450" y="0"/>
                </a:cubicBezTo>
                <a:cubicBezTo>
                  <a:pt x="6405714" y="48638"/>
                  <a:pt x="6946907" y="90863"/>
                  <a:pt x="7284695" y="0"/>
                </a:cubicBezTo>
                <a:cubicBezTo>
                  <a:pt x="7436841" y="-2587"/>
                  <a:pt x="7507696" y="86826"/>
                  <a:pt x="7520940" y="236245"/>
                </a:cubicBezTo>
                <a:cubicBezTo>
                  <a:pt x="7497637" y="311680"/>
                  <a:pt x="7530698" y="664019"/>
                  <a:pt x="7520940" y="826842"/>
                </a:cubicBezTo>
                <a:cubicBezTo>
                  <a:pt x="7836705" y="894845"/>
                  <a:pt x="8450436" y="1149593"/>
                  <a:pt x="8596434" y="1245962"/>
                </a:cubicBezTo>
                <a:cubicBezTo>
                  <a:pt x="8387115" y="1283072"/>
                  <a:pt x="7859007" y="1138835"/>
                  <a:pt x="7520940" y="1181203"/>
                </a:cubicBezTo>
                <a:lnTo>
                  <a:pt x="7520940" y="1181199"/>
                </a:lnTo>
                <a:cubicBezTo>
                  <a:pt x="7522707" y="1310589"/>
                  <a:pt x="7413137" y="1395661"/>
                  <a:pt x="7284695" y="1417444"/>
                </a:cubicBezTo>
                <a:cubicBezTo>
                  <a:pt x="6910890" y="1429937"/>
                  <a:pt x="6688085" y="1489702"/>
                  <a:pt x="6267450" y="1417444"/>
                </a:cubicBezTo>
                <a:cubicBezTo>
                  <a:pt x="5402280" y="1408174"/>
                  <a:pt x="5168505" y="1497156"/>
                  <a:pt x="4387215" y="1417444"/>
                </a:cubicBezTo>
                <a:lnTo>
                  <a:pt x="4387215" y="1417444"/>
                </a:lnTo>
                <a:cubicBezTo>
                  <a:pt x="3594097" y="1512476"/>
                  <a:pt x="1927712" y="1367521"/>
                  <a:pt x="236245" y="1417444"/>
                </a:cubicBezTo>
                <a:cubicBezTo>
                  <a:pt x="102885" y="1408250"/>
                  <a:pt x="10983" y="1329173"/>
                  <a:pt x="0" y="1181199"/>
                </a:cubicBezTo>
                <a:lnTo>
                  <a:pt x="0" y="1181203"/>
                </a:lnTo>
                <a:cubicBezTo>
                  <a:pt x="26233" y="1063107"/>
                  <a:pt x="15800" y="895968"/>
                  <a:pt x="0" y="826842"/>
                </a:cubicBezTo>
                <a:lnTo>
                  <a:pt x="0" y="826842"/>
                </a:lnTo>
                <a:cubicBezTo>
                  <a:pt x="-37952" y="560580"/>
                  <a:pt x="5241" y="405022"/>
                  <a:pt x="0" y="236245"/>
                </a:cubicBezTo>
                <a:close/>
              </a:path>
            </a:pathLst>
          </a:custGeom>
          <a:solidFill>
            <a:srgbClr val="FFFFCC"/>
          </a:solidFill>
          <a:ln w="38100" cap="flat" cmpd="sng">
            <a:solidFill>
              <a:srgbClr val="7F6000"/>
            </a:solidFill>
            <a:prstDash val="solid"/>
            <a:miter lim="800000"/>
            <a:headEnd type="none" w="sm" len="sm"/>
            <a:tailEnd type="none" w="sm" len="sm"/>
          </a:ln>
          <a:effectLst>
            <a:outerShdw blurRad="225425" dist="50800" dir="5220000" algn="ctr">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Arial Rounded"/>
              <a:buNone/>
            </a:pPr>
            <a:r>
              <a:rPr lang="en-US" sz="2000" b="1" i="0" u="none" strike="noStrike" cap="none">
                <a:solidFill>
                  <a:srgbClr val="002060"/>
                </a:solidFill>
                <a:latin typeface="Arial Rounded"/>
                <a:ea typeface="Arial Rounded"/>
                <a:cs typeface="Arial Rounded"/>
                <a:sym typeface="Arial Rounded"/>
              </a:rPr>
              <a:t>Em hãy đọc lại đoạn cuối bài</a:t>
            </a:r>
            <a:endParaRPr sz="2000" b="1" i="0" u="none" strike="noStrike" cap="none">
              <a:solidFill>
                <a:srgbClr val="002060"/>
              </a:solidFill>
              <a:latin typeface="Arial Rounded"/>
              <a:ea typeface="Arial Rounded"/>
              <a:cs typeface="Arial Rounded"/>
              <a:sym typeface="Arial Rounded"/>
            </a:endParaRPr>
          </a:p>
        </p:txBody>
      </p:sp>
      <p:sp>
        <p:nvSpPr>
          <p:cNvPr id="1225" name="Google Shape;1225;p33"/>
          <p:cNvSpPr/>
          <p:nvPr/>
        </p:nvSpPr>
        <p:spPr>
          <a:xfrm>
            <a:off x="3134175" y="2683477"/>
            <a:ext cx="5105400" cy="1371600"/>
          </a:xfrm>
          <a:prstGeom prst="wedgeRoundRectCallout">
            <a:avLst>
              <a:gd name="adj1" fmla="val -64734"/>
              <a:gd name="adj2" fmla="val -40758"/>
              <a:gd name="adj3" fmla="val 16667"/>
            </a:avLst>
          </a:prstGeom>
          <a:solidFill>
            <a:schemeClr val="lt1"/>
          </a:solidFill>
          <a:ln w="381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rgbClr val="002060"/>
              </a:solidFill>
              <a:latin typeface="Arial Rounded"/>
              <a:ea typeface="Arial Rounded"/>
              <a:cs typeface="Arial Rounded"/>
              <a:sym typeface="Arial Rounded"/>
            </a:endParaRPr>
          </a:p>
          <a:p>
            <a:pPr marL="0" marR="0" lvl="0" indent="0" algn="l" rtl="0">
              <a:spcBef>
                <a:spcPts val="0"/>
              </a:spcBef>
              <a:spcAft>
                <a:spcPts val="0"/>
              </a:spcAft>
              <a:buNone/>
            </a:pPr>
            <a:r>
              <a:rPr lang="en-US" sz="2400" b="1">
                <a:solidFill>
                  <a:srgbClr val="002060"/>
                </a:solidFill>
                <a:latin typeface="Arial Rounded"/>
                <a:ea typeface="Arial Rounded"/>
                <a:cs typeface="Arial Rounded"/>
                <a:sym typeface="Arial Rounded"/>
              </a:rPr>
              <a:t>Nếu như lúa, ngô có thể gieo trồng được thì gỗ cũng vậy. Hãy đi tìm hạt giống về gieo trồng.  </a:t>
            </a:r>
            <a:endParaRPr/>
          </a:p>
          <a:p>
            <a:pPr marL="0" marR="0" lvl="0" indent="0" algn="l" rtl="0">
              <a:spcBef>
                <a:spcPts val="0"/>
              </a:spcBef>
              <a:spcAft>
                <a:spcPts val="0"/>
              </a:spcAft>
              <a:buNone/>
            </a:pPr>
            <a:endParaRPr sz="2400" b="1">
              <a:solidFill>
                <a:srgbClr val="00206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1"/>
                                        </p:tgtEl>
                                        <p:attrNameLst>
                                          <p:attrName>style.visibility</p:attrName>
                                        </p:attrNameLst>
                                      </p:cBhvr>
                                      <p:to>
                                        <p:strVal val="visible"/>
                                      </p:to>
                                    </p:set>
                                    <p:animEffect transition="in" filter="fade">
                                      <p:cBhvr>
                                        <p:cTn id="7" dur="500"/>
                                        <p:tgtEl>
                                          <p:spTgt spid="1221"/>
                                        </p:tgtEl>
                                      </p:cBhvr>
                                    </p:animEffect>
                                  </p:childTnLst>
                                </p:cTn>
                              </p:par>
                              <p:par>
                                <p:cTn id="8" presetID="2" presetClass="entr" presetSubtype="4" fill="hold" nodeType="withEffect">
                                  <p:stCondLst>
                                    <p:cond delay="0"/>
                                  </p:stCondLst>
                                  <p:childTnLst>
                                    <p:set>
                                      <p:cBhvr>
                                        <p:cTn id="9" dur="1" fill="hold">
                                          <p:stCondLst>
                                            <p:cond delay="0"/>
                                          </p:stCondLst>
                                        </p:cTn>
                                        <p:tgtEl>
                                          <p:spTgt spid="1224"/>
                                        </p:tgtEl>
                                        <p:attrNameLst>
                                          <p:attrName>style.visibility</p:attrName>
                                        </p:attrNameLst>
                                      </p:cBhvr>
                                      <p:to>
                                        <p:strVal val="visible"/>
                                      </p:to>
                                    </p:set>
                                    <p:anim calcmode="lin" valueType="num">
                                      <p:cBhvr additive="base">
                                        <p:cTn id="10" dur="1000"/>
                                        <p:tgtEl>
                                          <p:spTgt spid="1224"/>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5"/>
                                        </p:tgtEl>
                                        <p:attrNameLst>
                                          <p:attrName>style.visibility</p:attrName>
                                        </p:attrNameLst>
                                      </p:cBhvr>
                                      <p:to>
                                        <p:strVal val="visible"/>
                                      </p:to>
                                    </p:set>
                                    <p:animEffect transition="in" filter="fade">
                                      <p:cBhvr>
                                        <p:cTn id="15" dur="500"/>
                                        <p:tgtEl>
                                          <p:spTgt spid="1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34"/>
          <p:cNvSpPr txBox="1">
            <a:spLocks noGrp="1"/>
          </p:cNvSpPr>
          <p:nvPr>
            <p:ph type="title"/>
          </p:nvPr>
        </p:nvSpPr>
        <p:spPr>
          <a:xfrm>
            <a:off x="2971800" y="285750"/>
            <a:ext cx="4038600" cy="572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0000"/>
              </a:buClr>
              <a:buSzPts val="3600"/>
              <a:buFont typeface="Coiny"/>
              <a:buNone/>
            </a:pPr>
            <a:r>
              <a:rPr lang="en-US">
                <a:solidFill>
                  <a:srgbClr val="FF0000"/>
                </a:solidFill>
                <a:latin typeface="Coiny"/>
                <a:ea typeface="Coiny"/>
                <a:cs typeface="Coiny"/>
                <a:sym typeface="Coiny"/>
              </a:rPr>
              <a:t>Tự đọc sách báo</a:t>
            </a:r>
            <a:endParaRPr>
              <a:solidFill>
                <a:srgbClr val="FF0000"/>
              </a:solidFill>
              <a:latin typeface="Coiny"/>
              <a:ea typeface="Coiny"/>
              <a:cs typeface="Coiny"/>
              <a:sym typeface="Coiny"/>
            </a:endParaRPr>
          </a:p>
        </p:txBody>
      </p:sp>
      <p:pic>
        <p:nvPicPr>
          <p:cNvPr id="1231" name="Google Shape;1231;p34"/>
          <p:cNvPicPr preferRelativeResize="0"/>
          <p:nvPr/>
        </p:nvPicPr>
        <p:blipFill rotWithShape="1">
          <a:blip r:embed="rId3">
            <a:alphaModFix/>
          </a:blip>
          <a:srcRect/>
          <a:stretch/>
        </p:blipFill>
        <p:spPr>
          <a:xfrm>
            <a:off x="533400" y="858450"/>
            <a:ext cx="8001000" cy="3886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35"/>
          <p:cNvSpPr txBox="1"/>
          <p:nvPr/>
        </p:nvSpPr>
        <p:spPr>
          <a:xfrm>
            <a:off x="2362200" y="1358167"/>
            <a:ext cx="4419600"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Rounded"/>
                <a:ea typeface="Arial Rounded"/>
                <a:cs typeface="Arial Rounded"/>
                <a:sym typeface="Arial Rounded"/>
              </a:rPr>
              <a:t>               Hoa đẹp miền Tây Bắc</a:t>
            </a: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           Thơ: Nguyễn Ngọc Thủy Hằng</a:t>
            </a:r>
            <a:br>
              <a:rPr lang="en-US" sz="1800">
                <a:solidFill>
                  <a:schemeClr val="dk1"/>
                </a:solidFill>
                <a:latin typeface="Arial Rounded"/>
                <a:ea typeface="Arial Rounded"/>
                <a:cs typeface="Arial Rounded"/>
                <a:sym typeface="Arial Rounded"/>
              </a:rPr>
            </a:b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Người viển khách một chiều lên Tây Bắc</a:t>
            </a: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Ngắm hoa ban cùng cô gái vùng cao..</a:t>
            </a: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Ché rượu cần với trang phục sắc màu</a:t>
            </a: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Nhìn rất đẹp làm xuyến xao phố núi</a:t>
            </a:r>
            <a:br>
              <a:rPr lang="en-US" sz="1800">
                <a:solidFill>
                  <a:schemeClr val="dk1"/>
                </a:solidFill>
                <a:latin typeface="Arial Rounded"/>
                <a:ea typeface="Arial Rounded"/>
                <a:cs typeface="Arial Rounded"/>
                <a:sym typeface="Arial Rounded"/>
              </a:rPr>
            </a:b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Tây Bắc vùng cao đường đèo quanh suối</a:t>
            </a: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Điệu Then vui..cùng tiếng Thính rộn ràng</a:t>
            </a: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Anh đã say giữa tây bắc đại ngàn</a:t>
            </a:r>
            <a:br>
              <a:rPr lang="en-US" sz="1800">
                <a:solidFill>
                  <a:schemeClr val="dk1"/>
                </a:solidFill>
                <a:latin typeface="Arial Rounded"/>
                <a:ea typeface="Arial Rounded"/>
                <a:cs typeface="Arial Rounded"/>
                <a:sym typeface="Arial Rounded"/>
              </a:rPr>
            </a:br>
            <a:r>
              <a:rPr lang="en-US" sz="1800">
                <a:solidFill>
                  <a:schemeClr val="dk1"/>
                </a:solidFill>
                <a:latin typeface="Arial Rounded"/>
                <a:ea typeface="Arial Rounded"/>
                <a:cs typeface="Arial Rounded"/>
                <a:sym typeface="Arial Rounded"/>
              </a:rPr>
              <a:t>Em múa xòe anh ngó ngang liếc mắt</a:t>
            </a:r>
            <a:endParaRPr sz="1800">
              <a:solidFill>
                <a:schemeClr val="dk1"/>
              </a:solidFill>
              <a:latin typeface="Arial Rounded"/>
              <a:ea typeface="Arial Rounded"/>
              <a:cs typeface="Arial Rounded"/>
              <a:sym typeface="Arial Rounded"/>
            </a:endParaRPr>
          </a:p>
        </p:txBody>
      </p:sp>
      <p:sp>
        <p:nvSpPr>
          <p:cNvPr id="1238" name="Google Shape;1238;p35"/>
          <p:cNvSpPr txBox="1"/>
          <p:nvPr/>
        </p:nvSpPr>
        <p:spPr>
          <a:xfrm>
            <a:off x="838199" y="260687"/>
            <a:ext cx="8226287"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Tìm đọc thêm ở nhà:</a:t>
            </a:r>
            <a:endParaRPr/>
          </a:p>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- 2 câu chuyện (hoặc 1 bài thơ, 1 câu chuyện) về các dân tộc anh em.</a:t>
            </a:r>
            <a:endParaRPr/>
          </a:p>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- 1 bài văn miêu tả hoặc cung cấp thông tin về các dân tộc anh em.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6"/>
                                        </p:tgtEl>
                                        <p:attrNameLst>
                                          <p:attrName>style.visibility</p:attrName>
                                        </p:attrNameLst>
                                      </p:cBhvr>
                                      <p:to>
                                        <p:strVal val="visible"/>
                                      </p:to>
                                    </p:set>
                                    <p:animEffect transition="in" filter="fade">
                                      <p:cBhvr>
                                        <p:cTn id="7" dur="500"/>
                                        <p:tgtEl>
                                          <p:spTgt spid="1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36"/>
          <p:cNvSpPr/>
          <p:nvPr/>
        </p:nvSpPr>
        <p:spPr>
          <a:xfrm>
            <a:off x="342900" y="343899"/>
            <a:ext cx="8458200" cy="4616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rgbClr val="333333"/>
                </a:solidFill>
                <a:latin typeface="Arial Rounded"/>
                <a:ea typeface="Arial Rounded"/>
                <a:cs typeface="Arial Rounded"/>
                <a:sym typeface="Arial Rounded"/>
              </a:rPr>
              <a:t>Bác Hồ với chiến sĩ người dân tộc</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Anh hùng La Văn Cầu, dân tộc Tày mãi mãi không quên bữa cơm của Bác "đãi" với rau, thịt gà… những "sản phẩm" do chính Bác nuôi, trồng. Bác hỏi thăm mẹ Cầu, gửi quà cho mẹ, dặn cán bộ tạo mọi điều kiện để Cầu về thăm mẹ, giúp đỡ gia đình.</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Nhiều chiến sĩ người dân tộc đã lấy họ Hồ cho mình như Hồ Vai, Hồ Can Lịch, Hồ Văn Bột... Mùa thu năm 1964, chị Choáng Kring Thêm - chiến sĩ người dân tộc Cà Tu, tham gia đoàn đại biểu Mặt trận Dân tộc Giải phóng miền Nam được ra miền Bắc, gặp Bác Hồ. Chị Thêm kể: "Đoàn chúng tôi vừa bước xuống xe thì đã thấy Bác đứng chờ ngay ngoài sân.</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Bác ôm hôn thắm thiết các thành viên trong đoàn. Chúng tôi theo Bác đến dãy bàn tiếp khách kê ngay ngoài vườn đầy hoa và nắng. Thấy tôi mặc bộ quần áo dân tộc, Bác nói:</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 Cháu đúng là con gái dân tộc Cà Tu giữ được tính chất của dân tộc mình. Chị Ngân, chị Cao gặp Bác, mừng quá khóc lên. Bác dịu dàng bảo:</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 Các cháu gái đừng khóc. Gặp Bác phải vui chứ. Hai cháu hãy kể cho Bác nghe bà con ta ở tiền tuyến đánh Mỹ như thế nào?</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Tôi thưa:</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 Thưa Bác, cháu thương, cháu nhớ Bác. Tất cả đồng bào dân tộc miền Nam đều thương nhớ Bác. Sau đó tôi kể Bác nghe một số chuyện chiến đấu của mẹ Giớn, anh Bên, em Thơ...Bác nói:</a:t>
            </a:r>
            <a:endParaRPr/>
          </a:p>
          <a:p>
            <a:pPr marL="0" marR="0" lvl="0" indent="457200" algn="just" rtl="0">
              <a:spcBef>
                <a:spcPts val="0"/>
              </a:spcBef>
              <a:spcAft>
                <a:spcPts val="0"/>
              </a:spcAft>
              <a:buNone/>
            </a:pPr>
            <a:r>
              <a:rPr lang="en-US" b="1">
                <a:solidFill>
                  <a:srgbClr val="333333"/>
                </a:solidFill>
                <a:latin typeface="Arial Rounded"/>
                <a:ea typeface="Arial Rounded"/>
                <a:cs typeface="Arial Rounded"/>
                <a:sym typeface="Arial Rounded"/>
              </a:rPr>
              <a:t>- Cuộc kháng chiến của đồng bào miền Nam ta là toàn dân, toàn diện. Trẻ, già, gái, trai, Kinh, Cà Tu, Cà Tang và đồng bào các dân tộc khác đều sản xuất giỏi, chiến đấu giỏi".</a:t>
            </a:r>
            <a:endParaRPr/>
          </a:p>
          <a:p>
            <a:pPr marL="0" marR="0" lvl="0" indent="0" algn="just" rtl="0">
              <a:spcBef>
                <a:spcPts val="0"/>
              </a:spcBef>
              <a:spcAft>
                <a:spcPts val="0"/>
              </a:spcAft>
              <a:buNone/>
            </a:pPr>
            <a:r>
              <a:rPr lang="en-US" b="1">
                <a:solidFill>
                  <a:srgbClr val="333333"/>
                </a:solidFill>
                <a:latin typeface="Arial Rounded"/>
                <a:ea typeface="Arial Rounded"/>
                <a:cs typeface="Arial Rounded"/>
                <a:sym typeface="Arial Rounded"/>
              </a:rPr>
              <a:t>Tôi hiểu đó là Bác dành tình thương mênh mông của Bác cho tất cả chúng ta.</a:t>
            </a:r>
            <a:endParaRPr b="1" i="0">
              <a:solidFill>
                <a:srgbClr val="333333"/>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3"/>
                                        </p:tgtEl>
                                        <p:attrNameLst>
                                          <p:attrName>style.visibility</p:attrName>
                                        </p:attrNameLst>
                                      </p:cBhvr>
                                      <p:to>
                                        <p:strVal val="visible"/>
                                      </p:to>
                                    </p:set>
                                    <p:animEffect transition="in" filter="fade">
                                      <p:cBhvr>
                                        <p:cTn id="7" dur="500"/>
                                        <p:tgtEl>
                                          <p:spTgt spid="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37"/>
          <p:cNvSpPr/>
          <p:nvPr/>
        </p:nvSpPr>
        <p:spPr>
          <a:xfrm>
            <a:off x="381000" y="285750"/>
            <a:ext cx="8305800" cy="41549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a:solidFill>
                  <a:srgbClr val="000000"/>
                </a:solidFill>
                <a:latin typeface="Arial Rounded"/>
                <a:ea typeface="Arial Rounded"/>
                <a:cs typeface="Arial Rounded"/>
                <a:sym typeface="Arial Rounded"/>
              </a:rPr>
              <a:t>1 bài văn miêu tả hoặc cung cấp thông tin về các dân tộc anh em.</a:t>
            </a:r>
            <a:endParaRPr sz="2200">
              <a:solidFill>
                <a:srgbClr val="333333"/>
              </a:solidFill>
              <a:latin typeface="Arial Rounded"/>
              <a:ea typeface="Arial Rounded"/>
              <a:cs typeface="Arial Rounded"/>
              <a:sym typeface="Arial Rounded"/>
            </a:endParaRPr>
          </a:p>
          <a:p>
            <a:pPr marL="0" marR="0" lvl="0" indent="0" algn="ctr" rtl="0">
              <a:spcBef>
                <a:spcPts val="0"/>
              </a:spcBef>
              <a:spcAft>
                <a:spcPts val="0"/>
              </a:spcAft>
              <a:buNone/>
            </a:pPr>
            <a:r>
              <a:rPr lang="en-US" sz="2200" b="1">
                <a:solidFill>
                  <a:srgbClr val="333333"/>
                </a:solidFill>
                <a:latin typeface="Arial Rounded"/>
                <a:ea typeface="Arial Rounded"/>
                <a:cs typeface="Arial Rounded"/>
                <a:sym typeface="Arial Rounded"/>
              </a:rPr>
              <a:t>Người Nguồn</a:t>
            </a:r>
            <a:endParaRPr sz="2200">
              <a:solidFill>
                <a:srgbClr val="333333"/>
              </a:solidFill>
              <a:latin typeface="Arial Rounded"/>
              <a:ea typeface="Arial Rounded"/>
              <a:cs typeface="Arial Rounded"/>
              <a:sym typeface="Arial Rounded"/>
            </a:endParaRPr>
          </a:p>
          <a:p>
            <a:pPr marL="0" marR="0" lvl="0" indent="457200" algn="just" rtl="0">
              <a:spcBef>
                <a:spcPts val="0"/>
              </a:spcBef>
              <a:spcAft>
                <a:spcPts val="0"/>
              </a:spcAft>
              <a:buNone/>
            </a:pPr>
            <a:r>
              <a:rPr lang="en-US" sz="2200">
                <a:solidFill>
                  <a:srgbClr val="333333"/>
                </a:solidFill>
                <a:latin typeface="Arial Rounded"/>
                <a:ea typeface="Arial Rounded"/>
                <a:cs typeface="Arial Rounded"/>
                <a:sym typeface="Arial Rounded"/>
              </a:rPr>
              <a:t>Người Nguồn là tên gọi cộng đồng người gồm 35 ngàn nhân khẩu, sống ở huyện Minh Hóa, tỉnh Quảng Bình, Việt Nam. Hiện vẫn còn chưa có sự thống nhất về việc người Nguồn có phải là một sắc tộc riêng hay không. Tại Hội thảo khoa học xác định dân tộc Nguồn tổ chức ngày 19 tháng 10 năm 2004 tại Đồng Hới, Quảng Bình, có ý kiến đề nghị xếp người Nguồn vào dân tộc Mường, Thổ hoặc Chứt, và cũng có ý kiến tách người Nguồn thành một dân tộc thiểu số riêng. Tiếng Nguồn hiện được Glottolog xếp là một ngôn ngữ riêng.</a:t>
            </a:r>
            <a:endParaRPr sz="2200" b="0" i="0">
              <a:solidFill>
                <a:srgbClr val="333333"/>
              </a:solidFill>
              <a:latin typeface="Arial Rounded"/>
              <a:ea typeface="Arial Rounded"/>
              <a:cs typeface="Arial Rounded"/>
              <a:sym typeface="Arial Rounde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38"/>
          <p:cNvSpPr txBox="1">
            <a:spLocks noGrp="1"/>
          </p:cNvSpPr>
          <p:nvPr>
            <p:ph type="title"/>
          </p:nvPr>
        </p:nvSpPr>
        <p:spPr>
          <a:xfrm>
            <a:off x="1066800" y="350227"/>
            <a:ext cx="7704000" cy="1027698"/>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3600"/>
              <a:buFont typeface="Arial Rounded"/>
              <a:buNone/>
            </a:pPr>
            <a:r>
              <a:rPr lang="en-US" sz="2400" b="1"/>
              <a:t>2. Viết vào phiếu đọc sách:</a:t>
            </a:r>
            <a:br>
              <a:rPr lang="en-US" sz="2400" b="1"/>
            </a:br>
            <a:r>
              <a:rPr lang="en-US" sz="2400" b="1"/>
              <a:t>- Tên bài đọc và một số nội dung chính</a:t>
            </a:r>
            <a:br>
              <a:rPr lang="en-US" sz="2400" b="1"/>
            </a:br>
            <a:r>
              <a:rPr lang="en-US" sz="2400" b="1"/>
              <a:t>- Cảm nghĩ của em</a:t>
            </a:r>
            <a:endParaRPr sz="2400" b="1"/>
          </a:p>
        </p:txBody>
      </p:sp>
      <p:grpSp>
        <p:nvGrpSpPr>
          <p:cNvPr id="1254" name="Google Shape;1254;p38"/>
          <p:cNvGrpSpPr/>
          <p:nvPr/>
        </p:nvGrpSpPr>
        <p:grpSpPr>
          <a:xfrm>
            <a:off x="685800" y="1392985"/>
            <a:ext cx="7984315" cy="1757363"/>
            <a:chOff x="1021" y="1992"/>
            <a:chExt cx="17377" cy="4228"/>
          </a:xfrm>
        </p:grpSpPr>
        <p:pic>
          <p:nvPicPr>
            <p:cNvPr id="1255" name="Google Shape;1255;p38" descr="999ba5066198f2db59d550c4dbd2090b"/>
            <p:cNvPicPr preferRelativeResize="0"/>
            <p:nvPr/>
          </p:nvPicPr>
          <p:blipFill rotWithShape="1">
            <a:blip r:embed="rId3">
              <a:alphaModFix/>
            </a:blip>
            <a:srcRect/>
            <a:stretch/>
          </p:blipFill>
          <p:spPr>
            <a:xfrm>
              <a:off x="1021" y="1992"/>
              <a:ext cx="17377" cy="4228"/>
            </a:xfrm>
            <a:prstGeom prst="rect">
              <a:avLst/>
            </a:prstGeom>
            <a:noFill/>
            <a:ln>
              <a:noFill/>
            </a:ln>
          </p:spPr>
        </p:pic>
        <p:sp>
          <p:nvSpPr>
            <p:cNvPr id="1256" name="Google Shape;1256;p38"/>
            <p:cNvSpPr txBox="1"/>
            <p:nvPr/>
          </p:nvSpPr>
          <p:spPr>
            <a:xfrm>
              <a:off x="2108" y="3578"/>
              <a:ext cx="3838" cy="11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DC5D3D"/>
                  </a:solidFill>
                  <a:latin typeface="Arial Rounded"/>
                  <a:ea typeface="Arial Rounded"/>
                  <a:cs typeface="Arial Rounded"/>
                  <a:sym typeface="Arial Rounded"/>
                </a:rPr>
                <a:t>Tên bài đọc</a:t>
              </a:r>
              <a:endParaRPr sz="2400" b="1">
                <a:solidFill>
                  <a:srgbClr val="DC5D3D"/>
                </a:solidFill>
                <a:latin typeface="Arial Rounded"/>
                <a:ea typeface="Arial Rounded"/>
                <a:cs typeface="Arial Rounded"/>
                <a:sym typeface="Arial Rounded"/>
              </a:endParaRPr>
            </a:p>
          </p:txBody>
        </p:sp>
        <p:sp>
          <p:nvSpPr>
            <p:cNvPr id="1257" name="Google Shape;1257;p38"/>
            <p:cNvSpPr txBox="1"/>
            <p:nvPr/>
          </p:nvSpPr>
          <p:spPr>
            <a:xfrm>
              <a:off x="7765" y="3134"/>
              <a:ext cx="3888" cy="1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DC5D3D"/>
                  </a:solidFill>
                  <a:latin typeface="Arial Rounded"/>
                  <a:ea typeface="Arial Rounded"/>
                  <a:cs typeface="Arial Rounded"/>
                  <a:sym typeface="Arial Rounded"/>
                </a:rPr>
                <a:t>Một số nội dung chính</a:t>
              </a:r>
              <a:endParaRPr sz="2400" b="1">
                <a:solidFill>
                  <a:srgbClr val="DC5D3D"/>
                </a:solidFill>
                <a:latin typeface="Arial Rounded"/>
                <a:ea typeface="Arial Rounded"/>
                <a:cs typeface="Arial Rounded"/>
                <a:sym typeface="Arial Rounded"/>
              </a:endParaRPr>
            </a:p>
          </p:txBody>
        </p:sp>
        <p:sp>
          <p:nvSpPr>
            <p:cNvPr id="1258" name="Google Shape;1258;p38"/>
            <p:cNvSpPr txBox="1"/>
            <p:nvPr/>
          </p:nvSpPr>
          <p:spPr>
            <a:xfrm>
              <a:off x="13469" y="3134"/>
              <a:ext cx="3968" cy="1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DC5D3D"/>
                  </a:solidFill>
                  <a:latin typeface="Arial Rounded"/>
                  <a:ea typeface="Arial Rounded"/>
                  <a:cs typeface="Arial Rounded"/>
                  <a:sym typeface="Arial Rounded"/>
                </a:rPr>
                <a:t>Cảm nghĩ của em</a:t>
              </a:r>
              <a:endParaRPr sz="2400" b="1">
                <a:solidFill>
                  <a:srgbClr val="DC5D3D"/>
                </a:solidFill>
                <a:latin typeface="Arial Rounded"/>
                <a:ea typeface="Arial Rounded"/>
                <a:cs typeface="Arial Rounded"/>
                <a:sym typeface="Arial Rounded"/>
              </a:endParaRPr>
            </a:p>
          </p:txBody>
        </p:sp>
      </p:grpSp>
      <p:pic>
        <p:nvPicPr>
          <p:cNvPr id="1259" name="Google Shape;1259;p38" descr="8691fc963511599ce3dc24771297d54e"/>
          <p:cNvPicPr preferRelativeResize="0"/>
          <p:nvPr/>
        </p:nvPicPr>
        <p:blipFill rotWithShape="1">
          <a:blip r:embed="rId4">
            <a:alphaModFix/>
          </a:blip>
          <a:srcRect/>
          <a:stretch/>
        </p:blipFill>
        <p:spPr>
          <a:xfrm>
            <a:off x="2440348" y="2847233"/>
            <a:ext cx="3945255" cy="202787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40"/>
          <p:cNvPicPr preferRelativeResize="0"/>
          <p:nvPr/>
        </p:nvPicPr>
        <p:blipFill rotWithShape="1">
          <a:blip r:embed="rId3">
            <a:alphaModFix/>
          </a:blip>
          <a:srcRect/>
          <a:stretch/>
        </p:blipFill>
        <p:spPr>
          <a:xfrm>
            <a:off x="6858000" y="285750"/>
            <a:ext cx="2209800" cy="2209800"/>
          </a:xfrm>
          <a:prstGeom prst="rect">
            <a:avLst/>
          </a:prstGeom>
          <a:noFill/>
          <a:ln>
            <a:noFill/>
          </a:ln>
        </p:spPr>
      </p:pic>
      <p:pic>
        <p:nvPicPr>
          <p:cNvPr id="1275" name="Google Shape;1275;p40"/>
          <p:cNvPicPr preferRelativeResize="0"/>
          <p:nvPr/>
        </p:nvPicPr>
        <p:blipFill rotWithShape="1">
          <a:blip r:embed="rId4">
            <a:alphaModFix/>
          </a:blip>
          <a:srcRect/>
          <a:stretch/>
        </p:blipFill>
        <p:spPr>
          <a:xfrm flipH="1">
            <a:off x="4810051" y="-400050"/>
            <a:ext cx="3475260" cy="3475260"/>
          </a:xfrm>
          <a:prstGeom prst="rect">
            <a:avLst/>
          </a:prstGeom>
          <a:noFill/>
          <a:ln>
            <a:noFill/>
          </a:ln>
        </p:spPr>
      </p:pic>
      <p:pic>
        <p:nvPicPr>
          <p:cNvPr id="1276" name="Google Shape;1276;p40"/>
          <p:cNvPicPr preferRelativeResize="0"/>
          <p:nvPr/>
        </p:nvPicPr>
        <p:blipFill rotWithShape="1">
          <a:blip r:embed="rId5">
            <a:alphaModFix/>
          </a:blip>
          <a:srcRect/>
          <a:stretch/>
        </p:blipFill>
        <p:spPr>
          <a:xfrm>
            <a:off x="377994" y="1047750"/>
            <a:ext cx="6169687" cy="25544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grpSp>
        <p:nvGrpSpPr>
          <p:cNvPr id="799" name="Google Shape;799;p4"/>
          <p:cNvGrpSpPr/>
          <p:nvPr/>
        </p:nvGrpSpPr>
        <p:grpSpPr>
          <a:xfrm>
            <a:off x="3586163" y="898060"/>
            <a:ext cx="5346604" cy="1430306"/>
            <a:chOff x="6188715" y="2113877"/>
            <a:chExt cx="6021392" cy="1790943"/>
          </a:xfrm>
        </p:grpSpPr>
        <p:pic>
          <p:nvPicPr>
            <p:cNvPr id="800" name="Google Shape;800;p4"/>
            <p:cNvPicPr preferRelativeResize="0"/>
            <p:nvPr/>
          </p:nvPicPr>
          <p:blipFill rotWithShape="1">
            <a:blip r:embed="rId3">
              <a:alphaModFix/>
            </a:blip>
            <a:srcRect/>
            <a:stretch/>
          </p:blipFill>
          <p:spPr>
            <a:xfrm>
              <a:off x="6188715" y="2113877"/>
              <a:ext cx="6021392" cy="1790943"/>
            </a:xfrm>
            <a:prstGeom prst="rect">
              <a:avLst/>
            </a:prstGeom>
            <a:noFill/>
            <a:ln>
              <a:noFill/>
            </a:ln>
          </p:spPr>
        </p:pic>
        <p:sp>
          <p:nvSpPr>
            <p:cNvPr id="801" name="Google Shape;801;p4"/>
            <p:cNvSpPr/>
            <p:nvPr/>
          </p:nvSpPr>
          <p:spPr>
            <a:xfrm>
              <a:off x="6269168" y="2124233"/>
              <a:ext cx="5940939" cy="16571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2060"/>
                  </a:solidFill>
                  <a:latin typeface="Arial Rounded"/>
                  <a:ea typeface="Arial Rounded"/>
                  <a:cs typeface="Arial Rounded"/>
                  <a:sym typeface="Arial Rounded"/>
                </a:rPr>
                <a:t>   </a:t>
              </a:r>
              <a:r>
                <a:rPr lang="en-US" sz="2000" b="1">
                  <a:solidFill>
                    <a:schemeClr val="dk1"/>
                  </a:solidFill>
                  <a:latin typeface="Arial Rounded"/>
                  <a:ea typeface="Arial Rounded"/>
                  <a:cs typeface="Arial Rounded"/>
                  <a:sym typeface="Arial Rounded"/>
                </a:rPr>
                <a:t>Em rất ấn tượng với bức ảnh thứ 5. Người Kinh là dân tộc chính của Việt Nam và chiếm đa phần dân số của nước ta. Người phụ nữ trong tà áo dài truyền thống rất đẹp và đặc biệt. </a:t>
              </a:r>
              <a:endParaRPr sz="2000" b="1">
                <a:solidFill>
                  <a:srgbClr val="002060"/>
                </a:solidFill>
                <a:latin typeface="Arial Rounded"/>
                <a:ea typeface="Arial Rounded"/>
                <a:cs typeface="Arial Rounded"/>
                <a:sym typeface="Arial Rounded"/>
              </a:endParaRPr>
            </a:p>
          </p:txBody>
        </p:sp>
      </p:grpSp>
      <p:grpSp>
        <p:nvGrpSpPr>
          <p:cNvPr id="802" name="Google Shape;802;p4"/>
          <p:cNvGrpSpPr/>
          <p:nvPr/>
        </p:nvGrpSpPr>
        <p:grpSpPr>
          <a:xfrm>
            <a:off x="457200" y="3105150"/>
            <a:ext cx="5351367" cy="1431580"/>
            <a:chOff x="6183351" y="2114260"/>
            <a:chExt cx="6026756" cy="1792538"/>
          </a:xfrm>
        </p:grpSpPr>
        <p:pic>
          <p:nvPicPr>
            <p:cNvPr id="803" name="Google Shape;803;p4"/>
            <p:cNvPicPr preferRelativeResize="0"/>
            <p:nvPr/>
          </p:nvPicPr>
          <p:blipFill rotWithShape="1">
            <a:blip r:embed="rId3">
              <a:alphaModFix/>
            </a:blip>
            <a:srcRect/>
            <a:stretch/>
          </p:blipFill>
          <p:spPr>
            <a:xfrm>
              <a:off x="6183351" y="2114260"/>
              <a:ext cx="6026756" cy="1792538"/>
            </a:xfrm>
            <a:prstGeom prst="rect">
              <a:avLst/>
            </a:prstGeom>
            <a:noFill/>
            <a:ln>
              <a:noFill/>
            </a:ln>
          </p:spPr>
        </p:pic>
        <p:sp>
          <p:nvSpPr>
            <p:cNvPr id="804" name="Google Shape;804;p4"/>
            <p:cNvSpPr/>
            <p:nvPr/>
          </p:nvSpPr>
          <p:spPr>
            <a:xfrm>
              <a:off x="6272528" y="2388134"/>
              <a:ext cx="5765917" cy="12717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2060"/>
                  </a:solidFill>
                  <a:latin typeface="Arial Rounded"/>
                  <a:ea typeface="Arial Rounded"/>
                  <a:cs typeface="Arial Rounded"/>
                  <a:sym typeface="Arial Rounded"/>
                </a:rPr>
                <a:t>   </a:t>
              </a:r>
              <a:r>
                <a:rPr lang="en-US" sz="2000" b="1">
                  <a:solidFill>
                    <a:schemeClr val="dk1"/>
                  </a:solidFill>
                  <a:latin typeface="Arial Rounded"/>
                  <a:ea typeface="Arial Rounded"/>
                  <a:cs typeface="Arial Rounded"/>
                  <a:sym typeface="Arial Rounded"/>
                </a:rPr>
                <a:t>Em thích bức ảnh 6 có hình ảnh người Hmong đang múa hát nhộn nhịp. Trang phục của họ thật đặc biệt và rực rỡ.</a:t>
              </a:r>
              <a:endParaRPr sz="2000" b="1">
                <a:solidFill>
                  <a:srgbClr val="002060"/>
                </a:solidFill>
                <a:latin typeface="Arial Rounded"/>
                <a:ea typeface="Arial Rounded"/>
                <a:cs typeface="Arial Rounded"/>
                <a:sym typeface="Arial Rounded"/>
              </a:endParaRPr>
            </a:p>
          </p:txBody>
        </p:sp>
      </p:grpSp>
      <p:pic>
        <p:nvPicPr>
          <p:cNvPr id="805" name="Google Shape;805;p4"/>
          <p:cNvPicPr preferRelativeResize="0"/>
          <p:nvPr/>
        </p:nvPicPr>
        <p:blipFill rotWithShape="1">
          <a:blip r:embed="rId4">
            <a:alphaModFix/>
          </a:blip>
          <a:srcRect/>
          <a:stretch/>
        </p:blipFill>
        <p:spPr>
          <a:xfrm>
            <a:off x="580183" y="791141"/>
            <a:ext cx="2552700" cy="2087856"/>
          </a:xfrm>
          <a:prstGeom prst="rect">
            <a:avLst/>
          </a:prstGeom>
          <a:noFill/>
          <a:ln>
            <a:noFill/>
          </a:ln>
        </p:spPr>
      </p:pic>
      <p:pic>
        <p:nvPicPr>
          <p:cNvPr id="806" name="Google Shape;806;p4"/>
          <p:cNvPicPr preferRelativeResize="0"/>
          <p:nvPr/>
        </p:nvPicPr>
        <p:blipFill rotWithShape="1">
          <a:blip r:embed="rId5">
            <a:alphaModFix/>
          </a:blip>
          <a:srcRect/>
          <a:stretch/>
        </p:blipFill>
        <p:spPr>
          <a:xfrm>
            <a:off x="6096000" y="2745147"/>
            <a:ext cx="2362200" cy="1876425"/>
          </a:xfrm>
          <a:prstGeom prst="rect">
            <a:avLst/>
          </a:prstGeom>
          <a:noFill/>
          <a:ln>
            <a:noFill/>
          </a:ln>
        </p:spPr>
      </p:pic>
      <p:pic>
        <p:nvPicPr>
          <p:cNvPr id="807" name="Google Shape;807;p4"/>
          <p:cNvPicPr preferRelativeResize="0"/>
          <p:nvPr/>
        </p:nvPicPr>
        <p:blipFill rotWithShape="1">
          <a:blip r:embed="rId6">
            <a:alphaModFix/>
          </a:blip>
          <a:srcRect/>
          <a:stretch/>
        </p:blipFill>
        <p:spPr>
          <a:xfrm>
            <a:off x="3096263" y="68710"/>
            <a:ext cx="2828789" cy="9266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1000"/>
                                        <p:tgtEl>
                                          <p:spTgt spid="7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6"/>
                                        </p:tgtEl>
                                        <p:attrNameLst>
                                          <p:attrName>style.visibility</p:attrName>
                                        </p:attrNameLst>
                                      </p:cBhvr>
                                      <p:to>
                                        <p:strVal val="visible"/>
                                      </p:to>
                                    </p:set>
                                    <p:animEffect transition="in" filter="fade">
                                      <p:cBhvr>
                                        <p:cTn id="12" dur="500"/>
                                        <p:tgtEl>
                                          <p:spTgt spid="806"/>
                                        </p:tgtEl>
                                      </p:cBhvr>
                                    </p:animEffect>
                                  </p:childTnLst>
                                </p:cTn>
                              </p:par>
                              <p:par>
                                <p:cTn id="13" presetID="10" presetClass="entr" presetSubtype="0" fill="hold" nodeType="withEffect">
                                  <p:stCondLst>
                                    <p:cond delay="0"/>
                                  </p:stCondLst>
                                  <p:childTnLst>
                                    <p:set>
                                      <p:cBhvr>
                                        <p:cTn id="14" dur="1" fill="hold">
                                          <p:stCondLst>
                                            <p:cond delay="0"/>
                                          </p:stCondLst>
                                        </p:cTn>
                                        <p:tgtEl>
                                          <p:spTgt spid="802"/>
                                        </p:tgtEl>
                                        <p:attrNameLst>
                                          <p:attrName>style.visibility</p:attrName>
                                        </p:attrNameLst>
                                      </p:cBhvr>
                                      <p:to>
                                        <p:strVal val="visible"/>
                                      </p:to>
                                    </p:set>
                                    <p:animEffect transition="in" filter="fade">
                                      <p:cBhvr>
                                        <p:cTn id="15" dur="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grpSp>
        <p:nvGrpSpPr>
          <p:cNvPr id="813" name="Google Shape;813;p5"/>
          <p:cNvGrpSpPr/>
          <p:nvPr/>
        </p:nvGrpSpPr>
        <p:grpSpPr>
          <a:xfrm>
            <a:off x="394386" y="1215329"/>
            <a:ext cx="5351367" cy="1431580"/>
            <a:chOff x="6284244" y="2018847"/>
            <a:chExt cx="6026756" cy="1792538"/>
          </a:xfrm>
        </p:grpSpPr>
        <p:pic>
          <p:nvPicPr>
            <p:cNvPr id="814" name="Google Shape;814;p5"/>
            <p:cNvPicPr preferRelativeResize="0"/>
            <p:nvPr/>
          </p:nvPicPr>
          <p:blipFill rotWithShape="1">
            <a:blip r:embed="rId3">
              <a:alphaModFix/>
            </a:blip>
            <a:srcRect/>
            <a:stretch/>
          </p:blipFill>
          <p:spPr>
            <a:xfrm>
              <a:off x="6284244" y="2018847"/>
              <a:ext cx="6026756" cy="1792538"/>
            </a:xfrm>
            <a:prstGeom prst="rect">
              <a:avLst/>
            </a:prstGeom>
            <a:noFill/>
            <a:ln>
              <a:noFill/>
            </a:ln>
          </p:spPr>
        </p:pic>
        <p:sp>
          <p:nvSpPr>
            <p:cNvPr id="815" name="Google Shape;815;p5"/>
            <p:cNvSpPr/>
            <p:nvPr/>
          </p:nvSpPr>
          <p:spPr>
            <a:xfrm>
              <a:off x="6284244" y="2263051"/>
              <a:ext cx="5992122" cy="15029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2060"/>
                  </a:solidFill>
                  <a:latin typeface="Arial Rounded"/>
                  <a:ea typeface="Arial Rounded"/>
                  <a:cs typeface="Arial Rounded"/>
                  <a:sym typeface="Arial Rounded"/>
                </a:rPr>
                <a:t>   </a:t>
              </a:r>
              <a:r>
                <a:rPr lang="en-US" sz="2400" b="1">
                  <a:solidFill>
                    <a:schemeClr val="dk1"/>
                  </a:solidFill>
                  <a:latin typeface="Arial Rounded"/>
                  <a:ea typeface="Arial Rounded"/>
                  <a:cs typeface="Arial Rounded"/>
                  <a:sym typeface="Arial Rounded"/>
                </a:rPr>
                <a:t>Em thích bức ảnh 2 có hình ảnh người Chăm đang múa hát nhộn nhịp. Trang phục của họ thật đặc biệt và rực rỡ.</a:t>
              </a:r>
              <a:endParaRPr sz="2400" b="1">
                <a:solidFill>
                  <a:srgbClr val="002060"/>
                </a:solidFill>
                <a:latin typeface="Arial Rounded"/>
                <a:ea typeface="Arial Rounded"/>
                <a:cs typeface="Arial Rounded"/>
                <a:sym typeface="Arial Rounded"/>
              </a:endParaRPr>
            </a:p>
          </p:txBody>
        </p:sp>
      </p:grpSp>
      <p:pic>
        <p:nvPicPr>
          <p:cNvPr id="816" name="Google Shape;816;p5"/>
          <p:cNvPicPr preferRelativeResize="0"/>
          <p:nvPr/>
        </p:nvPicPr>
        <p:blipFill rotWithShape="1">
          <a:blip r:embed="rId4">
            <a:alphaModFix/>
          </a:blip>
          <a:srcRect/>
          <a:stretch/>
        </p:blipFill>
        <p:spPr>
          <a:xfrm>
            <a:off x="5791200" y="590550"/>
            <a:ext cx="2892592" cy="2345980"/>
          </a:xfrm>
          <a:prstGeom prst="rect">
            <a:avLst/>
          </a:prstGeom>
          <a:noFill/>
          <a:ln>
            <a:noFill/>
          </a:ln>
        </p:spPr>
      </p:pic>
      <p:pic>
        <p:nvPicPr>
          <p:cNvPr id="817" name="Google Shape;817;p5"/>
          <p:cNvPicPr preferRelativeResize="0"/>
          <p:nvPr/>
        </p:nvPicPr>
        <p:blipFill rotWithShape="1">
          <a:blip r:embed="rId5">
            <a:alphaModFix/>
          </a:blip>
          <a:srcRect/>
          <a:stretch/>
        </p:blipFill>
        <p:spPr>
          <a:xfrm>
            <a:off x="2916964" y="288657"/>
            <a:ext cx="2828789" cy="926672"/>
          </a:xfrm>
          <a:prstGeom prst="rect">
            <a:avLst/>
          </a:prstGeom>
          <a:noFill/>
          <a:ln>
            <a:noFill/>
          </a:ln>
        </p:spPr>
      </p:pic>
      <p:sp>
        <p:nvSpPr>
          <p:cNvPr id="818" name="Google Shape;818;p5"/>
          <p:cNvSpPr txBox="1"/>
          <p:nvPr/>
        </p:nvSpPr>
        <p:spPr>
          <a:xfrm>
            <a:off x="762000" y="3018560"/>
            <a:ext cx="8103704" cy="400069"/>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Kể thêm tên một số dân tộc khác ở Việt Nam mà em biết?</a:t>
            </a:r>
            <a:endParaRPr sz="1200"/>
          </a:p>
        </p:txBody>
      </p:sp>
      <p:grpSp>
        <p:nvGrpSpPr>
          <p:cNvPr id="819" name="Google Shape;819;p5"/>
          <p:cNvGrpSpPr/>
          <p:nvPr/>
        </p:nvGrpSpPr>
        <p:grpSpPr>
          <a:xfrm>
            <a:off x="797719" y="3587868"/>
            <a:ext cx="7086600" cy="1074856"/>
            <a:chOff x="6284244" y="2018847"/>
            <a:chExt cx="6779551" cy="1792538"/>
          </a:xfrm>
        </p:grpSpPr>
        <p:pic>
          <p:nvPicPr>
            <p:cNvPr id="820" name="Google Shape;820;p5"/>
            <p:cNvPicPr preferRelativeResize="0"/>
            <p:nvPr/>
          </p:nvPicPr>
          <p:blipFill rotWithShape="1">
            <a:blip r:embed="rId3">
              <a:alphaModFix/>
            </a:blip>
            <a:srcRect/>
            <a:stretch/>
          </p:blipFill>
          <p:spPr>
            <a:xfrm>
              <a:off x="6284244" y="2018847"/>
              <a:ext cx="6779551" cy="1792538"/>
            </a:xfrm>
            <a:prstGeom prst="rect">
              <a:avLst/>
            </a:prstGeom>
            <a:noFill/>
            <a:ln>
              <a:noFill/>
            </a:ln>
          </p:spPr>
        </p:pic>
        <p:sp>
          <p:nvSpPr>
            <p:cNvPr id="821" name="Google Shape;821;p5"/>
            <p:cNvSpPr/>
            <p:nvPr/>
          </p:nvSpPr>
          <p:spPr>
            <a:xfrm>
              <a:off x="6284244" y="2263052"/>
              <a:ext cx="6779551" cy="13858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2060"/>
                  </a:solidFill>
                  <a:latin typeface="Arial Rounded"/>
                  <a:ea typeface="Arial Rounded"/>
                  <a:cs typeface="Arial Rounded"/>
                  <a:sym typeface="Arial Rounded"/>
                </a:rPr>
                <a:t>    </a:t>
              </a:r>
              <a:r>
                <a:rPr lang="en-US" sz="2400" b="1">
                  <a:solidFill>
                    <a:schemeClr val="dk1"/>
                  </a:solidFill>
                  <a:latin typeface="Arial Rounded"/>
                  <a:ea typeface="Arial Rounded"/>
                  <a:cs typeface="Arial Rounded"/>
                  <a:sym typeface="Arial Rounded"/>
                </a:rPr>
                <a:t>Một số dân tộc khác mà em biết là: Mường, Tày, Nùng, Chu-Ru, Hà Nhì, Tà Ôi, Gia Rai, Bru-Vân Kiều,...</a:t>
              </a:r>
              <a:endParaRPr sz="2400" b="1">
                <a:solidFill>
                  <a:srgbClr val="002060"/>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3"/>
                                        </p:tgtEl>
                                        <p:attrNameLst>
                                          <p:attrName>style.visibility</p:attrName>
                                        </p:attrNameLst>
                                      </p:cBhvr>
                                      <p:to>
                                        <p:strVal val="visible"/>
                                      </p:to>
                                    </p:set>
                                    <p:animEffect transition="in" filter="fade">
                                      <p:cBhvr>
                                        <p:cTn id="7" dur="500"/>
                                        <p:tgtEl>
                                          <p:spTgt spid="813"/>
                                        </p:tgtEl>
                                      </p:cBhvr>
                                    </p:animEffect>
                                  </p:childTnLst>
                                </p:cTn>
                              </p:par>
                              <p:par>
                                <p:cTn id="8" presetID="10" presetClass="entr" presetSubtype="0" fill="hold" nodeType="withEffect">
                                  <p:stCondLst>
                                    <p:cond delay="0"/>
                                  </p:stCondLst>
                                  <p:childTnLst>
                                    <p:set>
                                      <p:cBhvr>
                                        <p:cTn id="9" dur="1" fill="hold">
                                          <p:stCondLst>
                                            <p:cond delay="0"/>
                                          </p:stCondLst>
                                        </p:cTn>
                                        <p:tgtEl>
                                          <p:spTgt spid="816"/>
                                        </p:tgtEl>
                                        <p:attrNameLst>
                                          <p:attrName>style.visibility</p:attrName>
                                        </p:attrNameLst>
                                      </p:cBhvr>
                                      <p:to>
                                        <p:strVal val="visible"/>
                                      </p:to>
                                    </p:set>
                                    <p:animEffect transition="in" filter="fade">
                                      <p:cBhvr>
                                        <p:cTn id="10" dur="500"/>
                                        <p:tgtEl>
                                          <p:spTgt spid="8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8"/>
                                        </p:tgtEl>
                                        <p:attrNameLst>
                                          <p:attrName>style.visibility</p:attrName>
                                        </p:attrNameLst>
                                      </p:cBhvr>
                                      <p:to>
                                        <p:strVal val="visible"/>
                                      </p:to>
                                    </p:set>
                                    <p:animEffect transition="in" filter="fade">
                                      <p:cBhvr>
                                        <p:cTn id="15" dur="500"/>
                                        <p:tgtEl>
                                          <p:spTgt spid="8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9"/>
                                        </p:tgtEl>
                                        <p:attrNameLst>
                                          <p:attrName>style.visibility</p:attrName>
                                        </p:attrNameLst>
                                      </p:cBhvr>
                                      <p:to>
                                        <p:strVal val="visible"/>
                                      </p:to>
                                    </p:set>
                                    <p:animEffect transition="in" filter="fade">
                                      <p:cBhvr>
                                        <p:cTn id="20" dur="5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6"/>
          <p:cNvPicPr preferRelativeResize="0"/>
          <p:nvPr/>
        </p:nvPicPr>
        <p:blipFill rotWithShape="1">
          <a:blip r:embed="rId3">
            <a:alphaModFix/>
          </a:blip>
          <a:srcRect/>
          <a:stretch/>
        </p:blipFill>
        <p:spPr>
          <a:xfrm>
            <a:off x="33189" y="-171450"/>
            <a:ext cx="2209800" cy="2209800"/>
          </a:xfrm>
          <a:prstGeom prst="rect">
            <a:avLst/>
          </a:prstGeom>
          <a:noFill/>
          <a:ln>
            <a:noFill/>
          </a:ln>
        </p:spPr>
      </p:pic>
      <p:pic>
        <p:nvPicPr>
          <p:cNvPr id="828" name="Google Shape;828;p6"/>
          <p:cNvPicPr preferRelativeResize="0"/>
          <p:nvPr/>
        </p:nvPicPr>
        <p:blipFill rotWithShape="1">
          <a:blip r:embed="rId4">
            <a:alphaModFix/>
          </a:blip>
          <a:srcRect/>
          <a:stretch/>
        </p:blipFill>
        <p:spPr>
          <a:xfrm>
            <a:off x="7315200" y="209550"/>
            <a:ext cx="1238250" cy="1828800"/>
          </a:xfrm>
          <a:prstGeom prst="rect">
            <a:avLst/>
          </a:prstGeom>
          <a:noFill/>
          <a:ln>
            <a:noFill/>
          </a:ln>
        </p:spPr>
      </p:pic>
      <p:sp>
        <p:nvSpPr>
          <p:cNvPr id="830" name="Google Shape;830;p6"/>
          <p:cNvSpPr/>
          <p:nvPr/>
        </p:nvSpPr>
        <p:spPr>
          <a:xfrm>
            <a:off x="357810" y="1376650"/>
            <a:ext cx="7891668"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F0000"/>
                </a:solidFill>
                <a:latin typeface="Arial Rounded"/>
                <a:ea typeface="Arial Rounded"/>
                <a:cs typeface="Arial Rounded"/>
                <a:sym typeface="Arial Rounded"/>
              </a:rPr>
              <a:t>Tiếng việt </a:t>
            </a:r>
            <a:endParaRPr sz="1800" b="1"/>
          </a:p>
          <a:p>
            <a:pPr marL="0" marR="0" lvl="0" indent="0" algn="ctr" rtl="0">
              <a:spcBef>
                <a:spcPts val="0"/>
              </a:spcBef>
              <a:spcAft>
                <a:spcPts val="0"/>
              </a:spcAft>
              <a:buNone/>
            </a:pPr>
            <a:r>
              <a:rPr lang="en-US" sz="4800" b="1">
                <a:solidFill>
                  <a:srgbClr val="FF0000"/>
                </a:solidFill>
                <a:latin typeface="Arial Rounded"/>
                <a:ea typeface="Arial Rounded"/>
                <a:cs typeface="Arial Rounded"/>
                <a:sym typeface="Arial Rounded"/>
              </a:rPr>
              <a:t>Bài đọc 1: Rừng gỗ quý</a:t>
            </a:r>
            <a:endParaRPr sz="4800" b="1">
              <a:solidFill>
                <a:srgbClr val="FF0000"/>
              </a:solidFill>
              <a:latin typeface="Arial Rounded"/>
              <a:ea typeface="Arial Rounded"/>
              <a:cs typeface="Arial Rounded"/>
              <a:sym typeface="Arial Round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7"/>
          <p:cNvPicPr preferRelativeResize="0"/>
          <p:nvPr/>
        </p:nvPicPr>
        <p:blipFill rotWithShape="1">
          <a:blip r:embed="rId3">
            <a:alphaModFix/>
          </a:blip>
          <a:srcRect/>
          <a:stretch/>
        </p:blipFill>
        <p:spPr>
          <a:xfrm>
            <a:off x="33189" y="-171450"/>
            <a:ext cx="2209800" cy="2209800"/>
          </a:xfrm>
          <a:prstGeom prst="rect">
            <a:avLst/>
          </a:prstGeom>
          <a:noFill/>
          <a:ln>
            <a:noFill/>
          </a:ln>
        </p:spPr>
      </p:pic>
      <p:pic>
        <p:nvPicPr>
          <p:cNvPr id="837" name="Google Shape;837;p7"/>
          <p:cNvPicPr preferRelativeResize="0"/>
          <p:nvPr/>
        </p:nvPicPr>
        <p:blipFill rotWithShape="1">
          <a:blip r:embed="rId4">
            <a:alphaModFix/>
          </a:blip>
          <a:srcRect/>
          <a:stretch/>
        </p:blipFill>
        <p:spPr>
          <a:xfrm>
            <a:off x="7643191" y="16565"/>
            <a:ext cx="1238250" cy="1828800"/>
          </a:xfrm>
          <a:prstGeom prst="rect">
            <a:avLst/>
          </a:prstGeom>
          <a:noFill/>
          <a:ln>
            <a:noFill/>
          </a:ln>
        </p:spPr>
      </p:pic>
      <p:sp>
        <p:nvSpPr>
          <p:cNvPr id="838" name="Google Shape;838;p7"/>
          <p:cNvSpPr txBox="1"/>
          <p:nvPr/>
        </p:nvSpPr>
        <p:spPr>
          <a:xfrm>
            <a:off x="565361" y="1657350"/>
            <a:ext cx="3355255" cy="14234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8800">
                <a:solidFill>
                  <a:srgbClr val="FFC000"/>
                </a:solidFill>
                <a:latin typeface="Coiny"/>
                <a:ea typeface="Coiny"/>
                <a:cs typeface="Coiny"/>
                <a:sym typeface="Coiny"/>
              </a:rPr>
              <a:t>Tiết 1</a:t>
            </a:r>
            <a:endParaRPr/>
          </a:p>
        </p:txBody>
      </p:sp>
      <p:pic>
        <p:nvPicPr>
          <p:cNvPr id="839" name="Google Shape;839;p7"/>
          <p:cNvPicPr preferRelativeResize="0"/>
          <p:nvPr/>
        </p:nvPicPr>
        <p:blipFill rotWithShape="1">
          <a:blip r:embed="rId5">
            <a:alphaModFix/>
          </a:blip>
          <a:srcRect/>
          <a:stretch/>
        </p:blipFill>
        <p:spPr>
          <a:xfrm>
            <a:off x="4018722" y="930965"/>
            <a:ext cx="3829050" cy="2602706"/>
          </a:xfrm>
          <a:prstGeom prst="ellipse">
            <a:avLst/>
          </a:prstGeom>
          <a:noFill/>
          <a:ln w="63500" cap="rnd" cmpd="sng">
            <a:solidFill>
              <a:srgbClr val="C4E0B2"/>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8"/>
          <p:cNvPicPr preferRelativeResize="0"/>
          <p:nvPr/>
        </p:nvPicPr>
        <p:blipFill rotWithShape="1">
          <a:blip r:embed="rId3">
            <a:alphaModFix/>
          </a:blip>
          <a:srcRect/>
          <a:stretch/>
        </p:blipFill>
        <p:spPr>
          <a:xfrm>
            <a:off x="50385" y="29442"/>
            <a:ext cx="612431" cy="561109"/>
          </a:xfrm>
          <a:prstGeom prst="rect">
            <a:avLst/>
          </a:prstGeom>
          <a:noFill/>
          <a:ln>
            <a:noFill/>
          </a:ln>
        </p:spPr>
      </p:pic>
      <p:sp>
        <p:nvSpPr>
          <p:cNvPr id="846" name="Google Shape;846;p8"/>
          <p:cNvSpPr txBox="1"/>
          <p:nvPr/>
        </p:nvSpPr>
        <p:spPr>
          <a:xfrm>
            <a:off x="1066800" y="67534"/>
            <a:ext cx="63246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a:solidFill>
                  <a:srgbClr val="FF0000"/>
                </a:solidFill>
                <a:latin typeface="Arial Rounded"/>
                <a:ea typeface="Arial Rounded"/>
                <a:cs typeface="Arial Rounded"/>
                <a:sym typeface="Arial Rounded"/>
              </a:rPr>
              <a:t>     </a:t>
            </a:r>
            <a:r>
              <a:rPr lang="en-US" sz="2800">
                <a:solidFill>
                  <a:schemeClr val="dk1"/>
                </a:solidFill>
                <a:latin typeface="Arial Rounded"/>
                <a:ea typeface="Arial Rounded"/>
                <a:cs typeface="Arial Rounded"/>
                <a:sym typeface="Arial Rounded"/>
              </a:rPr>
              <a:t>Quan sát tranh minh họa và cho biết tranh vẽ gì?</a:t>
            </a:r>
            <a:endParaRPr sz="2500">
              <a:solidFill>
                <a:srgbClr val="FF0000"/>
              </a:solidFill>
              <a:latin typeface="Arial Rounded"/>
              <a:ea typeface="Arial Rounded"/>
              <a:cs typeface="Arial Rounded"/>
              <a:sym typeface="Arial Rounded"/>
            </a:endParaRPr>
          </a:p>
        </p:txBody>
      </p:sp>
      <p:pic>
        <p:nvPicPr>
          <p:cNvPr id="847" name="Google Shape;847;p8"/>
          <p:cNvPicPr preferRelativeResize="0"/>
          <p:nvPr/>
        </p:nvPicPr>
        <p:blipFill rotWithShape="1">
          <a:blip r:embed="rId4">
            <a:alphaModFix/>
          </a:blip>
          <a:srcRect/>
          <a:stretch/>
        </p:blipFill>
        <p:spPr>
          <a:xfrm>
            <a:off x="7010400" y="56778"/>
            <a:ext cx="1113414" cy="1097160"/>
          </a:xfrm>
          <a:prstGeom prst="rect">
            <a:avLst/>
          </a:prstGeom>
          <a:noFill/>
          <a:ln>
            <a:noFill/>
          </a:ln>
        </p:spPr>
      </p:pic>
      <p:pic>
        <p:nvPicPr>
          <p:cNvPr id="848" name="Google Shape;848;p8"/>
          <p:cNvPicPr preferRelativeResize="0"/>
          <p:nvPr/>
        </p:nvPicPr>
        <p:blipFill rotWithShape="1">
          <a:blip r:embed="rId5">
            <a:alphaModFix/>
          </a:blip>
          <a:srcRect/>
          <a:stretch/>
        </p:blipFill>
        <p:spPr>
          <a:xfrm>
            <a:off x="-313206" y="678407"/>
            <a:ext cx="1600200" cy="1600200"/>
          </a:xfrm>
          <a:prstGeom prst="rect">
            <a:avLst/>
          </a:prstGeom>
          <a:noFill/>
          <a:ln>
            <a:noFill/>
          </a:ln>
        </p:spPr>
      </p:pic>
      <p:pic>
        <p:nvPicPr>
          <p:cNvPr id="849" name="Google Shape;849;p8"/>
          <p:cNvPicPr preferRelativeResize="0"/>
          <p:nvPr/>
        </p:nvPicPr>
        <p:blipFill rotWithShape="1">
          <a:blip r:embed="rId6">
            <a:alphaModFix/>
          </a:blip>
          <a:srcRect/>
          <a:stretch/>
        </p:blipFill>
        <p:spPr>
          <a:xfrm>
            <a:off x="1260800" y="1153938"/>
            <a:ext cx="7159300" cy="37265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9"/>
          <p:cNvSpPr txBox="1"/>
          <p:nvPr/>
        </p:nvSpPr>
        <p:spPr>
          <a:xfrm>
            <a:off x="1132890" y="971551"/>
            <a:ext cx="6878223" cy="761717"/>
          </a:xfrm>
          <a:prstGeom prst="rect">
            <a:avLst/>
          </a:prstGeom>
          <a:noFill/>
          <a:ln>
            <a:noFill/>
          </a:ln>
        </p:spPr>
        <p:txBody>
          <a:bodyPr spcFirstLastPara="1" wrap="square" lIns="68550" tIns="34275" rIns="68550" bIns="34275" anchor="t" anchorCtr="0">
            <a:spAutoFit/>
          </a:bodyPr>
          <a:lstStyle/>
          <a:p>
            <a:pPr marL="0" marR="0" lvl="0" indent="0" algn="ctr" rtl="0">
              <a:spcBef>
                <a:spcPts val="0"/>
              </a:spcBef>
              <a:spcAft>
                <a:spcPts val="0"/>
              </a:spcAft>
              <a:buNone/>
            </a:pPr>
            <a:r>
              <a:rPr lang="en-US" sz="4500" b="1">
                <a:solidFill>
                  <a:srgbClr val="0070C0"/>
                </a:solidFill>
                <a:latin typeface="Arial Rounded"/>
                <a:ea typeface="Arial Rounded"/>
                <a:cs typeface="Arial Rounded"/>
                <a:sym typeface="Arial Rounded"/>
              </a:rPr>
              <a:t>LẮNG NGHE ĐỌC MẪU</a:t>
            </a:r>
            <a:endParaRPr sz="1350">
              <a:solidFill>
                <a:schemeClr val="dk1"/>
              </a:solidFill>
              <a:latin typeface="Arial Rounded"/>
              <a:ea typeface="Arial Rounded"/>
              <a:cs typeface="Arial Rounded"/>
              <a:sym typeface="Arial Rounded"/>
            </a:endParaRPr>
          </a:p>
        </p:txBody>
      </p:sp>
      <p:pic>
        <p:nvPicPr>
          <p:cNvPr id="855" name="Google Shape;855;p9" descr="https://o.remove.bg/downloads/2bd62f96-cbb9-453b-8e27-b0571effe6b0/image-removebg-preview.png"/>
          <p:cNvPicPr preferRelativeResize="0"/>
          <p:nvPr/>
        </p:nvPicPr>
        <p:blipFill rotWithShape="1">
          <a:blip r:embed="rId3">
            <a:alphaModFix/>
          </a:blip>
          <a:srcRect/>
          <a:stretch/>
        </p:blipFill>
        <p:spPr>
          <a:xfrm>
            <a:off x="2190751" y="1123950"/>
            <a:ext cx="4762500" cy="3657600"/>
          </a:xfrm>
          <a:prstGeom prst="rect">
            <a:avLst/>
          </a:prstGeom>
          <a:noFill/>
          <a:ln>
            <a:noFill/>
          </a:ln>
        </p:spPr>
      </p:pic>
    </p:spTree>
  </p:cSld>
  <p:clrMapOvr>
    <a:masterClrMapping/>
  </p:clrMapOvr>
</p:sld>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3293</Words>
  <Application>Microsoft Office PowerPoint</Application>
  <PresentationFormat>On-screen Show (16:9)</PresentationFormat>
  <Paragraphs>200</Paragraphs>
  <Slides>39</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Times New Roman</vt:lpstr>
      <vt:lpstr>SimSun</vt:lpstr>
      <vt:lpstr>Arial Rounded</vt:lpstr>
      <vt:lpstr>Calibri</vt:lpstr>
      <vt:lpstr>Arial</vt:lpstr>
      <vt:lpstr>Coiny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Tự đọc sách báo</vt:lpstr>
      <vt:lpstr>PowerPoint Presentation</vt:lpstr>
      <vt:lpstr>PowerPoint Presentation</vt:lpstr>
      <vt:lpstr>PowerPoint Presentation</vt:lpstr>
      <vt:lpstr>2. Viết vào phiếu đọc sách: - Tên bài đọc và một số nội dung chính - Cảm nghĩ của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2</cp:revision>
  <dcterms:created xsi:type="dcterms:W3CDTF">2021-10-27T16:23:07Z</dcterms:created>
  <dcterms:modified xsi:type="dcterms:W3CDTF">2023-03-05T16:38:30Z</dcterms:modified>
</cp:coreProperties>
</file>