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3" r:id="rId2"/>
  </p:sldMasterIdLst>
  <p:notesMasterIdLst>
    <p:notesMasterId r:id="rId17"/>
  </p:notesMasterIdLst>
  <p:sldIdLst>
    <p:sldId id="375" r:id="rId3"/>
    <p:sldId id="290" r:id="rId4"/>
    <p:sldId id="294" r:id="rId5"/>
    <p:sldId id="295" r:id="rId6"/>
    <p:sldId id="285" r:id="rId7"/>
    <p:sldId id="297" r:id="rId8"/>
    <p:sldId id="298" r:id="rId9"/>
    <p:sldId id="299" r:id="rId10"/>
    <p:sldId id="296" r:id="rId11"/>
    <p:sldId id="300" r:id="rId12"/>
    <p:sldId id="301" r:id="rId13"/>
    <p:sldId id="302" r:id="rId14"/>
    <p:sldId id="303" r:id="rId15"/>
    <p:sldId id="304" r:id="rId16"/>
  </p:sldIdLst>
  <p:sldSz cx="9144000" cy="5143500" type="screen16x9"/>
  <p:notesSz cx="6858000" cy="9144000"/>
  <p:defaultTextStyle>
    <a:defPPr>
      <a:defRPr lang="en-US"/>
    </a:defPPr>
    <a:lvl1pPr marL="0" algn="l" defTabSz="914072" rtl="0" eaLnBrk="1" latinLnBrk="0" hangingPunct="1">
      <a:defRPr sz="1800" kern="1200">
        <a:solidFill>
          <a:schemeClr val="tx1"/>
        </a:solidFill>
        <a:latin typeface="+mn-lt"/>
        <a:ea typeface="+mn-ea"/>
        <a:cs typeface="+mn-cs"/>
      </a:defRPr>
    </a:lvl1pPr>
    <a:lvl2pPr marL="457035"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10" algn="l" defTabSz="914072" rtl="0" eaLnBrk="1" latinLnBrk="0" hangingPunct="1">
      <a:defRPr sz="1800" kern="1200">
        <a:solidFill>
          <a:schemeClr val="tx1"/>
        </a:solidFill>
        <a:latin typeface="+mn-lt"/>
        <a:ea typeface="+mn-ea"/>
        <a:cs typeface="+mn-cs"/>
      </a:defRPr>
    </a:lvl4pPr>
    <a:lvl5pPr marL="1828148" algn="l" defTabSz="914072" rtl="0" eaLnBrk="1" latinLnBrk="0" hangingPunct="1">
      <a:defRPr sz="1800" kern="1200">
        <a:solidFill>
          <a:schemeClr val="tx1"/>
        </a:solidFill>
        <a:latin typeface="+mn-lt"/>
        <a:ea typeface="+mn-ea"/>
        <a:cs typeface="+mn-cs"/>
      </a:defRPr>
    </a:lvl5pPr>
    <a:lvl6pPr marL="2285186" algn="l" defTabSz="914072" rtl="0" eaLnBrk="1" latinLnBrk="0" hangingPunct="1">
      <a:defRPr sz="1800" kern="1200">
        <a:solidFill>
          <a:schemeClr val="tx1"/>
        </a:solidFill>
        <a:latin typeface="+mn-lt"/>
        <a:ea typeface="+mn-ea"/>
        <a:cs typeface="+mn-cs"/>
      </a:defRPr>
    </a:lvl6pPr>
    <a:lvl7pPr marL="2742221" algn="l" defTabSz="914072" rtl="0" eaLnBrk="1" latinLnBrk="0" hangingPunct="1">
      <a:defRPr sz="1800" kern="1200">
        <a:solidFill>
          <a:schemeClr val="tx1"/>
        </a:solidFill>
        <a:latin typeface="+mn-lt"/>
        <a:ea typeface="+mn-ea"/>
        <a:cs typeface="+mn-cs"/>
      </a:defRPr>
    </a:lvl7pPr>
    <a:lvl8pPr marL="3199256" algn="l" defTabSz="914072" rtl="0" eaLnBrk="1" latinLnBrk="0" hangingPunct="1">
      <a:defRPr sz="1800" kern="1200">
        <a:solidFill>
          <a:schemeClr val="tx1"/>
        </a:solidFill>
        <a:latin typeface="+mn-lt"/>
        <a:ea typeface="+mn-ea"/>
        <a:cs typeface="+mn-cs"/>
      </a:defRPr>
    </a:lvl8pPr>
    <a:lvl9pPr marL="3656291" algn="l" defTabSz="9140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5DCFC"/>
    <a:srgbClr val="C1D6F5"/>
    <a:srgbClr val="FFF3FC"/>
    <a:srgbClr val="F1C7F9"/>
    <a:srgbClr val="FFFFFF"/>
    <a:srgbClr val="0000FF"/>
    <a:srgbClr val="FF6600"/>
    <a:srgbClr val="00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15" autoAdjust="0"/>
  </p:normalViewPr>
  <p:slideViewPr>
    <p:cSldViewPr>
      <p:cViewPr varScale="1">
        <p:scale>
          <a:sx n="67" d="100"/>
          <a:sy n="67" d="100"/>
        </p:scale>
        <p:origin x="126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0F4B2-CFBC-44DA-9799-B05CC85E488E}" type="datetimeFigureOut">
              <a:rPr lang="en-US" smtClean="0"/>
              <a:t>3/12/2023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5336F-9F01-4B76-B647-C0474B95815F}" type="slidenum">
              <a:rPr lang="en-US" smtClean="0"/>
              <a:t>‹#›</a:t>
            </a:fld>
            <a:endParaRPr lang="en-US"/>
          </a:p>
        </p:txBody>
      </p:sp>
    </p:spTree>
    <p:extLst>
      <p:ext uri="{BB962C8B-B14F-4D97-AF65-F5344CB8AC3E}">
        <p14:creationId xmlns:p14="http://schemas.microsoft.com/office/powerpoint/2010/main" val="3963562669"/>
      </p:ext>
    </p:extLst>
  </p:cSld>
  <p:clrMap bg1="lt1" tx1="dk1" bg2="lt2" tx2="dk2" accent1="accent1" accent2="accent2" accent3="accent3" accent4="accent4" accent5="accent5" accent6="accent6" hlink="hlink" folHlink="folHlink"/>
  <p:notesStyle>
    <a:lvl1pPr marL="0" algn="l" defTabSz="914072" rtl="0" eaLnBrk="1" latinLnBrk="0" hangingPunct="1">
      <a:defRPr sz="1200" kern="1200">
        <a:solidFill>
          <a:schemeClr val="tx1"/>
        </a:solidFill>
        <a:latin typeface="+mn-lt"/>
        <a:ea typeface="+mn-ea"/>
        <a:cs typeface="+mn-cs"/>
      </a:defRPr>
    </a:lvl1pPr>
    <a:lvl2pPr marL="457035" algn="l" defTabSz="914072" rtl="0" eaLnBrk="1" latinLnBrk="0" hangingPunct="1">
      <a:defRPr sz="1200" kern="1200">
        <a:solidFill>
          <a:schemeClr val="tx1"/>
        </a:solidFill>
        <a:latin typeface="+mn-lt"/>
        <a:ea typeface="+mn-ea"/>
        <a:cs typeface="+mn-cs"/>
      </a:defRPr>
    </a:lvl2pPr>
    <a:lvl3pPr marL="914072" algn="l" defTabSz="914072" rtl="0" eaLnBrk="1" latinLnBrk="0" hangingPunct="1">
      <a:defRPr sz="1200" kern="1200">
        <a:solidFill>
          <a:schemeClr val="tx1"/>
        </a:solidFill>
        <a:latin typeface="+mn-lt"/>
        <a:ea typeface="+mn-ea"/>
        <a:cs typeface="+mn-cs"/>
      </a:defRPr>
    </a:lvl3pPr>
    <a:lvl4pPr marL="1371110" algn="l" defTabSz="914072" rtl="0" eaLnBrk="1" latinLnBrk="0" hangingPunct="1">
      <a:defRPr sz="1200" kern="1200">
        <a:solidFill>
          <a:schemeClr val="tx1"/>
        </a:solidFill>
        <a:latin typeface="+mn-lt"/>
        <a:ea typeface="+mn-ea"/>
        <a:cs typeface="+mn-cs"/>
      </a:defRPr>
    </a:lvl4pPr>
    <a:lvl5pPr marL="1828148" algn="l" defTabSz="914072" rtl="0" eaLnBrk="1" latinLnBrk="0" hangingPunct="1">
      <a:defRPr sz="1200" kern="1200">
        <a:solidFill>
          <a:schemeClr val="tx1"/>
        </a:solidFill>
        <a:latin typeface="+mn-lt"/>
        <a:ea typeface="+mn-ea"/>
        <a:cs typeface="+mn-cs"/>
      </a:defRPr>
    </a:lvl5pPr>
    <a:lvl6pPr marL="2285186" algn="l" defTabSz="914072" rtl="0" eaLnBrk="1" latinLnBrk="0" hangingPunct="1">
      <a:defRPr sz="1200" kern="1200">
        <a:solidFill>
          <a:schemeClr val="tx1"/>
        </a:solidFill>
        <a:latin typeface="+mn-lt"/>
        <a:ea typeface="+mn-ea"/>
        <a:cs typeface="+mn-cs"/>
      </a:defRPr>
    </a:lvl6pPr>
    <a:lvl7pPr marL="2742221" algn="l" defTabSz="914072" rtl="0" eaLnBrk="1" latinLnBrk="0" hangingPunct="1">
      <a:defRPr sz="1200" kern="1200">
        <a:solidFill>
          <a:schemeClr val="tx1"/>
        </a:solidFill>
        <a:latin typeface="+mn-lt"/>
        <a:ea typeface="+mn-ea"/>
        <a:cs typeface="+mn-cs"/>
      </a:defRPr>
    </a:lvl7pPr>
    <a:lvl8pPr marL="3199256" algn="l" defTabSz="914072" rtl="0" eaLnBrk="1" latinLnBrk="0" hangingPunct="1">
      <a:defRPr sz="1200" kern="1200">
        <a:solidFill>
          <a:schemeClr val="tx1"/>
        </a:solidFill>
        <a:latin typeface="+mn-lt"/>
        <a:ea typeface="+mn-ea"/>
        <a:cs typeface="+mn-cs"/>
      </a:defRPr>
    </a:lvl8pPr>
    <a:lvl9pPr marL="3656291" algn="l" defTabSz="9140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DAB7984-A061-4991-88A1-611093F3D59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47050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DAB7984-A061-4991-88A1-611093F3D59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26718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80082BB-D53C-4892-838F-454C13A5972E}" type="slidenum">
              <a:rPr lang="en-US" smtClean="0"/>
              <a:t>5</a:t>
            </a:fld>
            <a:endParaRPr lang="en-US"/>
          </a:p>
        </p:txBody>
      </p:sp>
    </p:spTree>
    <p:extLst>
      <p:ext uri="{BB962C8B-B14F-4D97-AF65-F5344CB8AC3E}">
        <p14:creationId xmlns:p14="http://schemas.microsoft.com/office/powerpoint/2010/main" val="239795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8103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7146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80082BB-D53C-4892-838F-454C13A5972E}" type="slidenum">
              <a:rPr lang="en-US" smtClean="0"/>
              <a:t>8</a:t>
            </a:fld>
            <a:endParaRPr lang="en-US"/>
          </a:p>
        </p:txBody>
      </p:sp>
    </p:spTree>
    <p:extLst>
      <p:ext uri="{BB962C8B-B14F-4D97-AF65-F5344CB8AC3E}">
        <p14:creationId xmlns:p14="http://schemas.microsoft.com/office/powerpoint/2010/main" val="4144466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48843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0383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12</a:t>
            </a:fld>
            <a:endParaRPr lang="zh-CN" altLang="en-US"/>
          </a:p>
        </p:txBody>
      </p:sp>
    </p:spTree>
    <p:extLst>
      <p:ext uri="{BB962C8B-B14F-4D97-AF65-F5344CB8AC3E}">
        <p14:creationId xmlns:p14="http://schemas.microsoft.com/office/powerpoint/2010/main" val="108149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D301DC8-FCB2-4F5F-B657-F5C6351D65AF}" type="slidenum">
              <a:rPr lang="en-US" smtClean="0"/>
              <a:t>13</a:t>
            </a:fld>
            <a:endParaRPr lang="en-US"/>
          </a:p>
        </p:txBody>
      </p:sp>
    </p:spTree>
    <p:extLst>
      <p:ext uri="{BB962C8B-B14F-4D97-AF65-F5344CB8AC3E}">
        <p14:creationId xmlns:p14="http://schemas.microsoft.com/office/powerpoint/2010/main" val="3175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55660" tIns="27829" rIns="55660" bIns="27829"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55660" tIns="27829" rIns="55660" bIns="27829"/>
          <a:lstStyle>
            <a:lvl1pPr marL="0" indent="0" algn="ctr">
              <a:buNone/>
              <a:defRPr sz="2000"/>
            </a:lvl1pPr>
            <a:lvl2pPr marL="383055" indent="0" algn="ctr">
              <a:buNone/>
              <a:defRPr sz="1700"/>
            </a:lvl2pPr>
            <a:lvl3pPr marL="766112" indent="0" algn="ctr">
              <a:buNone/>
              <a:defRPr sz="1500"/>
            </a:lvl3pPr>
            <a:lvl4pPr marL="1149177" indent="0" algn="ctr">
              <a:buNone/>
              <a:defRPr sz="1300"/>
            </a:lvl4pPr>
            <a:lvl5pPr marL="1531847" indent="0" algn="ctr">
              <a:buNone/>
              <a:defRPr sz="1300"/>
            </a:lvl5pPr>
            <a:lvl6pPr marL="1914908" indent="0" algn="ctr">
              <a:buNone/>
              <a:defRPr sz="1300"/>
            </a:lvl6pPr>
            <a:lvl7pPr marL="2297964" indent="0" algn="ctr">
              <a:buNone/>
              <a:defRPr sz="1300"/>
            </a:lvl7pPr>
            <a:lvl8pPr marL="2681022" indent="0" algn="ctr">
              <a:buNone/>
              <a:defRPr sz="1300"/>
            </a:lvl8pPr>
            <a:lvl9pPr marL="3064075"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1892773322"/>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竖排文字占位符 2"/>
          <p:cNvSpPr>
            <a:spLocks noGrp="1"/>
          </p:cNvSpPr>
          <p:nvPr>
            <p:ph type="body" orient="vert" idx="1"/>
          </p:nvPr>
        </p:nvSpPr>
        <p:spPr>
          <a:xfrm>
            <a:off x="249170" y="868609"/>
            <a:ext cx="4485050" cy="2456885"/>
          </a:xfrm>
          <a:prstGeom prst="rect">
            <a:avLst/>
          </a:prstGeom>
        </p:spPr>
        <p:txBody>
          <a:bodyPr vert="eaVert"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13820800"/>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lIns="55660" tIns="27829" rIns="55660" bIns="27829"/>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3041349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660" tIns="27829" rIns="55660" bIns="27829"/>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2" y="1369281"/>
            <a:ext cx="3886273" cy="1574059"/>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2" y="3057641"/>
            <a:ext cx="3886273" cy="1575250"/>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83525007"/>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CDB2775-001B-4239-9512-21B23DB6DD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020"/>
          <a:stretch/>
        </p:blipFill>
        <p:spPr>
          <a:xfrm>
            <a:off x="0" y="3010546"/>
            <a:ext cx="9144000" cy="2132954"/>
          </a:xfrm>
          <a:prstGeom prst="rect">
            <a:avLst/>
          </a:prstGeom>
        </p:spPr>
      </p:pic>
      <p:pic>
        <p:nvPicPr>
          <p:cNvPr id="9" name="图片 8">
            <a:extLst>
              <a:ext uri="{FF2B5EF4-FFF2-40B4-BE49-F238E27FC236}">
                <a16:creationId xmlns:a16="http://schemas.microsoft.com/office/drawing/2014/main" id="{7D4713FD-732C-4213-8F2A-E22991BED6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020"/>
          <a:stretch/>
        </p:blipFill>
        <p:spPr>
          <a:xfrm>
            <a:off x="0" y="3010546"/>
            <a:ext cx="9144000" cy="2132954"/>
          </a:xfrm>
          <a:prstGeom prst="rect">
            <a:avLst/>
          </a:prstGeom>
        </p:spPr>
      </p:pic>
      <p:sp>
        <p:nvSpPr>
          <p:cNvPr id="10" name="矩形 9">
            <a:extLst>
              <a:ext uri="{FF2B5EF4-FFF2-40B4-BE49-F238E27FC236}">
                <a16:creationId xmlns:a16="http://schemas.microsoft.com/office/drawing/2014/main" id="{469A48C8-F2D9-4990-99BD-17993FA7E141}"/>
              </a:ext>
            </a:extLst>
          </p:cNvPr>
          <p:cNvSpPr/>
          <p:nvPr userDrawn="1"/>
        </p:nvSpPr>
        <p:spPr>
          <a:xfrm>
            <a:off x="0" y="2"/>
            <a:ext cx="9144000" cy="3010545"/>
          </a:xfrm>
          <a:prstGeom prst="rect">
            <a:avLst/>
          </a:prstGeom>
          <a:solidFill>
            <a:srgbClr val="FEF6E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6" name="TextBox 5"/>
          <p:cNvSpPr txBox="1"/>
          <p:nvPr userDrawn="1"/>
        </p:nvSpPr>
        <p:spPr>
          <a:xfrm>
            <a:off x="-76200" y="4977884"/>
            <a:ext cx="533400" cy="184666"/>
          </a:xfrm>
          <a:prstGeom prst="rect">
            <a:avLst/>
          </a:prstGeom>
          <a:noFill/>
        </p:spPr>
        <p:txBody>
          <a:bodyPr wrap="square" rtlCol="0">
            <a:spAutoFit/>
          </a:bodyPr>
          <a:lstStyle/>
          <a:p>
            <a:pPr defTabSz="914400"/>
            <a:r>
              <a:rPr lang="en-US" sz="600" dirty="0" err="1">
                <a:solidFill>
                  <a:srgbClr val="000000"/>
                </a:solidFill>
                <a:ea typeface="Arial-Rounded" panose="020B0500000000000000" pitchFamily="34" charset="0"/>
                <a:cs typeface="Arial-Rounded" panose="020B0500000000000000" pitchFamily="34" charset="0"/>
              </a:rPr>
              <a:t>V.Hồng</a:t>
            </a:r>
            <a:endParaRPr lang="en-US" sz="600" dirty="0">
              <a:solidFill>
                <a:srgbClr val="000000"/>
              </a:solidFill>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85776618"/>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921718"/>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0"/>
            <a:ext cx="6858000" cy="1241822"/>
          </a:xfrm>
        </p:spPr>
        <p:txBody>
          <a:bodyPr lIns="68580" tIns="34290" rIns="68580" bIns="34290"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80" tIns="34290" rIns="68580" bIns="34290">
            <a:normAutofit/>
          </a:bodyPr>
          <a:lstStyle>
            <a:lvl1pPr marL="0" indent="0" algn="ctr">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3844"/>
          </a:xfrm>
        </p:spPr>
        <p:txBody>
          <a:bodyPr lIns="68580" tIns="34290" rIns="68580" bIns="34290"/>
          <a:lstStyle/>
          <a:p>
            <a:pPr defTabSz="685800"/>
            <a:fld id="{D997B5FA-0921-464F-AAE1-844C04324D75}" type="datetimeFigureOut">
              <a:rPr lang="zh-CN" altLang="en-US" sz="1400" smtClean="0">
                <a:solidFill>
                  <a:srgbClr val="000000"/>
                </a:solidFill>
              </a:rPr>
              <a:pPr defTabSz="685800"/>
              <a:t>2023/3/12</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6" name="灯片编号占位符 5"/>
          <p:cNvSpPr>
            <a:spLocks noGrp="1"/>
          </p:cNvSpPr>
          <p:nvPr>
            <p:ph type="sldNum" sz="quarter" idx="12"/>
          </p:nvPr>
        </p:nvSpPr>
        <p:spPr>
          <a:xfrm>
            <a:off x="6457950" y="4767263"/>
            <a:ext cx="2057400" cy="273844"/>
          </a:xfrm>
        </p:spPr>
        <p:txBody>
          <a:bodyPr lIns="68580" tIns="34290" rIns="68580" bIns="34290"/>
          <a:lstStyle/>
          <a:p>
            <a:pPr defTabSz="685800"/>
            <a:fld id="{565CE74E-AB26-4998-AD42-012C4C1AD076}"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756204772"/>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80" tIns="34290" rIns="68580" bIns="34290"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80" tIns="34290" rIns="68580" bIns="34290"/>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2023/3/12</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2083901482"/>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lIns="68580" tIns="34290" rIns="68580" bIns="34290"/>
          <a:lstStyle/>
          <a:p>
            <a:pPr defTabSz="685800"/>
            <a:fld id="{20DD7636-5BE1-44BC-BB5F-15739D9E18E1}" type="datetimeFigureOut">
              <a:rPr lang="zh-CN" altLang="en-US" sz="1400" smtClean="0">
                <a:solidFill>
                  <a:srgbClr val="000000"/>
                </a:solidFill>
              </a:rPr>
              <a:pPr defTabSz="685800"/>
              <a:t>2023/3/12</a:t>
            </a:fld>
            <a:endParaRPr lang="zh-CN" altLang="en-US" sz="1400">
              <a:solidFill>
                <a:srgbClr val="000000"/>
              </a:solidFill>
            </a:endParaRPr>
          </a:p>
        </p:txBody>
      </p:sp>
      <p:sp>
        <p:nvSpPr>
          <p:cNvPr id="3" name="页脚占位符 2"/>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4" name="灯片编号占位符 3"/>
          <p:cNvSpPr>
            <a:spLocks noGrp="1"/>
          </p:cNvSpPr>
          <p:nvPr>
            <p:ph type="sldNum" sz="quarter" idx="12"/>
          </p:nvPr>
        </p:nvSpPr>
        <p:spPr>
          <a:xfrm>
            <a:off x="6457950" y="4767263"/>
            <a:ext cx="2057400" cy="273844"/>
          </a:xfrm>
        </p:spPr>
        <p:txBody>
          <a:bodyPr lIns="68580" tIns="34290" rIns="68580" bIns="34290"/>
          <a:lstStyle/>
          <a:p>
            <a:pPr defTabSz="685800"/>
            <a:fld id="{E87C0E1D-24C4-406F-9615-DBDA8D2D1F93}" type="slidenum">
              <a:rPr lang="zh-CN" altLang="en-US" sz="1400" smtClean="0">
                <a:solidFill>
                  <a:srgbClr val="000000"/>
                </a:solidFill>
              </a:rPr>
              <a:pPr defTabSz="685800"/>
              <a:t>‹#›</a:t>
            </a:fld>
            <a:endParaRPr lang="zh-CN" altLang="en-US" sz="1400">
              <a:solidFill>
                <a:srgbClr val="000000"/>
              </a:solidFill>
            </a:endParaRPr>
          </a:p>
        </p:txBody>
      </p:sp>
      <p:sp>
        <p:nvSpPr>
          <p:cNvPr id="5" name="标题 4"/>
          <p:cNvSpPr>
            <a:spLocks noGrp="1"/>
          </p:cNvSpPr>
          <p:nvPr>
            <p:ph type="title" hasCustomPrompt="1"/>
          </p:nvPr>
        </p:nvSpPr>
        <p:spPr>
          <a:xfrm>
            <a:off x="628650" y="1640583"/>
            <a:ext cx="7886700" cy="1862336"/>
          </a:xfrm>
        </p:spPr>
        <p:txBody>
          <a:bodyPr lIns="68580" tIns="34290" rIns="68580" bIns="34290">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342769447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80" tIns="34290" rIns="68580" bIns="34290"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2023/3/12</a:t>
            </a:fld>
            <a:endParaRPr lang="zh-CN" altLang="en-US" sz="1400">
              <a:solidFill>
                <a:srgbClr val="000000"/>
              </a:solidFill>
            </a:endParaRPr>
          </a:p>
        </p:txBody>
      </p:sp>
      <p:sp>
        <p:nvSpPr>
          <p:cNvPr id="6" name="页脚占位符 5"/>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7" name="灯片编号占位符 6"/>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3985766005"/>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80" tIns="34290" rIns="68580" bIns="34290"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07"/>
            <a:ext cx="3868340" cy="2680541"/>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308721"/>
            <a:ext cx="3887391" cy="617934"/>
          </a:xfr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0" y="1961707"/>
            <a:ext cx="3887391" cy="2680541"/>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2023/3/12</a:t>
            </a:fld>
            <a:endParaRPr lang="zh-CN" altLang="en-US" sz="1400">
              <a:solidFill>
                <a:srgbClr val="000000"/>
              </a:solidFill>
            </a:endParaRPr>
          </a:p>
        </p:txBody>
      </p:sp>
      <p:sp>
        <p:nvSpPr>
          <p:cNvPr id="8" name="页脚占位符 7"/>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9" name="灯片编号占位符 8"/>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213910185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内容占位符 2"/>
          <p:cNvSpPr>
            <a:spLocks noGrp="1"/>
          </p:cNvSpPr>
          <p:nvPr>
            <p:ph idx="1"/>
          </p:nvPr>
        </p:nvSpPr>
        <p:spPr>
          <a:xfrm>
            <a:off x="249170" y="868609"/>
            <a:ext cx="4485050" cy="2456885"/>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10033574"/>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0"/>
            <a:ext cx="4286250" cy="1036838"/>
          </a:xfrm>
        </p:spPr>
        <p:txBody>
          <a:bodyPr lIns="68580" tIns="34290" rIns="68580" bIns="34290"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3"/>
            <a:ext cx="2057400" cy="273844"/>
          </a:xfrm>
        </p:spPr>
        <p:txBody>
          <a:bodyPr lIns="68580" tIns="34290" rIns="68580" bIns="34290"/>
          <a:lstStyle/>
          <a:p>
            <a:pPr defTabSz="685800"/>
            <a:fld id="{20DD7636-5BE1-44BC-BB5F-15739D9E18E1}" type="datetimeFigureOut">
              <a:rPr lang="zh-CN" altLang="en-US" sz="1400" smtClean="0">
                <a:solidFill>
                  <a:srgbClr val="000000"/>
                </a:solidFill>
              </a:rPr>
              <a:pPr defTabSz="685800"/>
              <a:t>2023/3/12</a:t>
            </a:fld>
            <a:endParaRPr lang="zh-CN" altLang="en-US" sz="1400">
              <a:solidFill>
                <a:srgbClr val="000000"/>
              </a:solidFill>
            </a:endParaRPr>
          </a:p>
        </p:txBody>
      </p:sp>
      <p:sp>
        <p:nvSpPr>
          <p:cNvPr id="4" name="页脚占位符 3"/>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5" name="灯片编号占位符 4"/>
          <p:cNvSpPr>
            <a:spLocks noGrp="1"/>
          </p:cNvSpPr>
          <p:nvPr>
            <p:ph type="sldNum" sz="quarter" idx="12"/>
          </p:nvPr>
        </p:nvSpPr>
        <p:spPr>
          <a:xfrm>
            <a:off x="6457950" y="4767263"/>
            <a:ext cx="2057400" cy="273844"/>
          </a:xfrm>
        </p:spPr>
        <p:txBody>
          <a:bodyPr lIns="68580" tIns="34290" rIns="68580" bIns="34290"/>
          <a:lstStyle/>
          <a:p>
            <a:pPr defTabSz="685800"/>
            <a:fld id="{E87C0E1D-24C4-406F-9615-DBDA8D2D1F93}" type="slidenum">
              <a:rPr lang="zh-CN" altLang="en-US" sz="1400" smtClean="0">
                <a:solidFill>
                  <a:srgbClr val="000000"/>
                </a:solidFill>
              </a:rPr>
              <a:pPr defTabSz="685800"/>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01"/>
            <a:ext cx="4286250" cy="889453"/>
          </a:xfrm>
        </p:spPr>
        <p:txBody>
          <a:bodyPr lIns="68580" tIns="34290" rIns="68580" bIns="34290">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20350414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2023/3/12</a:t>
            </a:fld>
            <a:endParaRPr lang="zh-CN" altLang="en-US" sz="1400">
              <a:solidFill>
                <a:srgbClr val="000000"/>
              </a:solidFill>
            </a:endParaRPr>
          </a:p>
        </p:txBody>
      </p:sp>
      <p:sp>
        <p:nvSpPr>
          <p:cNvPr id="3" name="页脚占位符 2"/>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4" name="灯片编号占位符 3"/>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139020866"/>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255"/>
            <a:ext cx="3511241" cy="1071121"/>
          </a:xfrm>
        </p:spPr>
        <p:txBody>
          <a:bodyPr lIns="68580" tIns="34290" rIns="68580" bIns="34290"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80" tIns="34290" rIns="68580" bIns="3429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8650" y="1735405"/>
            <a:ext cx="3511241" cy="2858691"/>
          </a:xfrm>
        </p:spPr>
        <p:txBody>
          <a:bodyPr lIns="68580" tIns="34290" rIns="68580" bIns="34290">
            <a:normAutofit/>
          </a:bodyPr>
          <a:lstStyle>
            <a:lvl1pPr marL="0" indent="0">
              <a:buNone/>
              <a:defRPr sz="14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3844"/>
          </a:xfrm>
        </p:spPr>
        <p:txBody>
          <a:bodyPr lIns="68580" tIns="34290" rIns="68580" bIns="34290"/>
          <a:lstStyle/>
          <a:p>
            <a:pPr defTabSz="685800"/>
            <a:fld id="{9EFD9D74-47D9-4702-A33C-335B63B48DBF}" type="datetimeFigureOut">
              <a:rPr lang="zh-CN" altLang="en-US" sz="1400" smtClean="0">
                <a:solidFill>
                  <a:srgbClr val="000000"/>
                </a:solidFill>
              </a:rPr>
              <a:pPr defTabSz="685800"/>
              <a:t>2023/3/12</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3"/>
            <a:ext cx="2057400" cy="273844"/>
          </a:xfrm>
        </p:spPr>
        <p:txBody>
          <a:bodyPr lIns="68580" tIns="34290" rIns="68580" bIns="34290"/>
          <a:lstStyle/>
          <a:p>
            <a:pPr defTabSz="685800"/>
            <a:fld id="{FABC47A4-756D-490B-A52F-7D9E2C9FC05F}"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306191471"/>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44"/>
            <a:ext cx="681676" cy="4358879"/>
          </a:xfrm>
        </p:spPr>
        <p:txBody>
          <a:bodyPr vert="eaVert" lIns="68580" tIns="34290" rIns="68580" bIns="34290">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0" y="273844"/>
            <a:ext cx="7084832" cy="4358879"/>
          </a:xfrm>
        </p:spPr>
        <p:txBody>
          <a:bodyPr vert="eaVert"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2023/3/12</a:t>
            </a:fld>
            <a:endParaRPr lang="zh-CN" altLang="en-US" sz="1400">
              <a:solidFill>
                <a:srgbClr val="000000"/>
              </a:solidFill>
            </a:endParaRPr>
          </a:p>
        </p:txBody>
      </p:sp>
      <p:sp>
        <p:nvSpPr>
          <p:cNvPr id="5" name="页脚占位符 4"/>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6" name="灯片编号占位符 5"/>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1277885223"/>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2023/3/12</a:t>
            </a:fld>
            <a:endParaRPr lang="zh-CN" altLang="en-US" sz="1400">
              <a:solidFill>
                <a:srgbClr val="000000"/>
              </a:solidFill>
            </a:endParaRPr>
          </a:p>
        </p:txBody>
      </p:sp>
      <p:sp>
        <p:nvSpPr>
          <p:cNvPr id="4" name="页脚占位符 3"/>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5" name="灯片编号占位符 4"/>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
        <p:nvSpPr>
          <p:cNvPr id="7" name="内容占位符 6"/>
          <p:cNvSpPr>
            <a:spLocks noGrp="1"/>
          </p:cNvSpPr>
          <p:nvPr>
            <p:ph sz="quarter" idx="13"/>
          </p:nvPr>
        </p:nvSpPr>
        <p:spPr>
          <a:xfrm>
            <a:off x="628650" y="413658"/>
            <a:ext cx="7886700" cy="4169228"/>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0734140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28" y="1282370"/>
            <a:ext cx="7886849" cy="2139625"/>
          </a:xfrm>
          <a:prstGeom prst="rect">
            <a:avLst/>
          </a:prstGeom>
        </p:spPr>
        <p:txBody>
          <a:bodyPr lIns="55660" tIns="27829" rIns="55660" bIns="27829"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928" y="3442226"/>
            <a:ext cx="7886849" cy="1125178"/>
          </a:xfrm>
          <a:prstGeom prst="rect">
            <a:avLst/>
          </a:prstGeom>
        </p:spPr>
        <p:txBody>
          <a:bodyPr lIns="55660" tIns="27829" rIns="55660" bIns="27829"/>
          <a:lstStyle>
            <a:lvl1pPr marL="0" indent="0">
              <a:buNone/>
              <a:defRPr sz="2000">
                <a:solidFill>
                  <a:schemeClr val="tx1">
                    <a:tint val="75000"/>
                  </a:schemeClr>
                </a:solidFill>
              </a:defRPr>
            </a:lvl1pPr>
            <a:lvl2pPr marL="383055" indent="0">
              <a:buNone/>
              <a:defRPr sz="1700">
                <a:solidFill>
                  <a:schemeClr val="tx1">
                    <a:tint val="75000"/>
                  </a:schemeClr>
                </a:solidFill>
              </a:defRPr>
            </a:lvl2pPr>
            <a:lvl3pPr marL="766112" indent="0">
              <a:buNone/>
              <a:defRPr sz="1500">
                <a:solidFill>
                  <a:schemeClr val="tx1">
                    <a:tint val="75000"/>
                  </a:schemeClr>
                </a:solidFill>
              </a:defRPr>
            </a:lvl3pPr>
            <a:lvl4pPr marL="1149177" indent="0">
              <a:buNone/>
              <a:defRPr sz="1300">
                <a:solidFill>
                  <a:schemeClr val="tx1">
                    <a:tint val="75000"/>
                  </a:schemeClr>
                </a:solidFill>
              </a:defRPr>
            </a:lvl4pPr>
            <a:lvl5pPr marL="1531847" indent="0">
              <a:buNone/>
              <a:defRPr sz="1300">
                <a:solidFill>
                  <a:schemeClr val="tx1">
                    <a:tint val="75000"/>
                  </a:schemeClr>
                </a:solidFill>
              </a:defRPr>
            </a:lvl5pPr>
            <a:lvl6pPr marL="1914908" indent="0">
              <a:buNone/>
              <a:defRPr sz="1300">
                <a:solidFill>
                  <a:schemeClr val="tx1">
                    <a:tint val="75000"/>
                  </a:schemeClr>
                </a:solidFill>
              </a:defRPr>
            </a:lvl6pPr>
            <a:lvl7pPr marL="2297964" indent="0">
              <a:buNone/>
              <a:defRPr sz="1300">
                <a:solidFill>
                  <a:schemeClr val="tx1">
                    <a:tint val="75000"/>
                  </a:schemeClr>
                </a:solidFill>
              </a:defRPr>
            </a:lvl7pPr>
            <a:lvl8pPr marL="2681022" indent="0">
              <a:buNone/>
              <a:defRPr sz="1300">
                <a:solidFill>
                  <a:schemeClr val="tx1">
                    <a:tint val="75000"/>
                  </a:schemeClr>
                </a:solidFill>
              </a:defRPr>
            </a:lvl8pPr>
            <a:lvl9pPr marL="3064075"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98058303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2" y="1369265"/>
            <a:ext cx="3886273" cy="3263613"/>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6558632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82" y="273856"/>
            <a:ext cx="7886849" cy="994205"/>
          </a:xfrm>
          <a:prstGeom prst="rect">
            <a:avLst/>
          </a:prstGeom>
        </p:spPr>
        <p:txBody>
          <a:bodyPr lIns="55660" tIns="27829" rIns="55660" bIns="27829"/>
          <a:lstStyle/>
          <a:p>
            <a:r>
              <a:rPr lang="zh-CN" altLang="en-US"/>
              <a:t>单击此处编辑母版标题样式</a:t>
            </a:r>
          </a:p>
        </p:txBody>
      </p:sp>
      <p:sp>
        <p:nvSpPr>
          <p:cNvPr id="3" name="文本占位符 2"/>
          <p:cNvSpPr>
            <a:spLocks noGrp="1"/>
          </p:cNvSpPr>
          <p:nvPr>
            <p:ph type="body" idx="1"/>
          </p:nvPr>
        </p:nvSpPr>
        <p:spPr>
          <a:xfrm>
            <a:off x="890127" y="1333884"/>
            <a:ext cx="3655249" cy="617955"/>
          </a:xfrm>
          <a:prstGeom prst="rect">
            <a:avLst/>
          </a:prstGeom>
        </p:spPr>
        <p:txBody>
          <a:bodyPr lIns="55660" tIns="27829" rIns="55660" bIns="27829" anchor="ctr" anchorCtr="0"/>
          <a:lstStyle>
            <a:lvl1pPr marL="0" indent="0">
              <a:buNone/>
              <a:defRPr sz="2300"/>
            </a:lvl1pPr>
            <a:lvl2pPr marL="383055" indent="0">
              <a:buNone/>
              <a:defRPr sz="2000"/>
            </a:lvl2pPr>
            <a:lvl3pPr marL="766112" indent="0">
              <a:buNone/>
              <a:defRPr sz="1700"/>
            </a:lvl3pPr>
            <a:lvl4pPr marL="1149177" indent="0">
              <a:buNone/>
              <a:defRPr sz="1500"/>
            </a:lvl4pPr>
            <a:lvl5pPr marL="1531847" indent="0">
              <a:buNone/>
              <a:defRPr sz="1500"/>
            </a:lvl5pPr>
            <a:lvl6pPr marL="1914908" indent="0">
              <a:buNone/>
              <a:defRPr sz="1500"/>
            </a:lvl6pPr>
            <a:lvl7pPr marL="2297964" indent="0">
              <a:buNone/>
              <a:defRPr sz="1500"/>
            </a:lvl7pPr>
            <a:lvl8pPr marL="2681022" indent="0">
              <a:buNone/>
              <a:defRPr sz="1500"/>
            </a:lvl8pPr>
            <a:lvl9pPr marL="3064075"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127" y="1999101"/>
            <a:ext cx="3655249" cy="2643302"/>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821" y="1333884"/>
            <a:ext cx="3673251" cy="617955"/>
          </a:xfrm>
          <a:prstGeom prst="rect">
            <a:avLst/>
          </a:prstGeom>
        </p:spPr>
        <p:txBody>
          <a:bodyPr lIns="55660" tIns="27829" rIns="55660" bIns="27829" anchor="ctr" anchorCtr="0"/>
          <a:lstStyle>
            <a:lvl1pPr marL="0" indent="0">
              <a:buNone/>
              <a:defRPr sz="2300"/>
            </a:lvl1pPr>
            <a:lvl2pPr marL="383055" indent="0">
              <a:buNone/>
              <a:defRPr sz="2000"/>
            </a:lvl2pPr>
            <a:lvl3pPr marL="766112" indent="0">
              <a:buNone/>
              <a:defRPr sz="1700"/>
            </a:lvl3pPr>
            <a:lvl4pPr marL="1149177" indent="0">
              <a:buNone/>
              <a:defRPr sz="1500"/>
            </a:lvl4pPr>
            <a:lvl5pPr marL="1531847" indent="0">
              <a:buNone/>
              <a:defRPr sz="1500"/>
            </a:lvl5pPr>
            <a:lvl6pPr marL="1914908" indent="0">
              <a:buNone/>
              <a:defRPr sz="1500"/>
            </a:lvl6pPr>
            <a:lvl7pPr marL="2297964" indent="0">
              <a:buNone/>
              <a:defRPr sz="1500"/>
            </a:lvl7pPr>
            <a:lvl8pPr marL="2681022" indent="0">
              <a:buNone/>
              <a:defRPr sz="1500"/>
            </a:lvl8pPr>
            <a:lvl9pPr marL="3064075"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821" y="1999101"/>
            <a:ext cx="3673251" cy="2643302"/>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81962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Tree>
    <p:extLst>
      <p:ext uri="{BB962C8B-B14F-4D97-AF65-F5344CB8AC3E}">
        <p14:creationId xmlns:p14="http://schemas.microsoft.com/office/powerpoint/2010/main" val="359782416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21207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lIns="55660" tIns="27829" rIns="55660" bIns="27829"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55660" tIns="27829" rIns="55660" bIns="27829"/>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5"/>
            <a:ext cx="2949233" cy="2858787"/>
          </a:xfrm>
          <a:prstGeom prst="rect">
            <a:avLst/>
          </a:prstGeom>
        </p:spPr>
        <p:txBody>
          <a:bodyPr lIns="55660" tIns="27829" rIns="55660" bIns="27829"/>
          <a:lstStyle>
            <a:lvl1pPr marL="0" indent="0">
              <a:buNone/>
              <a:defRPr sz="1300"/>
            </a:lvl1pPr>
            <a:lvl2pPr marL="383055" indent="0">
              <a:buNone/>
              <a:defRPr sz="1200"/>
            </a:lvl2pPr>
            <a:lvl3pPr marL="766112" indent="0">
              <a:buNone/>
              <a:defRPr sz="1000"/>
            </a:lvl3pPr>
            <a:lvl4pPr marL="1149177" indent="0">
              <a:buNone/>
              <a:defRPr sz="800"/>
            </a:lvl4pPr>
            <a:lvl5pPr marL="1531847" indent="0">
              <a:buNone/>
              <a:defRPr sz="800"/>
            </a:lvl5pPr>
            <a:lvl6pPr marL="1914908" indent="0">
              <a:buNone/>
              <a:defRPr sz="800"/>
            </a:lvl6pPr>
            <a:lvl7pPr marL="2297964" indent="0">
              <a:buNone/>
              <a:defRPr sz="800"/>
            </a:lvl7pPr>
            <a:lvl8pPr marL="2681022" indent="0">
              <a:buNone/>
              <a:defRPr sz="800"/>
            </a:lvl8pPr>
            <a:lvl9pPr marL="3064075"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790355090"/>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82" y="342912"/>
            <a:ext cx="3124071" cy="1200190"/>
          </a:xfrm>
          <a:prstGeom prst="rect">
            <a:avLst/>
          </a:prstGeom>
        </p:spPr>
        <p:txBody>
          <a:bodyPr lIns="55660" tIns="27829" rIns="55660" bIns="27829"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342916"/>
            <a:ext cx="4629238" cy="4053023"/>
          </a:xfrm>
          <a:prstGeom prst="rect">
            <a:avLst/>
          </a:prstGeom>
        </p:spPr>
        <p:txBody>
          <a:bodyPr lIns="55660" tIns="27829" rIns="55660" bIns="27829"/>
          <a:lstStyle>
            <a:lvl1pPr marL="0" indent="0">
              <a:buNone/>
              <a:defRPr sz="2700"/>
            </a:lvl1pPr>
            <a:lvl2pPr marL="383055" indent="0">
              <a:buNone/>
              <a:defRPr sz="2300"/>
            </a:lvl2pPr>
            <a:lvl3pPr marL="766112" indent="0">
              <a:buNone/>
              <a:defRPr sz="2000"/>
            </a:lvl3pPr>
            <a:lvl4pPr marL="1149177" indent="0">
              <a:buNone/>
              <a:defRPr sz="1700"/>
            </a:lvl4pPr>
            <a:lvl5pPr marL="1531847" indent="0">
              <a:buNone/>
              <a:defRPr sz="1700"/>
            </a:lvl5pPr>
            <a:lvl6pPr marL="1914908" indent="0">
              <a:buNone/>
              <a:defRPr sz="1700"/>
            </a:lvl6pPr>
            <a:lvl7pPr marL="2297964" indent="0">
              <a:buNone/>
              <a:defRPr sz="1700"/>
            </a:lvl7pPr>
            <a:lvl8pPr marL="2681022" indent="0">
              <a:buNone/>
              <a:defRPr sz="1700"/>
            </a:lvl8pPr>
            <a:lvl9pPr marL="3064075" indent="0">
              <a:buNone/>
              <a:defRPr sz="1700"/>
            </a:lvl9pPr>
          </a:lstStyle>
          <a:p>
            <a:pPr lvl="0"/>
            <a:endParaRPr lang="zh-CN" altLang="en-US" noProof="0"/>
          </a:p>
        </p:txBody>
      </p:sp>
      <p:sp>
        <p:nvSpPr>
          <p:cNvPr id="4" name="文本占位符 3"/>
          <p:cNvSpPr>
            <a:spLocks noGrp="1"/>
          </p:cNvSpPr>
          <p:nvPr>
            <p:ph type="body" sz="half" idx="2"/>
          </p:nvPr>
        </p:nvSpPr>
        <p:spPr>
          <a:xfrm>
            <a:off x="629882" y="1543105"/>
            <a:ext cx="3124071" cy="2858787"/>
          </a:xfrm>
          <a:prstGeom prst="rect">
            <a:avLst/>
          </a:prstGeom>
        </p:spPr>
        <p:txBody>
          <a:bodyPr lIns="55660" tIns="27829" rIns="55660" bIns="27829"/>
          <a:lstStyle>
            <a:lvl1pPr marL="0" indent="0">
              <a:buNone/>
              <a:defRPr sz="1700"/>
            </a:lvl1pPr>
            <a:lvl2pPr marL="383055" indent="0">
              <a:buNone/>
              <a:defRPr sz="1500"/>
            </a:lvl2pPr>
            <a:lvl3pPr marL="766112" indent="0">
              <a:buNone/>
              <a:defRPr sz="1300"/>
            </a:lvl3pPr>
            <a:lvl4pPr marL="1149177" indent="0">
              <a:buNone/>
              <a:defRPr sz="1200"/>
            </a:lvl4pPr>
            <a:lvl5pPr marL="1531847" indent="0">
              <a:buNone/>
              <a:defRPr sz="1200"/>
            </a:lvl5pPr>
            <a:lvl6pPr marL="1914908" indent="0">
              <a:buNone/>
              <a:defRPr sz="1200"/>
            </a:lvl6pPr>
            <a:lvl7pPr marL="2297964" indent="0">
              <a:buNone/>
              <a:defRPr sz="1200"/>
            </a:lvl7pPr>
            <a:lvl8pPr marL="2681022" indent="0">
              <a:buNone/>
              <a:defRPr sz="1200"/>
            </a:lvl8pPr>
            <a:lvl9pPr marL="3064075"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7222780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C2C74249-D9D9-4044-9129-1668D97F1948}"/>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t="36020"/>
          <a:stretch/>
        </p:blipFill>
        <p:spPr>
          <a:xfrm>
            <a:off x="0" y="3010546"/>
            <a:ext cx="9144000" cy="2132954"/>
          </a:xfrm>
          <a:prstGeom prst="rect">
            <a:avLst/>
          </a:prstGeom>
        </p:spPr>
      </p:pic>
      <p:sp>
        <p:nvSpPr>
          <p:cNvPr id="4" name="矩形 8">
            <a:extLst>
              <a:ext uri="{FF2B5EF4-FFF2-40B4-BE49-F238E27FC236}">
                <a16:creationId xmlns:a16="http://schemas.microsoft.com/office/drawing/2014/main" id="{A76437D7-6F78-4C34-BF50-DB2F25DA7B18}"/>
              </a:ext>
            </a:extLst>
          </p:cNvPr>
          <p:cNvSpPr/>
          <p:nvPr userDrawn="1"/>
        </p:nvSpPr>
        <p:spPr>
          <a:xfrm>
            <a:off x="-13905" y="-13349"/>
            <a:ext cx="9144000" cy="3010545"/>
          </a:xfrm>
          <a:prstGeom prst="rect">
            <a:avLst/>
          </a:prstGeom>
          <a:solidFill>
            <a:srgbClr val="FEF6E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grpSp>
        <p:nvGrpSpPr>
          <p:cNvPr id="5" name="组合 6">
            <a:extLst>
              <a:ext uri="{FF2B5EF4-FFF2-40B4-BE49-F238E27FC236}">
                <a16:creationId xmlns:a16="http://schemas.microsoft.com/office/drawing/2014/main" id="{7BA1F288-ADE7-94E8-463A-033C82135417}"/>
              </a:ext>
            </a:extLst>
          </p:cNvPr>
          <p:cNvGrpSpPr/>
          <p:nvPr userDrawn="1"/>
        </p:nvGrpSpPr>
        <p:grpSpPr>
          <a:xfrm>
            <a:off x="309945" y="328652"/>
            <a:ext cx="8496300" cy="4539798"/>
            <a:chOff x="6244935" y="1077300"/>
            <a:chExt cx="4800600" cy="4711700"/>
          </a:xfrm>
        </p:grpSpPr>
        <p:sp>
          <p:nvSpPr>
            <p:cNvPr id="6" name="矩形: 圆角 7">
              <a:extLst>
                <a:ext uri="{FF2B5EF4-FFF2-40B4-BE49-F238E27FC236}">
                  <a16:creationId xmlns:a16="http://schemas.microsoft.com/office/drawing/2014/main" id="{31D5E7AC-FBBD-1DD7-34A9-6A41468D3007}"/>
                </a:ext>
              </a:extLst>
            </p:cNvPr>
            <p:cNvSpPr/>
            <p:nvPr userDrawn="1"/>
          </p:nvSpPr>
          <p:spPr>
            <a:xfrm>
              <a:off x="6244935" y="1077300"/>
              <a:ext cx="4800600" cy="4711700"/>
            </a:xfrm>
            <a:prstGeom prst="roundRect">
              <a:avLst>
                <a:gd name="adj" fmla="val 8846"/>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n w="28575">
                  <a:solidFill>
                    <a:schemeClr val="tx1"/>
                  </a:solidFill>
                </a:ln>
              </a:endParaRPr>
            </a:p>
          </p:txBody>
        </p:sp>
        <p:sp>
          <p:nvSpPr>
            <p:cNvPr id="7" name="矩形: 圆角 8">
              <a:extLst>
                <a:ext uri="{FF2B5EF4-FFF2-40B4-BE49-F238E27FC236}">
                  <a16:creationId xmlns:a16="http://schemas.microsoft.com/office/drawing/2014/main" id="{8883F85C-7EA3-F3E0-4113-1FEA655EBF63}"/>
                </a:ext>
              </a:extLst>
            </p:cNvPr>
            <p:cNvSpPr/>
            <p:nvPr userDrawn="1"/>
          </p:nvSpPr>
          <p:spPr>
            <a:xfrm>
              <a:off x="6286634" y="1188424"/>
              <a:ext cx="4711990" cy="4489451"/>
            </a:xfrm>
            <a:prstGeom prst="roundRect">
              <a:avLst>
                <a:gd name="adj" fmla="val 8846"/>
              </a:avLst>
            </a:prstGeom>
            <a:solidFill>
              <a:schemeClr val="bg1"/>
            </a:solidFill>
            <a:ln w="38100">
              <a:solidFill>
                <a:srgbClr val="466A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spTree>
    <p:extLst>
      <p:ext uri="{BB962C8B-B14F-4D97-AF65-F5344CB8AC3E}">
        <p14:creationId xmlns:p14="http://schemas.microsoft.com/office/powerpoint/2010/main" val="3717616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74" r:id="rId13"/>
    <p:sldLayoutId id="2147483778" r:id="rId14"/>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p:txStyles>
    <p:titleStyle>
      <a:lvl1pPr algn="ctr" defTabSz="912485" rtl="0" eaLnBrk="0" fontAlgn="base" hangingPunct="0">
        <a:spcBef>
          <a:spcPct val="0"/>
        </a:spcBef>
        <a:spcAft>
          <a:spcPct val="0"/>
        </a:spcAft>
        <a:buClr>
          <a:srgbClr val="000000"/>
        </a:buClr>
        <a:defRPr sz="4400" kern="1200">
          <a:solidFill>
            <a:schemeClr val="tx2"/>
          </a:solidFill>
          <a:latin typeface="+mj-lt"/>
          <a:ea typeface="SimSun" pitchFamily="2" charset="-122"/>
          <a:cs typeface="+mj-cs"/>
        </a:defRPr>
      </a:lvl1pPr>
      <a:lvl2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2pPr>
      <a:lvl3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3pPr>
      <a:lvl4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4pPr>
      <a:lvl5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5pPr>
      <a:lvl6pPr marL="457035"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6pPr>
      <a:lvl7pPr marL="914072"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7pPr>
      <a:lvl8pPr marL="1371110"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8pPr>
      <a:lvl9pPr marL="1828148"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9pPr>
    </p:titleStyle>
    <p:bodyStyle>
      <a:lvl1pPr marL="341192" indent="-341192" algn="l" defTabSz="912485" rtl="0" eaLnBrk="0" fontAlgn="base" hangingPunct="0">
        <a:spcBef>
          <a:spcPct val="20000"/>
        </a:spcBef>
        <a:spcAft>
          <a:spcPct val="0"/>
        </a:spcAft>
        <a:buChar char="•"/>
        <a:defRPr sz="3200" kern="1200">
          <a:solidFill>
            <a:schemeClr val="tx1"/>
          </a:solidFill>
          <a:latin typeface="+mn-lt"/>
          <a:ea typeface="SimSun" pitchFamily="2" charset="-122"/>
          <a:cs typeface="+mn-cs"/>
        </a:defRPr>
      </a:lvl1pPr>
      <a:lvl2pPr marL="741099" lvl="1" indent="-285649" algn="l" defTabSz="912485" rtl="0" eaLnBrk="0" fontAlgn="base" hangingPunct="0">
        <a:spcBef>
          <a:spcPct val="20000"/>
        </a:spcBef>
        <a:spcAft>
          <a:spcPct val="0"/>
        </a:spcAft>
        <a:buChar char="–"/>
        <a:defRPr sz="2800" kern="1200">
          <a:solidFill>
            <a:schemeClr val="tx1"/>
          </a:solidFill>
          <a:latin typeface="+mn-lt"/>
          <a:ea typeface="SimSun" pitchFamily="2" charset="-122"/>
          <a:cs typeface="+mn-cs"/>
        </a:defRPr>
      </a:lvl2pPr>
      <a:lvl3pPr marL="1141006" lvl="2" indent="-226934" algn="l" defTabSz="912485" rtl="0" eaLnBrk="0" fontAlgn="base" hangingPunct="0">
        <a:spcBef>
          <a:spcPct val="20000"/>
        </a:spcBef>
        <a:spcAft>
          <a:spcPct val="0"/>
        </a:spcAft>
        <a:buChar char="•"/>
        <a:defRPr sz="2400" kern="1200">
          <a:solidFill>
            <a:schemeClr val="tx1"/>
          </a:solidFill>
          <a:latin typeface="+mn-lt"/>
          <a:ea typeface="SimSun" pitchFamily="2" charset="-122"/>
          <a:cs typeface="+mn-cs"/>
        </a:defRPr>
      </a:lvl3pPr>
      <a:lvl4pPr marL="1598041" lvl="3" indent="-228520"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4pPr>
      <a:lvl5pPr marL="2053489" lvl="4" indent="-226934"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5pPr>
      <a:lvl6pPr marL="1530688" lvl="5"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08992" lvl="6"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7295" lvl="7"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5615" lvl="8"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6618"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309" lvl="1"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6618" lvl="2"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4923" lvl="3"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3228" lvl="4"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1540" lvl="5"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69842" lvl="6"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48147" lvl="7"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6456" lvl="8"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rgbClr val="FFFFFF"/>
              </a:solidFill>
            </a:endParaRPr>
          </a:p>
        </p:txBody>
      </p:sp>
      <p:sp>
        <p:nvSpPr>
          <p:cNvPr id="12" name="文本框 11"/>
          <p:cNvSpPr txBox="1"/>
          <p:nvPr userDrawn="1"/>
        </p:nvSpPr>
        <p:spPr>
          <a:xfrm>
            <a:off x="2973229" y="1764507"/>
            <a:ext cx="3547586" cy="1146468"/>
          </a:xfrm>
          <a:prstGeom prst="rect">
            <a:avLst/>
          </a:prstGeom>
          <a:noFill/>
        </p:spPr>
        <p:txBody>
          <a:bodyPr wrap="square" lIns="68580" tIns="34290" rIns="68580" bIns="34290" rtlCol="0" anchor="t">
            <a:spAutoFit/>
          </a:bodyPr>
          <a:lstStyle/>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47531130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p:transition>
    <p:random/>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tif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3" y="20140"/>
            <a:ext cx="9072398" cy="510322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519177" y="968304"/>
            <a:ext cx="6105657" cy="339796"/>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78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178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386606" y="2949783"/>
            <a:ext cx="6370794" cy="210324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401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4014"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401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337" y="627834"/>
            <a:ext cx="973767" cy="9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1868797" y="3386686"/>
            <a:ext cx="5276537" cy="760225"/>
          </a:xfrm>
          <a:prstGeom prst="rect">
            <a:avLst/>
          </a:prstGeom>
          <a:noFill/>
        </p:spPr>
        <p:txBody>
          <a:bodyPr wrap="none" lIns="67959" tIns="33981" rIns="67959" bIns="33981">
            <a:spAutoFit/>
          </a:bodyPr>
          <a:lstStyle/>
          <a:p>
            <a:pPr algn="ctr">
              <a:defRPr/>
            </a:pPr>
            <a:r>
              <a:rPr lang="en-US" sz="449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449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109870" y="62139"/>
            <a:ext cx="1237395" cy="1605744"/>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6580311" y="991506"/>
            <a:ext cx="989068" cy="240634"/>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7011297" y="352402"/>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01" y="-704850"/>
            <a:ext cx="8928999" cy="6096000"/>
          </a:xfrm>
          <a:prstGeom prst="rect">
            <a:avLst/>
          </a:prstGeom>
        </p:spPr>
      </p:pic>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3275283"/>
            <a:ext cx="1017649" cy="1868221"/>
          </a:xfrm>
          <a:prstGeom prst="rect">
            <a:avLst/>
          </a:prstGeom>
        </p:spPr>
      </p:pic>
      <p:sp>
        <p:nvSpPr>
          <p:cNvPr id="30" name="Rectangle 29"/>
          <p:cNvSpPr/>
          <p:nvPr/>
        </p:nvSpPr>
        <p:spPr>
          <a:xfrm>
            <a:off x="1017652" y="1245397"/>
            <a:ext cx="7211947" cy="3477865"/>
          </a:xfrm>
          <a:prstGeom prst="rect">
            <a:avLst/>
          </a:prstGeom>
        </p:spPr>
        <p:txBody>
          <a:bodyPr wrap="square" lIns="91430" tIns="45715" rIns="91430" bIns="45715">
            <a:spAutoFit/>
          </a:bodyPr>
          <a:lstStyle/>
          <a:p>
            <a:r>
              <a:rPr lang="en-GB" sz="2000" b="1" dirty="0">
                <a:latin typeface="Arial-Rounded" panose="020B0500000000000000" pitchFamily="34" charset="0"/>
                <a:ea typeface="Arial-Rounded" panose="020B0500000000000000" pitchFamily="34" charset="0"/>
                <a:cs typeface="Arial-Rounded" panose="020B0500000000000000" pitchFamily="34" charset="0"/>
              </a:rPr>
              <a:t>      </a:t>
            </a:r>
            <a:r>
              <a:rPr lang="vi-VN" sz="2000" b="1" dirty="0">
                <a:latin typeface="Arial-Rounded" panose="020B0500000000000000" pitchFamily="34" charset="0"/>
                <a:ea typeface="Arial-Rounded" panose="020B0500000000000000" pitchFamily="34" charset="0"/>
                <a:cs typeface="Arial-Rounded" panose="020B0500000000000000" pitchFamily="34" charset="0"/>
              </a:rPr>
              <a:t>Truyện mà em thích nhất là Sọ Dừa. Chàng trai Sọ Dừa sinh ra đã mang một dáng hình khác lạ, xấu xí nhưng chàng lại có nhiều tài năng, phẩm chất tốt đẹp. Vì muốn giúp đỡ mẹ, chàng đã xin đến ở nhà phú ông và chăn bò rất giỏi, con nào con nấy no căng. Không những vậy, chàng còn gặp được người con gái út của phú ông có tấm lòng nhân hậu, tốt bụng và nên duyên vợ chồng. Trải qua nhiều gian nan và thử thách, cuối cùng hai vợ chồng Sọ Dừa đã có được cuộc sống hạnh phúc. Đó là một kết thúc có hậu, phần thưởng xứng đáng cho những con người hiền lành, lương thiện.</a:t>
            </a:r>
            <a:endParaRPr lang="en-US" sz="2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p:cNvSpPr txBox="1"/>
          <p:nvPr/>
        </p:nvSpPr>
        <p:spPr>
          <a:xfrm>
            <a:off x="3673419" y="218847"/>
            <a:ext cx="2286000" cy="584757"/>
          </a:xfrm>
          <a:prstGeom prst="rect">
            <a:avLst/>
          </a:prstGeom>
          <a:noFill/>
        </p:spPr>
        <p:txBody>
          <a:bodyPr wrap="square" lIns="91412" tIns="45707" rIns="91412" bIns="45707" rtlCol="0">
            <a:spAutoFit/>
          </a:bodyPr>
          <a:lstStyle/>
          <a:p>
            <a:pPr algn="ctr" defTabSz="913959"/>
            <a:r>
              <a:rPr lang="en-US" sz="3200" b="1" dirty="0">
                <a:ln>
                  <a:solidFill>
                    <a:srgbClr val="0070C0"/>
                  </a:solidFill>
                </a:ln>
                <a:solidFill>
                  <a:schemeClr val="bg1"/>
                </a:solidFill>
                <a:latin typeface="SVN-Salty Sans" panose="02000000000000000000" pitchFamily="50" charset="0"/>
                <a:ea typeface="Arial-Rounded" panose="020B0500000000000000" pitchFamily="34" charset="0"/>
                <a:cs typeface="Arial-Rounded" panose="020B0500000000000000" pitchFamily="34" charset="0"/>
              </a:rPr>
              <a:t>BÀI </a:t>
            </a:r>
            <a:r>
              <a:rPr lang="en-US" sz="3200" b="1" dirty="0" err="1">
                <a:ln>
                  <a:solidFill>
                    <a:srgbClr val="0070C0"/>
                  </a:solidFill>
                </a:ln>
                <a:solidFill>
                  <a:schemeClr val="bg1"/>
                </a:solidFill>
                <a:latin typeface="SVN-Salty Sans" panose="02000000000000000000" pitchFamily="50" charset="0"/>
                <a:ea typeface="Arial-Rounded" panose="020B0500000000000000" pitchFamily="34" charset="0"/>
                <a:cs typeface="Arial-Rounded" panose="020B0500000000000000" pitchFamily="34" charset="0"/>
              </a:rPr>
              <a:t>MẪU</a:t>
            </a:r>
            <a:r>
              <a:rPr lang="en-US" sz="3200" b="1" dirty="0">
                <a:ln>
                  <a:solidFill>
                    <a:srgbClr val="0070C0"/>
                  </a:solidFill>
                </a:ln>
                <a:solidFill>
                  <a:schemeClr val="bg1"/>
                </a:solidFill>
                <a:latin typeface="SVN-Salty Sans" panose="02000000000000000000" pitchFamily="50" charset="0"/>
                <a:ea typeface="Arial-Rounded" panose="020B0500000000000000" pitchFamily="34" charset="0"/>
                <a:cs typeface="Arial-Rounded" panose="020B0500000000000000" pitchFamily="34" charset="0"/>
              </a:rPr>
              <a:t> 2</a:t>
            </a:r>
          </a:p>
        </p:txBody>
      </p:sp>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7573" y="244540"/>
            <a:ext cx="1487516" cy="2228441"/>
          </a:xfrm>
          <a:prstGeom prst="rect">
            <a:avLst/>
          </a:prstGeom>
        </p:spPr>
      </p:pic>
    </p:spTree>
    <p:extLst>
      <p:ext uri="{BB962C8B-B14F-4D97-AF65-F5344CB8AC3E}">
        <p14:creationId xmlns:p14="http://schemas.microsoft.com/office/powerpoint/2010/main" val="1380081775"/>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Mối quan hệ giữa học và hành (21 mẫu) - Văn 8"/>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93" l="0" r="100000">
                        <a14:foregroundMark x1="42143" y1="84196" x2="50429" y2="96458"/>
                        <a14:foregroundMark x1="61143" y1="70572" x2="70857" y2="79837"/>
                        <a14:foregroundMark x1="60857" y1="70027" x2="62571" y2="79837"/>
                        <a14:foregroundMark x1="67429" y1="67030" x2="67429" y2="67030"/>
                        <a14:foregroundMark x1="91000" y1="74114" x2="90857" y2="74932"/>
                        <a14:foregroundMark x1="76143" y1="96458" x2="80857" y2="97275"/>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2540880"/>
            <a:ext cx="6667500" cy="21644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9B1813-E0F7-4B26-9DEB-CDB98078EB0B}"/>
              </a:ext>
            </a:extLst>
          </p:cNvPr>
          <p:cNvSpPr txBox="1"/>
          <p:nvPr/>
        </p:nvSpPr>
        <p:spPr>
          <a:xfrm>
            <a:off x="66476" y="333875"/>
            <a:ext cx="8915400" cy="707886"/>
          </a:xfrm>
          <a:prstGeom prst="rect">
            <a:avLst/>
          </a:prstGeom>
          <a:noFill/>
        </p:spPr>
        <p:txBody>
          <a:bodyPr wrap="square" rtlCol="0">
            <a:spAutoFit/>
          </a:bodyPr>
          <a:lstStyle/>
          <a:p>
            <a:pPr algn="ct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Chia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sẻ</a:t>
            </a: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của</a:t>
            </a: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em</a:t>
            </a: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nhóm</a:t>
            </a: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nghe</a:t>
            </a: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góp</a:t>
            </a: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ý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của</a:t>
            </a: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bạn</a:t>
            </a:r>
            <a:endPar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chỉnh</a:t>
            </a: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sửa</a:t>
            </a:r>
            <a:r>
              <a:rPr lang="en-US" sz="20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7" name="Group 6">
            <a:extLst>
              <a:ext uri="{FF2B5EF4-FFF2-40B4-BE49-F238E27FC236}">
                <a16:creationId xmlns:a16="http://schemas.microsoft.com/office/drawing/2014/main" id="{EA135127-33E5-459F-8FDF-3E4810379567}"/>
              </a:ext>
            </a:extLst>
          </p:cNvPr>
          <p:cNvGrpSpPr/>
          <p:nvPr/>
        </p:nvGrpSpPr>
        <p:grpSpPr>
          <a:xfrm rot="10452022" flipV="1">
            <a:off x="710194" y="1281800"/>
            <a:ext cx="2662920" cy="1988820"/>
            <a:chOff x="1758356" y="1446550"/>
            <a:chExt cx="3550560" cy="2651760"/>
          </a:xfrm>
        </p:grpSpPr>
        <p:pic>
          <p:nvPicPr>
            <p:cNvPr id="8" name="Picture 7">
              <a:extLst>
                <a:ext uri="{FF2B5EF4-FFF2-40B4-BE49-F238E27FC236}">
                  <a16:creationId xmlns:a16="http://schemas.microsoft.com/office/drawing/2014/main" id="{2F385303-3317-4CC1-89FD-7B440BE5E1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9" name="TextBox 8">
              <a:extLst>
                <a:ext uri="{FF2B5EF4-FFF2-40B4-BE49-F238E27FC236}">
                  <a16:creationId xmlns:a16="http://schemas.microsoft.com/office/drawing/2014/main" id="{9DD5BF5B-7298-4879-B4D4-4F1221ABC7C9}"/>
                </a:ext>
              </a:extLst>
            </p:cNvPr>
            <p:cNvSpPr txBox="1"/>
            <p:nvPr/>
          </p:nvSpPr>
          <p:spPr>
            <a:xfrm>
              <a:off x="2143479" y="1820557"/>
              <a:ext cx="2655803" cy="1600439"/>
            </a:xfrm>
            <a:prstGeom prst="rect">
              <a:avLst/>
            </a:prstGeom>
            <a:noFill/>
          </p:spPr>
          <p:txBody>
            <a:bodyPr wrap="square">
              <a:spAutoFit/>
            </a:bodyP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góp</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a:t>
              </a:r>
              <a:endParaRPr lang="en-US" sz="2100" b="1" dirty="0">
                <a:solidFill>
                  <a:prstClr val="white"/>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0" name="Group 9">
            <a:extLst>
              <a:ext uri="{FF2B5EF4-FFF2-40B4-BE49-F238E27FC236}">
                <a16:creationId xmlns:a16="http://schemas.microsoft.com/office/drawing/2014/main" id="{75FC13AF-1720-4EF5-998B-176BCEF2B0F0}"/>
              </a:ext>
            </a:extLst>
          </p:cNvPr>
          <p:cNvGrpSpPr/>
          <p:nvPr/>
        </p:nvGrpSpPr>
        <p:grpSpPr>
          <a:xfrm>
            <a:off x="3466784" y="839823"/>
            <a:ext cx="2754744" cy="2057400"/>
            <a:chOff x="4672461" y="1214043"/>
            <a:chExt cx="3672992" cy="2743200"/>
          </a:xfrm>
        </p:grpSpPr>
        <p:pic>
          <p:nvPicPr>
            <p:cNvPr id="11" name="Picture 10">
              <a:extLst>
                <a:ext uri="{FF2B5EF4-FFF2-40B4-BE49-F238E27FC236}">
                  <a16:creationId xmlns:a16="http://schemas.microsoft.com/office/drawing/2014/main" id="{4BDEDDBE-8248-4D25-ACE4-3EC0E2D7CD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12" name="TextBox 11">
              <a:extLst>
                <a:ext uri="{FF2B5EF4-FFF2-40B4-BE49-F238E27FC236}">
                  <a16:creationId xmlns:a16="http://schemas.microsoft.com/office/drawing/2014/main" id="{9956C362-385F-419E-B576-55F57DE8AA3C}"/>
                </a:ext>
              </a:extLst>
            </p:cNvPr>
            <p:cNvSpPr txBox="1"/>
            <p:nvPr/>
          </p:nvSpPr>
          <p:spPr>
            <a:xfrm flipH="1">
              <a:off x="5125998" y="1631171"/>
              <a:ext cx="2767023" cy="1107996"/>
            </a:xfrm>
            <a:prstGeom prst="rect">
              <a:avLst/>
            </a:prstGeom>
            <a:noFill/>
          </p:spPr>
          <p:txBody>
            <a:bodyPr wrap="square">
              <a:spAutoFit/>
            </a:bodyP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Nghe</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góp</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2400" dirty="0">
                  <a:latin typeface="Arial-Rounded" panose="020B0500000000000000" pitchFamily="34" charset="0"/>
                  <a:ea typeface="Arial-Rounded" panose="020B0500000000000000" pitchFamily="34" charset="0"/>
                  <a:cs typeface="Arial-Rounded" panose="020B0500000000000000" pitchFamily="34" charset="0"/>
                </a:rPr>
                <a:t>.</a:t>
              </a:r>
              <a:endParaRPr lang="en-US" sz="2100" b="1" dirty="0">
                <a:solidFill>
                  <a:prstClr val="white"/>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3" name="Group 12">
            <a:extLst>
              <a:ext uri="{FF2B5EF4-FFF2-40B4-BE49-F238E27FC236}">
                <a16:creationId xmlns:a16="http://schemas.microsoft.com/office/drawing/2014/main" id="{CB6BA176-F6A2-4B84-B294-342ACB0C83F8}"/>
              </a:ext>
            </a:extLst>
          </p:cNvPr>
          <p:cNvGrpSpPr/>
          <p:nvPr/>
        </p:nvGrpSpPr>
        <p:grpSpPr>
          <a:xfrm>
            <a:off x="6203497" y="1044516"/>
            <a:ext cx="2778379" cy="1851660"/>
            <a:chOff x="9026330" y="1381655"/>
            <a:chExt cx="3704506" cy="2468880"/>
          </a:xfrm>
        </p:grpSpPr>
        <p:pic>
          <p:nvPicPr>
            <p:cNvPr id="14" name="Picture 13">
              <a:extLst>
                <a:ext uri="{FF2B5EF4-FFF2-40B4-BE49-F238E27FC236}">
                  <a16:creationId xmlns:a16="http://schemas.microsoft.com/office/drawing/2014/main" id="{FB96FBCC-B5E0-4FFD-857F-28D7903C3A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5" name="TextBox 14">
              <a:extLst>
                <a:ext uri="{FF2B5EF4-FFF2-40B4-BE49-F238E27FC236}">
                  <a16:creationId xmlns:a16="http://schemas.microsoft.com/office/drawing/2014/main" id="{1BC7C62D-6AB8-4952-8E79-39A9BB8AA879}"/>
                </a:ext>
              </a:extLst>
            </p:cNvPr>
            <p:cNvSpPr txBox="1"/>
            <p:nvPr/>
          </p:nvSpPr>
          <p:spPr>
            <a:xfrm rot="79912">
              <a:off x="9393674" y="2154346"/>
              <a:ext cx="2571726" cy="1107996"/>
            </a:xfrm>
            <a:prstGeom prst="rect">
              <a:avLst/>
            </a:prstGeom>
            <a:noFill/>
          </p:spPr>
          <p:txBody>
            <a:bodyPr wrap="square">
              <a:spAutoFit/>
            </a:bodyPr>
            <a:lstStyle/>
            <a:p>
              <a:pPr algn="ctr"/>
              <a:r>
                <a:rPr lang="es-ES" sz="2400" dirty="0" err="1">
                  <a:latin typeface="Arial-Rounded" panose="020B0500000000000000" pitchFamily="34" charset="0"/>
                  <a:ea typeface="Arial-Rounded" panose="020B0500000000000000" pitchFamily="34" charset="0"/>
                  <a:cs typeface="Arial-Rounded" panose="020B0500000000000000" pitchFamily="34" charset="0"/>
                </a:rPr>
                <a:t>Sửa</a:t>
              </a:r>
              <a:r>
                <a:rPr lang="es-ES" sz="2400" dirty="0">
                  <a:latin typeface="Arial-Rounded" panose="020B0500000000000000" pitchFamily="34" charset="0"/>
                  <a:ea typeface="Arial-Rounded" panose="020B0500000000000000" pitchFamily="34" charset="0"/>
                  <a:cs typeface="Arial-Rounded" panose="020B0500000000000000" pitchFamily="34" charset="0"/>
                </a:rPr>
                <a:t> </a:t>
              </a:r>
              <a:r>
                <a:rPr lang="es-ES" sz="2400" dirty="0" err="1">
                  <a:latin typeface="Arial-Rounded" panose="020B0500000000000000" pitchFamily="34" charset="0"/>
                  <a:ea typeface="Arial-Rounded" panose="020B0500000000000000" pitchFamily="34" charset="0"/>
                  <a:cs typeface="Arial-Rounded" panose="020B0500000000000000" pitchFamily="34" charset="0"/>
                </a:rPr>
                <a:t>lại</a:t>
              </a:r>
              <a:r>
                <a:rPr lang="es-ES" sz="2400" dirty="0">
                  <a:latin typeface="Arial-Rounded" panose="020B0500000000000000" pitchFamily="34" charset="0"/>
                  <a:ea typeface="Arial-Rounded" panose="020B0500000000000000" pitchFamily="34" charset="0"/>
                  <a:cs typeface="Arial-Rounded" panose="020B0500000000000000" pitchFamily="34" charset="0"/>
                </a:rPr>
                <a:t> </a:t>
              </a:r>
              <a:r>
                <a:rPr lang="es-ES" sz="2400" dirty="0" err="1">
                  <a:latin typeface="Arial-Rounded" panose="020B0500000000000000" pitchFamily="34" charset="0"/>
                  <a:ea typeface="Arial-Rounded" panose="020B0500000000000000" pitchFamily="34" charset="0"/>
                  <a:cs typeface="Arial-Rounded" panose="020B0500000000000000" pitchFamily="34" charset="0"/>
                </a:rPr>
                <a:t>bài</a:t>
              </a:r>
              <a:r>
                <a:rPr lang="es-ES" sz="2400" dirty="0">
                  <a:latin typeface="Arial-Rounded" panose="020B0500000000000000" pitchFamily="34" charset="0"/>
                  <a:ea typeface="Arial-Rounded" panose="020B0500000000000000" pitchFamily="34" charset="0"/>
                  <a:cs typeface="Arial-Rounded" panose="020B0500000000000000" pitchFamily="34" charset="0"/>
                </a:rPr>
                <a:t> </a:t>
              </a:r>
              <a:r>
                <a:rPr lang="es-ES" sz="2400" dirty="0" err="1">
                  <a:latin typeface="Arial-Rounded" panose="020B0500000000000000" pitchFamily="34" charset="0"/>
                  <a:ea typeface="Arial-Rounded" panose="020B0500000000000000" pitchFamily="34" charset="0"/>
                  <a:cs typeface="Arial-Rounded" panose="020B0500000000000000" pitchFamily="34" charset="0"/>
                </a:rPr>
                <a:t>cho</a:t>
              </a:r>
              <a:r>
                <a:rPr lang="es-ES" sz="2400" dirty="0">
                  <a:latin typeface="Arial-Rounded" panose="020B0500000000000000" pitchFamily="34" charset="0"/>
                  <a:ea typeface="Arial-Rounded" panose="020B0500000000000000" pitchFamily="34" charset="0"/>
                  <a:cs typeface="Arial-Rounded" panose="020B0500000000000000" pitchFamily="34" charset="0"/>
                </a:rPr>
                <a:t> hay </a:t>
              </a:r>
              <a:r>
                <a:rPr lang="es-ES" sz="2400" dirty="0" err="1">
                  <a:latin typeface="Arial-Rounded" panose="020B0500000000000000" pitchFamily="34" charset="0"/>
                  <a:ea typeface="Arial-Rounded" panose="020B0500000000000000" pitchFamily="34" charset="0"/>
                  <a:cs typeface="Arial-Rounded" panose="020B0500000000000000" pitchFamily="34" charset="0"/>
                </a:rPr>
                <a:t>hơn</a:t>
              </a:r>
              <a:r>
                <a:rPr lang="es-ES" sz="2400" dirty="0">
                  <a:latin typeface="Arial-Rounded" panose="020B0500000000000000" pitchFamily="34" charset="0"/>
                  <a:ea typeface="Arial-Rounded" panose="020B0500000000000000" pitchFamily="34" charset="0"/>
                  <a:cs typeface="Arial-Rounded" panose="020B0500000000000000" pitchFamily="34" charset="0"/>
                </a:rPr>
                <a:t>.</a:t>
              </a:r>
              <a:endParaRPr lang="en-US" sz="2100" dirty="0">
                <a:solidFill>
                  <a:prstClr val="white"/>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805245094"/>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DABE4C4-7FD4-4B2A-B266-A1AF76DA7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1" y="-417955"/>
            <a:ext cx="7035296" cy="5277988"/>
          </a:xfrm>
          <a:prstGeom prst="rect">
            <a:avLst/>
          </a:prstGeom>
        </p:spPr>
      </p:pic>
      <p:sp>
        <p:nvSpPr>
          <p:cNvPr id="12" name="TextBox 11"/>
          <p:cNvSpPr txBox="1"/>
          <p:nvPr/>
        </p:nvSpPr>
        <p:spPr>
          <a:xfrm>
            <a:off x="1219439" y="2215400"/>
            <a:ext cx="4800600" cy="1511029"/>
          </a:xfrm>
          <a:prstGeom prst="rect">
            <a:avLst/>
          </a:prstGeom>
          <a:noFill/>
        </p:spPr>
        <p:txBody>
          <a:bodyPr wrap="square" lIns="57000" tIns="28499" rIns="57000" bIns="28499" rtlCol="0">
            <a:spAutoFit/>
          </a:bodyPr>
          <a:lstStyle/>
          <a:p>
            <a:pPr algn="ctr"/>
            <a:r>
              <a:rPr lang="en-US" sz="2245" b="1" dirty="0">
                <a:solidFill>
                  <a:srgbClr val="367336"/>
                </a:solidFill>
                <a:latin typeface="Arial-Rounded" panose="020B0500000000000000" pitchFamily="34" charset="0"/>
                <a:ea typeface="Arial-Rounded" panose="020B0500000000000000" pitchFamily="34" charset="0"/>
                <a:cs typeface="Arial-Rounded" panose="020B0500000000000000" pitchFamily="34" charset="0"/>
              </a:rPr>
              <a:t>.</a:t>
            </a:r>
            <a:r>
              <a:rPr lang="en-US" sz="24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lại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em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phát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lỗi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sửa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lỗi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dùng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đặt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sắp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xếp</a:t>
            </a:r>
            <a:r>
              <a:rPr lang="en-US" sz="2400" dirty="0">
                <a:latin typeface="Arial-Rounded" panose="020B0500000000000000" pitchFamily="34" charset="0"/>
                <a:ea typeface="Arial-Rounded" panose="020B0500000000000000" pitchFamily="34" charset="0"/>
                <a:cs typeface="Arial-Rounded" panose="020B0500000000000000" pitchFamily="34" charset="0"/>
              </a:rPr>
              <a:t> ý,...).</a:t>
            </a:r>
            <a:br>
              <a:rPr lang="vi-VN" sz="2400" dirty="0">
                <a:latin typeface="Arial-Rounded" panose="020B0500000000000000" pitchFamily="34" charset="0"/>
                <a:ea typeface="Arial-Rounded" panose="020B0500000000000000" pitchFamily="34" charset="0"/>
                <a:cs typeface="Arial-Rounded" panose="020B0500000000000000" pitchFamily="34" charset="0"/>
              </a:rPr>
            </a:br>
            <a:endParaRPr lang="en-US" sz="2245"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91495795"/>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6">
            <a:extLst>
              <a:ext uri="{FF2B5EF4-FFF2-40B4-BE49-F238E27FC236}">
                <a16:creationId xmlns:a16="http://schemas.microsoft.com/office/drawing/2014/main" id="{EDABE4C4-7FD4-4B2A-B266-A1AF76DA7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94" y="-479008"/>
            <a:ext cx="8991600" cy="5277988"/>
          </a:xfrm>
          <a:prstGeom prst="rect">
            <a:avLst/>
          </a:prstGeom>
        </p:spPr>
      </p:pic>
      <p:sp>
        <p:nvSpPr>
          <p:cNvPr id="5" name="TextBox 4"/>
          <p:cNvSpPr txBox="1"/>
          <p:nvPr/>
        </p:nvSpPr>
        <p:spPr>
          <a:xfrm>
            <a:off x="1752600" y="1750104"/>
            <a:ext cx="6096000" cy="523204"/>
          </a:xfrm>
          <a:prstGeom prst="rect">
            <a:avLst/>
          </a:prstGeom>
          <a:noFill/>
        </p:spPr>
        <p:txBody>
          <a:bodyPr wrap="square" lIns="91422" tIns="45712" rIns="91422" bIns="45712" rtlCol="0">
            <a:spAutoFit/>
          </a:bodyPr>
          <a:lstStyle/>
          <a:p>
            <a:r>
              <a:rPr lang="en-US" sz="28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1.</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latin typeface="Arial-Rounded" panose="020B0500000000000000" pitchFamily="34" charset="0"/>
                <a:ea typeface="Arial-Rounded" panose="020B0500000000000000" pitchFamily="34" charset="0"/>
                <a:cs typeface="Arial-Rounded" panose="020B0500000000000000" pitchFamily="34" charset="0"/>
              </a:rPr>
              <a:t>Tiếp</a:t>
            </a:r>
            <a:r>
              <a:rPr lang="en-GB" sz="2800" dirty="0">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latin typeface="Arial-Rounded" panose="020B0500000000000000" pitchFamily="34" charset="0"/>
                <a:ea typeface="Arial-Rounded" panose="020B0500000000000000" pitchFamily="34" charset="0"/>
                <a:cs typeface="Arial-Rounded" panose="020B0500000000000000" pitchFamily="34" charset="0"/>
              </a:rPr>
              <a:t>tục</a:t>
            </a:r>
            <a:r>
              <a:rPr lang="en-GB" sz="2800" dirty="0">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latin typeface="Arial-Rounded" panose="020B0500000000000000" pitchFamily="34" charset="0"/>
                <a:ea typeface="Arial-Rounded" panose="020B0500000000000000" pitchFamily="34" charset="0"/>
                <a:cs typeface="Arial-Rounded" panose="020B0500000000000000" pitchFamily="34" charset="0"/>
              </a:rPr>
              <a:t>hoàn</a:t>
            </a:r>
            <a:r>
              <a:rPr lang="en-GB" sz="2800" dirty="0">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latin typeface="Arial-Rounded" panose="020B0500000000000000" pitchFamily="34" charset="0"/>
                <a:ea typeface="Arial-Rounded" panose="020B0500000000000000" pitchFamily="34" charset="0"/>
                <a:cs typeface="Arial-Rounded" panose="020B0500000000000000" pitchFamily="34" charset="0"/>
              </a:rPr>
              <a:t>thành</a:t>
            </a:r>
            <a:r>
              <a:rPr lang="en-GB" sz="2800" dirty="0">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GB" sz="2800" dirty="0">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latin typeface="Arial-Rounded" panose="020B0500000000000000" pitchFamily="34" charset="0"/>
                <a:ea typeface="Arial-Rounded" panose="020B0500000000000000" pitchFamily="34" charset="0"/>
                <a:cs typeface="Arial-Rounded" panose="020B0500000000000000" pitchFamily="34" charset="0"/>
              </a:rPr>
              <a:t>văn</a:t>
            </a:r>
            <a:endParaRPr lang="vi-VN"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1234788" y="2273308"/>
            <a:ext cx="6248400" cy="954091"/>
          </a:xfrm>
          <a:prstGeom prst="rect">
            <a:avLst/>
          </a:prstGeom>
          <a:noFill/>
        </p:spPr>
        <p:txBody>
          <a:bodyPr wrap="square" lIns="91422" tIns="45712" rIns="91422" bIns="45712" rtlCol="0">
            <a:spAutoFit/>
          </a:bodyPr>
          <a:lstStyle/>
          <a:p>
            <a:pPr marL="0" lvl="1" algn="ctr"/>
            <a:r>
              <a:rPr lang="en-US" sz="28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2.</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Chia </a:t>
            </a:r>
            <a:r>
              <a:rPr lang="en-US" sz="2800" dirty="0" err="1">
                <a:latin typeface="Arial-Rounded" panose="020B0500000000000000" pitchFamily="34" charset="0"/>
                <a:ea typeface="Arial-Rounded" panose="020B0500000000000000" pitchFamily="34" charset="0"/>
                <a:cs typeface="Arial-Rounded" panose="020B0500000000000000" pitchFamily="34" charset="0"/>
              </a:rPr>
              <a:t>sẻ</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các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đ</a:t>
            </a:r>
            <a:r>
              <a:rPr lang="en-US" sz="2800" dirty="0" err="1">
                <a:latin typeface="Arial-Rounded" panose="020B0500000000000000" pitchFamily="34" charset="0"/>
                <a:ea typeface="Arial-Rounded" panose="020B0500000000000000" pitchFamily="34" charset="0"/>
                <a:cs typeface="Arial-Rounded" panose="020B0500000000000000" pitchFamily="34" charset="0"/>
              </a:rPr>
              <a:t>iều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đã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đọ</a:t>
            </a:r>
            <a:r>
              <a:rPr lang="en-US" sz="2800" dirty="0">
                <a:latin typeface="Arial-Rounded" panose="020B0500000000000000" pitchFamily="34" charset="0"/>
                <a:ea typeface="Arial-Rounded" panose="020B0500000000000000" pitchFamily="34" charset="0"/>
                <a:cs typeface="Arial-Rounded" panose="020B0500000000000000" pitchFamily="34" charset="0"/>
              </a:rPr>
              <a:t>c.</a:t>
            </a:r>
          </a:p>
        </p:txBody>
      </p:sp>
    </p:spTree>
    <p:extLst>
      <p:ext uri="{BB962C8B-B14F-4D97-AF65-F5344CB8AC3E}">
        <p14:creationId xmlns:p14="http://schemas.microsoft.com/office/powerpoint/2010/main" val="3315668891"/>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1">
            <a:extLst>
              <a:ext uri="{FF2B5EF4-FFF2-40B4-BE49-F238E27FC236}">
                <a16:creationId xmlns:a16="http://schemas.microsoft.com/office/drawing/2014/main" id="{480AAEB0-2E61-42AB-9D42-63C4D94A4A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85750"/>
            <a:ext cx="2209800" cy="2209800"/>
          </a:xfrm>
          <a:prstGeom prst="rect">
            <a:avLst/>
          </a:prstGeom>
        </p:spPr>
      </p:pic>
      <p:pic>
        <p:nvPicPr>
          <p:cNvPr id="9" name="图片 10">
            <a:extLst>
              <a:ext uri="{FF2B5EF4-FFF2-40B4-BE49-F238E27FC236}">
                <a16:creationId xmlns:a16="http://schemas.microsoft.com/office/drawing/2014/main" id="{DDE40E38-311A-4075-B631-034A3CE432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810051" y="-400050"/>
            <a:ext cx="3475260" cy="3475260"/>
          </a:xfrm>
          <a:prstGeom prst="rect">
            <a:avLst/>
          </a:prstGeom>
        </p:spPr>
      </p:pic>
      <p:pic>
        <p:nvPicPr>
          <p:cNvPr id="3" name="Picture 2"/>
          <p:cNvPicPr>
            <a:picLocks noChangeAspect="1"/>
          </p:cNvPicPr>
          <p:nvPr/>
        </p:nvPicPr>
        <p:blipFill>
          <a:blip r:embed="rId5"/>
          <a:stretch>
            <a:fillRect/>
          </a:stretch>
        </p:blipFill>
        <p:spPr>
          <a:xfrm>
            <a:off x="377994" y="1047750"/>
            <a:ext cx="6169687" cy="2554445"/>
          </a:xfrm>
          <a:prstGeom prst="rect">
            <a:avLst/>
          </a:prstGeom>
        </p:spPr>
      </p:pic>
    </p:spTree>
    <p:extLst>
      <p:ext uri="{BB962C8B-B14F-4D97-AF65-F5344CB8AC3E}">
        <p14:creationId xmlns:p14="http://schemas.microsoft.com/office/powerpoint/2010/main" val="3578984969"/>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1268" descr="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813"/>
            <a:ext cx="5984875"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51">
            <a:extLst>
              <a:ext uri="{FF2B5EF4-FFF2-40B4-BE49-F238E27FC236}">
                <a16:creationId xmlns:a16="http://schemas.microsoft.com/office/drawing/2014/main" id="{480AAEB0-2E61-42AB-9D42-63C4D94A4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52450"/>
            <a:ext cx="2209800" cy="2209800"/>
          </a:xfrm>
          <a:prstGeom prst="rect">
            <a:avLst/>
          </a:prstGeom>
        </p:spPr>
      </p:pic>
      <p:pic>
        <p:nvPicPr>
          <p:cNvPr id="3" name="图片 44">
            <a:extLst>
              <a:ext uri="{FF2B5EF4-FFF2-40B4-BE49-F238E27FC236}">
                <a16:creationId xmlns:a16="http://schemas.microsoft.com/office/drawing/2014/main" id="{083C0960-6103-4FEB-BBD4-551F9C85CC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400" y="-201386"/>
            <a:ext cx="1238250" cy="1828800"/>
          </a:xfrm>
          <a:prstGeom prst="rect">
            <a:avLst/>
          </a:prstGeom>
        </p:spPr>
      </p:pic>
      <p:pic>
        <p:nvPicPr>
          <p:cNvPr id="7" name="Picture 6"/>
          <p:cNvPicPr>
            <a:picLocks noChangeAspect="1"/>
          </p:cNvPicPr>
          <p:nvPr/>
        </p:nvPicPr>
        <p:blipFill>
          <a:blip r:embed="rId6"/>
          <a:stretch>
            <a:fillRect/>
          </a:stretch>
        </p:blipFill>
        <p:spPr>
          <a:xfrm>
            <a:off x="2763837" y="2276959"/>
            <a:ext cx="5008563" cy="1237595"/>
          </a:xfrm>
          <a:prstGeom prst="rect">
            <a:avLst/>
          </a:prstGeom>
        </p:spPr>
      </p:pic>
      <p:pic>
        <p:nvPicPr>
          <p:cNvPr id="11" name="图片 11269" descr="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33862" y="3381967"/>
            <a:ext cx="37861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523856"/>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14350"/>
            <a:ext cx="7924800" cy="1200329"/>
          </a:xfrm>
          <a:prstGeom prst="rect">
            <a:avLst/>
          </a:prstGeom>
          <a:noFill/>
        </p:spPr>
        <p:txBody>
          <a:bodyPr wrap="square" rtlCol="0">
            <a:spAutoFit/>
          </a:bodyP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Chọn</a:t>
            </a:r>
            <a:r>
              <a:rPr lang="en-US" sz="2400" b="1" dirty="0">
                <a:latin typeface="Arial-Rounded" panose="020B0500000000000000" pitchFamily="34" charset="0"/>
                <a:ea typeface="Arial-Rounded" panose="020B0500000000000000" pitchFamily="34" charset="0"/>
                <a:cs typeface="Arial-Rounded" panose="020B0500000000000000" pitchFamily="34" charset="0"/>
              </a:rPr>
              <a:t> 1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400" b="1" dirty="0">
                <a:latin typeface="Arial-Rounded" panose="020B0500000000000000" pitchFamily="34" charset="0"/>
                <a:ea typeface="Arial-Rounded" panose="020B0500000000000000" pitchFamily="34" charset="0"/>
                <a:cs typeface="Arial-Rounded" panose="020B0500000000000000" pitchFamily="34" charset="0"/>
              </a:rPr>
              <a:t> 2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đề</a:t>
            </a:r>
            <a:r>
              <a:rPr lang="en-US" sz="2400" b="1" dirty="0">
                <a:latin typeface="Arial-Rounded" panose="020B0500000000000000" pitchFamily="34" charset="0"/>
                <a:ea typeface="Arial-Rounded" panose="020B0500000000000000" pitchFamily="34" charset="0"/>
                <a:cs typeface="Arial-Rounded" panose="020B0500000000000000" pitchFamily="34" charset="0"/>
              </a:rPr>
              <a:t>:</a:t>
            </a:r>
          </a:p>
          <a:p>
            <a:r>
              <a:rPr lang="en-US" sz="2400" b="1" dirty="0">
                <a:latin typeface="Arial-Rounded" panose="020B0500000000000000" pitchFamily="34" charset="0"/>
                <a:ea typeface="Arial-Rounded" panose="020B0500000000000000" pitchFamily="34" charset="0"/>
                <a:cs typeface="Arial-Rounded" panose="020B0500000000000000" pitchFamily="34" charset="0"/>
              </a:rPr>
              <a:t>1. 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văn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tả</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hình</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dáng</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điệu</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bộ</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latin typeface="Arial-Rounded" panose="020B0500000000000000" pitchFamily="34" charset="0"/>
                <a:ea typeface="Arial-Rounded" panose="020B0500000000000000" pitchFamily="34" charset="0"/>
                <a:cs typeface="Arial-Rounded" panose="020B0500000000000000" pitchFamily="34" charset="0"/>
              </a:rPr>
              <a:t> 1,2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2400" b="1" dirty="0">
                <a:latin typeface="Arial-Rounded" panose="020B0500000000000000" pitchFamily="34" charset="0"/>
                <a:ea typeface="Arial-Rounded" panose="020B0500000000000000" pitchFamily="34" charset="0"/>
                <a:cs typeface="Arial-Rounded" panose="020B0500000000000000" pitchFamily="34" charset="0"/>
              </a:rPr>
              <a:t> minh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họa</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Rừng</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gỗ</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quý</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trang</a:t>
            </a:r>
            <a:r>
              <a:rPr lang="en-US" sz="2400" b="1" dirty="0">
                <a:latin typeface="Arial-Rounded" panose="020B0500000000000000" pitchFamily="34" charset="0"/>
                <a:ea typeface="Arial-Rounded" panose="020B0500000000000000" pitchFamily="34" charset="0"/>
                <a:cs typeface="Arial-Rounded" panose="020B0500000000000000" pitchFamily="34" charset="0"/>
              </a:rPr>
              <a:t> 48)</a:t>
            </a:r>
          </a:p>
        </p:txBody>
      </p:sp>
      <p:sp>
        <p:nvSpPr>
          <p:cNvPr id="6" name="Rounded Rectangle 5"/>
          <p:cNvSpPr/>
          <p:nvPr/>
        </p:nvSpPr>
        <p:spPr>
          <a:xfrm>
            <a:off x="1447800" y="2247722"/>
            <a:ext cx="6248400" cy="2362200"/>
          </a:xfrm>
          <a:prstGeom prst="roundRect">
            <a:avLst/>
          </a:prstGeom>
          <a:solidFill>
            <a:srgbClr val="F5D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chọn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đang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Nét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cử</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dáng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điệu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89899" l="0" r="89474">
                        <a14:foregroundMark x1="72180" y1="27273" x2="12030" y2="58586"/>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1962150"/>
            <a:ext cx="1219200" cy="83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1552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425057"/>
            <a:ext cx="7924800" cy="707886"/>
          </a:xfrm>
          <a:prstGeom prst="rect">
            <a:avLst/>
          </a:prstGeom>
          <a:noFill/>
        </p:spPr>
        <p:txBody>
          <a:bodyPr wrap="square" rtlCol="0">
            <a:spAutoFit/>
          </a:bodyPr>
          <a:lstStyle/>
          <a:p>
            <a:r>
              <a:rPr lang="en-GB" sz="2000" b="1" dirty="0">
                <a:latin typeface="Arial-Rounded" panose="020B0500000000000000" pitchFamily="34" charset="0"/>
                <a:ea typeface="Arial-Rounded" panose="020B0500000000000000" pitchFamily="34" charset="0"/>
                <a:cs typeface="Arial-Rounded" panose="020B0500000000000000" pitchFamily="34" charset="0"/>
              </a:rPr>
              <a:t>2. </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văn</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nêu</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suy</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nghĩ</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nhân</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yêu</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hoặc</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bộ</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phim</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latin typeface="Arial-Rounded" panose="020B0500000000000000" pitchFamily="34" charset="0"/>
                <a:ea typeface="Arial-Rounded" panose="020B0500000000000000" pitchFamily="34" charset="0"/>
                <a:cs typeface="Arial-Rounded" panose="020B0500000000000000" pitchFamily="34" charset="0"/>
              </a:rPr>
              <a:t>xem</a:t>
            </a:r>
            <a:r>
              <a:rPr lang="en-US" sz="2000" b="1"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5" name="Picture 4"/>
          <p:cNvPicPr>
            <a:picLocks noChangeAspect="1"/>
          </p:cNvPicPr>
          <p:nvPr/>
        </p:nvPicPr>
        <p:blipFill>
          <a:blip r:embed="rId2"/>
          <a:stretch>
            <a:fillRect/>
          </a:stretch>
        </p:blipFill>
        <p:spPr>
          <a:xfrm>
            <a:off x="1828800" y="2724150"/>
            <a:ext cx="4743450" cy="1981200"/>
          </a:xfrm>
          <a:prstGeom prst="rect">
            <a:avLst/>
          </a:prstGeom>
        </p:spPr>
      </p:pic>
      <p:sp>
        <p:nvSpPr>
          <p:cNvPr id="6" name="Rounded Rectangle 5"/>
          <p:cNvSpPr/>
          <p:nvPr/>
        </p:nvSpPr>
        <p:spPr>
          <a:xfrm>
            <a:off x="990600" y="1472934"/>
            <a:ext cx="7467600" cy="1253937"/>
          </a:xfrm>
          <a:prstGeom prst="roundRect">
            <a:avLst/>
          </a:prstGeom>
          <a:solidFill>
            <a:srgbClr val="F5D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Tên</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truyện</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phim</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truyện</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phim</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ấy</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đặc</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điểm</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hoặc</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hoạt</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khiến</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yêu</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7" name="Picture 6"/>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89899" l="0" r="89474">
                        <a14:foregroundMark x1="72180" y1="27273" x2="12030" y2="58586"/>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014185"/>
            <a:ext cx="1219200" cy="83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34991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
            <a:extLst>
              <a:ext uri="{FF2B5EF4-FFF2-40B4-BE49-F238E27FC236}">
                <a16:creationId xmlns:a16="http://schemas.microsoft.com/office/drawing/2014/main" id="{E748FBA7-5B3E-4778-A836-3BF82E003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376" y="892353"/>
            <a:ext cx="2697680" cy="1929624"/>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9015" l="0" r="97733">
                        <a14:foregroundMark x1="11733" y1="23347" x2="31200" y2="55696"/>
                        <a14:foregroundMark x1="13467" y1="13080" x2="7600" y2="24191"/>
                        <a14:foregroundMark x1="9067" y1="36146" x2="12667" y2="52039"/>
                        <a14:foregroundMark x1="22933" y1="27707" x2="44267" y2="36146"/>
                        <a14:foregroundMark x1="30400" y1="25457" x2="42133" y2="35724"/>
                        <a14:foregroundMark x1="19467" y1="27989" x2="40133" y2="24613"/>
                        <a14:foregroundMark x1="59600" y1="14627" x2="73467" y2="24613"/>
                        <a14:foregroundMark x1="69333" y1="41350" x2="72000" y2="52602"/>
                        <a14:foregroundMark x1="12933" y1="50070" x2="28000" y2="61322"/>
                        <a14:foregroundMark x1="36800" y1="37412" x2="38000" y2="51758"/>
                        <a14:foregroundMark x1="13733" y1="15471" x2="22400" y2="9001"/>
                        <a14:foregroundMark x1="52267" y1="76934" x2="61333" y2="84669"/>
                        <a14:foregroundMark x1="58133" y1="85373" x2="54533" y2="93812"/>
                        <a14:foregroundMark x1="51867" y1="95077" x2="51867" y2="95077"/>
                        <a14:foregroundMark x1="24667" y1="86920" x2="34133" y2="76653"/>
                      </a14:backgroundRemoval>
                    </a14:imgEffect>
                  </a14:imgLayer>
                </a14:imgProps>
              </a:ext>
              <a:ext uri="{28A0092B-C50C-407E-A947-70E740481C1C}">
                <a14:useLocalDpi xmlns:a14="http://schemas.microsoft.com/office/drawing/2010/main" val="0"/>
              </a:ext>
            </a:extLst>
          </a:blip>
          <a:stretch>
            <a:fillRect/>
          </a:stretch>
        </p:blipFill>
        <p:spPr>
          <a:xfrm>
            <a:off x="300073" y="2085976"/>
            <a:ext cx="3114715" cy="2952750"/>
          </a:xfrm>
          <a:prstGeom prst="rect">
            <a:avLst/>
          </a:prstGeom>
        </p:spPr>
      </p:pic>
      <p:sp>
        <p:nvSpPr>
          <p:cNvPr id="7" name="Rounded Rectangular Callout 6"/>
          <p:cNvSpPr/>
          <p:nvPr/>
        </p:nvSpPr>
        <p:spPr>
          <a:xfrm>
            <a:off x="3276600" y="1581150"/>
            <a:ext cx="5334000" cy="2894391"/>
          </a:xfrm>
          <a:prstGeom prst="wedgeRoundRectCallout">
            <a:avLst>
              <a:gd name="adj1" fmla="val -61169"/>
              <a:gd name="adj2" fmla="val -4240"/>
              <a:gd name="adj3" fmla="val 1666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endParaRPr lang="en-US" sz="25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vi-VN" sz="2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Gợi ý:</a:t>
            </a:r>
          </a:p>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chọn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đang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Nét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cử</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dáng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điệu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br>
              <a:rPr lang="vi-VN"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vi-VN" sz="25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569" y="482826"/>
            <a:ext cx="685800" cy="64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112369" y="371327"/>
            <a:ext cx="8458200" cy="1200298"/>
          </a:xfrm>
          <a:prstGeom prst="rect">
            <a:avLst/>
          </a:prstGeom>
          <a:noFill/>
        </p:spPr>
        <p:txBody>
          <a:bodyPr wrap="square" lIns="91407" tIns="45705" rIns="91407" bIns="45705" rtlCol="0">
            <a:spAutoFit/>
          </a:bodyPr>
          <a:lstStyle/>
          <a:p>
            <a:r>
              <a:rPr lang="en-US" sz="2400" b="1" dirty="0">
                <a:latin typeface="Arial-Rounded" panose="020B0500000000000000" pitchFamily="34" charset="0"/>
                <a:ea typeface="Arial-Rounded" panose="020B0500000000000000" pitchFamily="34" charset="0"/>
                <a:cs typeface="Arial-Rounded" panose="020B0500000000000000" pitchFamily="34" charset="0"/>
              </a:rPr>
              <a:t>1. 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văn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tả</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hình</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dáng</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điệu</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bộ</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a:latin typeface="Arial-Rounded" panose="020B0500000000000000" pitchFamily="34" charset="0"/>
                <a:ea typeface="Arial-Rounded" panose="020B0500000000000000" pitchFamily="34" charset="0"/>
                <a:cs typeface="Arial-Rounded" panose="020B0500000000000000" pitchFamily="34" charset="0"/>
              </a:rPr>
              <a:t>1,2 </a:t>
            </a:r>
          </a:p>
          <a:p>
            <a:r>
              <a:rPr lang="en-US" sz="2400" b="1">
                <a:latin typeface="Arial-Rounded" panose="020B0500000000000000" pitchFamily="34" charset="0"/>
                <a:ea typeface="Arial-Rounded" panose="020B0500000000000000" pitchFamily="34" charset="0"/>
                <a:cs typeface="Arial-Rounded" panose="020B0500000000000000" pitchFamily="34" charset="0"/>
              </a:rPr>
              <a:t>nhân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2400" b="1" dirty="0">
                <a:latin typeface="Arial-Rounded" panose="020B0500000000000000" pitchFamily="34" charset="0"/>
                <a:ea typeface="Arial-Rounded" panose="020B0500000000000000" pitchFamily="34" charset="0"/>
                <a:cs typeface="Arial-Rounded" panose="020B0500000000000000" pitchFamily="34" charset="0"/>
              </a:rPr>
              <a:t> minh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họa</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err="1">
                <a:latin typeface="Arial-Rounded" panose="020B0500000000000000" pitchFamily="34" charset="0"/>
                <a:ea typeface="Arial-Rounded" panose="020B0500000000000000" pitchFamily="34" charset="0"/>
                <a:cs typeface="Arial-Rounded" panose="020B0500000000000000" pitchFamily="34" charset="0"/>
              </a:rPr>
              <a:t>Rừng</a:t>
            </a:r>
            <a:r>
              <a:rPr lang="en-US" sz="2400" b="1">
                <a:latin typeface="Arial-Rounded" panose="020B0500000000000000" pitchFamily="34" charset="0"/>
                <a:ea typeface="Arial-Rounded" panose="020B0500000000000000" pitchFamily="34" charset="0"/>
                <a:cs typeface="Arial-Rounded" panose="020B0500000000000000" pitchFamily="34" charset="0"/>
              </a:rPr>
              <a:t> gỗ</a:t>
            </a:r>
          </a:p>
          <a:p>
            <a:r>
              <a:rPr lang="en-US" sz="2400" b="1">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quý</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trang</a:t>
            </a:r>
            <a:r>
              <a:rPr lang="en-US" sz="2400" b="1" dirty="0">
                <a:latin typeface="Arial-Rounded" panose="020B0500000000000000" pitchFamily="34" charset="0"/>
                <a:ea typeface="Arial-Rounded" panose="020B0500000000000000" pitchFamily="34" charset="0"/>
                <a:cs typeface="Arial-Rounded" panose="020B0500000000000000" pitchFamily="34" charset="0"/>
              </a:rPr>
              <a:t> 48)</a:t>
            </a:r>
          </a:p>
        </p:txBody>
      </p:sp>
    </p:spTree>
    <p:extLst>
      <p:ext uri="{BB962C8B-B14F-4D97-AF65-F5344CB8AC3E}">
        <p14:creationId xmlns:p14="http://schemas.microsoft.com/office/powerpoint/2010/main" val="1300548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109870" y="62139"/>
            <a:ext cx="1237395" cy="1605744"/>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6580311" y="991506"/>
            <a:ext cx="989068" cy="240634"/>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7011297" y="352402"/>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02" y="-460719"/>
            <a:ext cx="8873201" cy="5867400"/>
          </a:xfrm>
          <a:prstGeom prst="rect">
            <a:avLst/>
          </a:prstGeom>
        </p:spPr>
      </p:pic>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3275283"/>
            <a:ext cx="1017649" cy="1868221"/>
          </a:xfrm>
          <a:prstGeom prst="rect">
            <a:avLst/>
          </a:prstGeom>
        </p:spPr>
      </p:pic>
      <p:sp>
        <p:nvSpPr>
          <p:cNvPr id="30" name="Rectangle 29"/>
          <p:cNvSpPr/>
          <p:nvPr/>
        </p:nvSpPr>
        <p:spPr>
          <a:xfrm>
            <a:off x="1183870" y="1501885"/>
            <a:ext cx="6776260" cy="3046978"/>
          </a:xfrm>
          <a:prstGeom prst="rect">
            <a:avLst/>
          </a:prstGeom>
        </p:spPr>
        <p:txBody>
          <a:bodyPr wrap="square" lIns="91430" tIns="45715" rIns="91430" bIns="45715">
            <a:spAutoFit/>
          </a:bodyPr>
          <a:lstStyle/>
          <a:p>
            <a:r>
              <a:rPr lang="en-US" sz="2400" b="1" dirty="0">
                <a:solidFill>
                  <a:srgbClr val="0033CC"/>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latin typeface="Arial-Rounded" panose="020B0500000000000000" pitchFamily="34" charset="0"/>
                <a:ea typeface="Arial-Rounded" panose="020B0500000000000000" pitchFamily="34" charset="0"/>
                <a:cs typeface="Arial-Rounded" panose="020B0500000000000000" pitchFamily="34" charset="0"/>
              </a:rPr>
              <a:t>Ngày xưa, có một ông lão nằm mơ thấy ông đi tìm gỗ xây nhà. Ông gặp được một bà tiền, Bà cho ông một chiếc hộp và dặn ông lão về đến nhà mới được mở hộp ra. Trên đường về, ông lão đã tò mò và mở hộp ra mất. Trong hôm có biết bao nhiêu là ván gỗ, cột gỗ cứ thế trôi tuột xuống suối. Ông lão tiếc ngẩn ngơ.</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p:cNvSpPr txBox="1"/>
          <p:nvPr/>
        </p:nvSpPr>
        <p:spPr>
          <a:xfrm>
            <a:off x="3491117" y="374069"/>
            <a:ext cx="2286000" cy="584757"/>
          </a:xfrm>
          <a:prstGeom prst="rect">
            <a:avLst/>
          </a:prstGeom>
          <a:noFill/>
        </p:spPr>
        <p:txBody>
          <a:bodyPr wrap="square" lIns="91412" tIns="45707" rIns="91412" bIns="45707" rtlCol="0">
            <a:spAutoFit/>
          </a:bodyPr>
          <a:lstStyle/>
          <a:p>
            <a:pPr algn="ctr" defTabSz="913959"/>
            <a:r>
              <a:rPr lang="en-US" sz="3200" b="1" dirty="0">
                <a:ln>
                  <a:solidFill>
                    <a:srgbClr val="0070C0"/>
                  </a:solidFill>
                </a:ln>
                <a:solidFill>
                  <a:schemeClr val="bg1"/>
                </a:solidFill>
                <a:latin typeface="SVN-Salty Sans" panose="02000000000000000000" pitchFamily="50" charset="0"/>
                <a:ea typeface="Arial-Rounded" panose="020B0500000000000000" pitchFamily="34" charset="0"/>
                <a:cs typeface="Arial-Rounded" panose="020B0500000000000000" pitchFamily="34" charset="0"/>
              </a:rPr>
              <a:t>BÀI </a:t>
            </a:r>
            <a:r>
              <a:rPr lang="en-US" sz="3200" b="1" dirty="0" err="1">
                <a:ln>
                  <a:solidFill>
                    <a:srgbClr val="0070C0"/>
                  </a:solidFill>
                </a:ln>
                <a:solidFill>
                  <a:schemeClr val="bg1"/>
                </a:solidFill>
                <a:latin typeface="SVN-Salty Sans" panose="02000000000000000000" pitchFamily="50" charset="0"/>
                <a:ea typeface="Arial-Rounded" panose="020B0500000000000000" pitchFamily="34" charset="0"/>
                <a:cs typeface="Arial-Rounded" panose="020B0500000000000000" pitchFamily="34" charset="0"/>
              </a:rPr>
              <a:t>MẪU</a:t>
            </a:r>
            <a:r>
              <a:rPr lang="en-US" sz="3200" b="1" dirty="0">
                <a:ln>
                  <a:solidFill>
                    <a:srgbClr val="0070C0"/>
                  </a:solidFill>
                </a:ln>
                <a:solidFill>
                  <a:schemeClr val="bg1"/>
                </a:solidFill>
                <a:latin typeface="SVN-Salty Sans" panose="02000000000000000000" pitchFamily="50" charset="0"/>
                <a:ea typeface="Arial-Rounded" panose="020B0500000000000000" pitchFamily="34" charset="0"/>
                <a:cs typeface="Arial-Rounded" panose="020B0500000000000000" pitchFamily="34" charset="0"/>
              </a:rPr>
              <a:t> 1</a:t>
            </a:r>
          </a:p>
        </p:txBody>
      </p:sp>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7573" y="244540"/>
            <a:ext cx="1487516" cy="2228441"/>
          </a:xfrm>
          <a:prstGeom prst="rect">
            <a:avLst/>
          </a:prstGeom>
        </p:spPr>
      </p:pic>
    </p:spTree>
    <p:extLst>
      <p:ext uri="{BB962C8B-B14F-4D97-AF65-F5344CB8AC3E}">
        <p14:creationId xmlns:p14="http://schemas.microsoft.com/office/powerpoint/2010/main" val="25010870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109870" y="62139"/>
            <a:ext cx="1237395" cy="1605744"/>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6580311" y="991506"/>
            <a:ext cx="989068" cy="240634"/>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7011297" y="352402"/>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01" y="-704850"/>
            <a:ext cx="8928999" cy="6096000"/>
          </a:xfrm>
          <a:prstGeom prst="rect">
            <a:avLst/>
          </a:prstGeom>
        </p:spPr>
      </p:pic>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3275283"/>
            <a:ext cx="1017649" cy="1868221"/>
          </a:xfrm>
          <a:prstGeom prst="rect">
            <a:avLst/>
          </a:prstGeom>
        </p:spPr>
      </p:pic>
      <p:sp>
        <p:nvSpPr>
          <p:cNvPr id="30" name="Rectangle 29"/>
          <p:cNvSpPr/>
          <p:nvPr/>
        </p:nvSpPr>
        <p:spPr>
          <a:xfrm>
            <a:off x="1007887" y="1090921"/>
            <a:ext cx="7364347" cy="3785642"/>
          </a:xfrm>
          <a:prstGeom prst="rect">
            <a:avLst/>
          </a:prstGeom>
        </p:spPr>
        <p:txBody>
          <a:bodyPr wrap="square" lIns="91430" tIns="45715" rIns="91430" bIns="45715">
            <a:spAutoFit/>
          </a:bodyPr>
          <a:lstStyle/>
          <a:p>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b="1" dirty="0">
                <a:latin typeface="Arial-Rounded" panose="020B0500000000000000" pitchFamily="34" charset="0"/>
                <a:ea typeface="Arial-Rounded" panose="020B0500000000000000" pitchFamily="34" charset="0"/>
                <a:cs typeface="Arial-Rounded" panose="020B0500000000000000" pitchFamily="34" charset="0"/>
              </a:rPr>
              <a:t>Trong mơ, ông lão quay lại tìm bà tiên một lần nữa. Ông nằn nì bà tiên, bà đành cho ông một một chiếc hộp khác. Dặn ông lần này nhất định phải về đến nhà mới được mở hộp ra. Về đến nhà, ông lão mở ra chỉ thấy những hạt bé li ti. Ông tỉnh giấc, chợt nhận ra là mơ. Ông nhận ra một điều rằng: “Nếu lúa ngô phải gieo trồng mới có thì gỗ cũng vậy”. Ông liên nói cho các con và người dân đi tìm hạt giống về gieo trồng để lấy gỗ. </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p:cNvSpPr txBox="1"/>
          <p:nvPr/>
        </p:nvSpPr>
        <p:spPr>
          <a:xfrm>
            <a:off x="3780060" y="235950"/>
            <a:ext cx="2286000" cy="584757"/>
          </a:xfrm>
          <a:prstGeom prst="rect">
            <a:avLst/>
          </a:prstGeom>
          <a:noFill/>
        </p:spPr>
        <p:txBody>
          <a:bodyPr wrap="square" lIns="91412" tIns="45707" rIns="91412" bIns="45707" rtlCol="0">
            <a:spAutoFit/>
          </a:bodyPr>
          <a:lstStyle/>
          <a:p>
            <a:pPr algn="ctr" defTabSz="913959"/>
            <a:r>
              <a:rPr lang="en-US" sz="3200" b="1" dirty="0">
                <a:ln>
                  <a:solidFill>
                    <a:srgbClr val="0070C0"/>
                  </a:solidFill>
                </a:ln>
                <a:solidFill>
                  <a:schemeClr val="bg1"/>
                </a:solidFill>
                <a:latin typeface="SVN-Salty Sans" panose="02000000000000000000" pitchFamily="50" charset="0"/>
                <a:ea typeface="Arial-Rounded" panose="020B0500000000000000" pitchFamily="34" charset="0"/>
                <a:cs typeface="Arial-Rounded" panose="020B0500000000000000" pitchFamily="34" charset="0"/>
              </a:rPr>
              <a:t>BÀI </a:t>
            </a:r>
            <a:r>
              <a:rPr lang="en-US" sz="3200" b="1" err="1">
                <a:ln>
                  <a:solidFill>
                    <a:srgbClr val="0070C0"/>
                  </a:solidFill>
                </a:ln>
                <a:solidFill>
                  <a:schemeClr val="bg1"/>
                </a:solidFill>
                <a:latin typeface="SVN-Salty Sans" panose="02000000000000000000" pitchFamily="50" charset="0"/>
                <a:ea typeface="Arial-Rounded" panose="020B0500000000000000" pitchFamily="34" charset="0"/>
                <a:cs typeface="Arial-Rounded" panose="020B0500000000000000" pitchFamily="34" charset="0"/>
              </a:rPr>
              <a:t>MẪU</a:t>
            </a:r>
            <a:r>
              <a:rPr lang="en-US" sz="3200" b="1">
                <a:ln>
                  <a:solidFill>
                    <a:srgbClr val="0070C0"/>
                  </a:solidFill>
                </a:ln>
                <a:solidFill>
                  <a:schemeClr val="bg1"/>
                </a:solidFill>
                <a:latin typeface="SVN-Salty Sans" panose="02000000000000000000" pitchFamily="50" charset="0"/>
                <a:ea typeface="Arial-Rounded" panose="020B0500000000000000" pitchFamily="34" charset="0"/>
                <a:cs typeface="Arial-Rounded" panose="020B0500000000000000" pitchFamily="34" charset="0"/>
              </a:rPr>
              <a:t> 2</a:t>
            </a:r>
            <a:endParaRPr lang="en-US" sz="3200" b="1" dirty="0">
              <a:ln>
                <a:solidFill>
                  <a:srgbClr val="0070C0"/>
                </a:solidFill>
              </a:ln>
              <a:solidFill>
                <a:schemeClr val="bg1"/>
              </a:solidFill>
              <a:latin typeface="SVN-Salty Sans" panose="02000000000000000000" pitchFamily="50" charset="0"/>
              <a:ea typeface="Arial-Rounded" panose="020B0500000000000000" pitchFamily="34" charset="0"/>
              <a:cs typeface="Arial-Rounded" panose="020B0500000000000000" pitchFamily="34" charset="0"/>
            </a:endParaRPr>
          </a:p>
        </p:txBody>
      </p:sp>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9460" y="13496"/>
            <a:ext cx="1487516" cy="2228441"/>
          </a:xfrm>
          <a:prstGeom prst="rect">
            <a:avLst/>
          </a:prstGeom>
        </p:spPr>
      </p:pic>
    </p:spTree>
    <p:extLst>
      <p:ext uri="{BB962C8B-B14F-4D97-AF65-F5344CB8AC3E}">
        <p14:creationId xmlns:p14="http://schemas.microsoft.com/office/powerpoint/2010/main" val="1854873077"/>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
            <a:extLst>
              <a:ext uri="{FF2B5EF4-FFF2-40B4-BE49-F238E27FC236}">
                <a16:creationId xmlns:a16="http://schemas.microsoft.com/office/drawing/2014/main" id="{E748FBA7-5B3E-4778-A836-3BF82E003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376" y="892353"/>
            <a:ext cx="2697680" cy="1929624"/>
          </a:xfrm>
          <a:prstGeom prst="rect">
            <a:avLst/>
          </a:prstGeom>
        </p:spPr>
      </p:pic>
      <p:sp>
        <p:nvSpPr>
          <p:cNvPr id="7" name="Rounded Rectangular Callout 6"/>
          <p:cNvSpPr/>
          <p:nvPr/>
        </p:nvSpPr>
        <p:spPr>
          <a:xfrm>
            <a:off x="3423813" y="1700518"/>
            <a:ext cx="5334000" cy="2242917"/>
          </a:xfrm>
          <a:prstGeom prst="wedgeRoundRectCallout">
            <a:avLst>
              <a:gd name="adj1" fmla="val -61169"/>
              <a:gd name="adj2" fmla="val -4240"/>
              <a:gd name="adj3" fmla="val 1666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endParaRPr lang="en-US" sz="25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vi-VN" sz="2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Gợi ý:</a:t>
            </a:r>
          </a:p>
          <a:p>
            <a:pPr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Tên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truyện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phim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truyện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phim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ấy</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điểm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hoặc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khiến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yêu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br>
              <a:rPr lang="vi-VN"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vi-VN" sz="25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387016" y="1519192"/>
            <a:ext cx="2438400" cy="954107"/>
          </a:xfrm>
          <a:prstGeom prst="rect">
            <a:avLst/>
          </a:prstGeom>
          <a:noFill/>
        </p:spPr>
        <p:txBody>
          <a:bodyPr wrap="square" rtlCol="0">
            <a:spAutoFit/>
          </a:bodyPr>
          <a:lstStyle/>
          <a:p>
            <a:pPr algn="ct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 LUẬN NHÓM</a:t>
            </a: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76" y="128660"/>
            <a:ext cx="685800" cy="64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33400" y="383034"/>
            <a:ext cx="8184026" cy="830966"/>
          </a:xfrm>
          <a:prstGeom prst="rect">
            <a:avLst/>
          </a:prstGeom>
          <a:noFill/>
        </p:spPr>
        <p:txBody>
          <a:bodyPr wrap="square" lIns="91407" tIns="45705" rIns="91407" bIns="45705" rtlCol="0">
            <a:spAutoFit/>
          </a:bodyPr>
          <a:lstStyle/>
          <a:p>
            <a:r>
              <a:rPr lang="en-GB" sz="2400" b="1" dirty="0">
                <a:latin typeface="Arial-Rounded" panose="020B0500000000000000" pitchFamily="34" charset="0"/>
                <a:ea typeface="Arial-Rounded" panose="020B0500000000000000" pitchFamily="34" charset="0"/>
                <a:cs typeface="Arial-Rounded" panose="020B0500000000000000" pitchFamily="34" charset="0"/>
              </a:rPr>
              <a:t>2. </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văn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nêu</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suy</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nghĩ</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nhân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yêu</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hoặc</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bộ</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phim</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xem</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2" name="Group 1"/>
          <p:cNvGrpSpPr/>
          <p:nvPr/>
        </p:nvGrpSpPr>
        <p:grpSpPr>
          <a:xfrm>
            <a:off x="257376" y="2443077"/>
            <a:ext cx="3143713" cy="2342049"/>
            <a:chOff x="349075" y="2466536"/>
            <a:chExt cx="3143713" cy="2342049"/>
          </a:xfrm>
        </p:grpSpPr>
        <p:pic>
          <p:nvPicPr>
            <p:cNvPr id="11" name="Picture 10" descr="A cartoon of a child using a computer&#10;&#10;Description automatically generated with low confidence">
              <a:extLst>
                <a:ext uri="{FF2B5EF4-FFF2-40B4-BE49-F238E27FC236}">
                  <a16:creationId xmlns:a16="http://schemas.microsoft.com/office/drawing/2014/main" id="{3A629CA9-4D3B-0C3A-780B-6AE3EFE113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4985" y="2466536"/>
              <a:ext cx="1687803" cy="2298113"/>
            </a:xfrm>
            <a:prstGeom prst="rect">
              <a:avLst/>
            </a:prstGeom>
          </p:spPr>
        </p:pic>
        <p:pic>
          <p:nvPicPr>
            <p:cNvPr id="13" name="Picture 12" descr="A picture containing toy, doll&#10;&#10;Description automatically generated">
              <a:extLst>
                <a:ext uri="{FF2B5EF4-FFF2-40B4-BE49-F238E27FC236}">
                  <a16:creationId xmlns:a16="http://schemas.microsoft.com/office/drawing/2014/main" id="{4F30CF7C-119D-945D-92A0-CB3EBAC352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9075" y="2526980"/>
              <a:ext cx="1710527" cy="2281605"/>
            </a:xfrm>
            <a:prstGeom prst="rect">
              <a:avLst/>
            </a:prstGeom>
          </p:spPr>
        </p:pic>
      </p:grpSp>
    </p:spTree>
    <p:extLst>
      <p:ext uri="{BB962C8B-B14F-4D97-AF65-F5344CB8AC3E}">
        <p14:creationId xmlns:p14="http://schemas.microsoft.com/office/powerpoint/2010/main" val="1940692736"/>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533401" y="897675"/>
            <a:ext cx="8229600" cy="3800670"/>
          </a:xfrm>
          <a:prstGeom prst="wedgeRoundRectCallout">
            <a:avLst>
              <a:gd name="adj1" fmla="val -55477"/>
              <a:gd name="adj2" fmla="val 113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dân gian của chúng ta, có biết bao nhiêu nhân vật truyền thuyết nổi tiếng đã để lại cho chúng ta nhiều bài học khác nhau. Trong số đó, có lẽ nhân vật mà em yêu thích và đã để lại cho em nhiều ấn tượng đó chính là Sơn Tinh. Sơn Tinh là một vị thần ở núi Tản Viên đã chống chọi mọi cuộc tấn công của Thủy Tinh khi hai người đang cố giành Mị Nương cho mình. Sơn Tinh đại diện cho bên tốt, có lòng vị tha và khoan dung, ngược lại, Thủy Tinh là một người rất xấu xa, đã đang lũ làm ngập lụt, thiệt hại cho nhân dân. Trong câu chuyện, Sơn Tinh đã cố làm mọi cách để không cho Thủy Tinh dâng nước phá hoại làng xóm. Em rất yêu thích nhân vật Sơn Tinh!</a:t>
            </a:r>
            <a:endPar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2133600" y="445155"/>
            <a:ext cx="4660883" cy="584745"/>
          </a:xfrm>
          <a:prstGeom prst="rect">
            <a:avLst/>
          </a:prstGeom>
        </p:spPr>
        <p:txBody>
          <a:bodyPr wrap="square" lIns="91404" tIns="45705" rIns="91404" bIns="45705">
            <a:spAutoFit/>
          </a:bodyPr>
          <a:lstStyle/>
          <a:p>
            <a:pPr algn="ctr" defTabSz="913959"/>
            <a:r>
              <a:rPr lang="en-US" altLang="zh-CN" sz="3200"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BÀI </a:t>
            </a:r>
            <a:r>
              <a:rPr lang="en-US" altLang="zh-CN" sz="3200" b="1" dirty="0" err="1">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MẪU</a:t>
            </a:r>
            <a:r>
              <a:rPr lang="en-US" altLang="zh-CN" sz="3200"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 2</a:t>
            </a:r>
            <a:endParaRPr lang="zh-CN" altLang="en-US" sz="3200"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23375241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951</Words>
  <Application>Microsoft Office PowerPoint</Application>
  <PresentationFormat>On-screen Show (16:9)</PresentationFormat>
  <Paragraphs>59</Paragraphs>
  <Slides>14</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等线</vt:lpstr>
      <vt:lpstr>宋体</vt:lpstr>
      <vt:lpstr>Arial</vt:lpstr>
      <vt:lpstr>Arial-Rounded</vt:lpstr>
      <vt:lpstr>Calibri</vt:lpstr>
      <vt:lpstr>SVN-Salty Sans</vt:lpstr>
      <vt:lpstr>Times New Roman</vt:lpstr>
      <vt:lpstr>1_默认设计模板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Hà Nguyễn Thị Thu</cp:lastModifiedBy>
  <cp:revision>163</cp:revision>
  <dcterms:created xsi:type="dcterms:W3CDTF">2021-11-02T15:24:23Z</dcterms:created>
  <dcterms:modified xsi:type="dcterms:W3CDTF">2023-03-12T15:15:04Z</dcterms:modified>
</cp:coreProperties>
</file>