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14" r:id="rId3"/>
    <p:sldId id="324" r:id="rId4"/>
    <p:sldId id="326" r:id="rId5"/>
    <p:sldId id="329" r:id="rId6"/>
    <p:sldId id="411" r:id="rId7"/>
    <p:sldId id="412" r:id="rId8"/>
    <p:sldId id="413" r:id="rId9"/>
    <p:sldId id="438" r:id="rId10"/>
    <p:sldId id="416" r:id="rId11"/>
    <p:sldId id="436" r:id="rId12"/>
    <p:sldId id="421" r:id="rId13"/>
    <p:sldId id="439" r:id="rId14"/>
    <p:sldId id="441" r:id="rId15"/>
    <p:sldId id="440" r:id="rId16"/>
    <p:sldId id="442" r:id="rId17"/>
    <p:sldId id="443" r:id="rId18"/>
    <p:sldId id="44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34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6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0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797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89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68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3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09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35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54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3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099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09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150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524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3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048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162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10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23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05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4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475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35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7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8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773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20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9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EF416B-B057-40EA-90BF-E305507980F1}"/>
              </a:ext>
            </a:extLst>
          </p:cNvPr>
          <p:cNvSpPr/>
          <p:nvPr/>
        </p:nvSpPr>
        <p:spPr>
          <a:xfrm>
            <a:off x="2066925" y="98107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2381B-2216-4814-89CE-2499F1D16117}"/>
              </a:ext>
            </a:extLst>
          </p:cNvPr>
          <p:cNvSpPr txBox="1"/>
          <p:nvPr/>
        </p:nvSpPr>
        <p:spPr>
          <a:xfrm>
            <a:off x="2019300" y="10096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66147-934F-43ED-AC58-ABF43C8E3E04}"/>
              </a:ext>
            </a:extLst>
          </p:cNvPr>
          <p:cNvSpPr txBox="1"/>
          <p:nvPr/>
        </p:nvSpPr>
        <p:spPr>
          <a:xfrm>
            <a:off x="2390775" y="15716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5 000 + 3 000 = 8 000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044680-3F65-4CFE-9859-13EAF86DB539}"/>
              </a:ext>
            </a:extLst>
          </p:cNvPr>
          <p:cNvSpPr/>
          <p:nvPr/>
        </p:nvSpPr>
        <p:spPr>
          <a:xfrm>
            <a:off x="2124075" y="240982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080A7-9E88-40BF-A39E-9E43AC9D0E1C}"/>
              </a:ext>
            </a:extLst>
          </p:cNvPr>
          <p:cNvSpPr txBox="1"/>
          <p:nvPr/>
        </p:nvSpPr>
        <p:spPr>
          <a:xfrm>
            <a:off x="2076450" y="24384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68FFA-6FF7-4D55-A67A-88AD5689E490}"/>
              </a:ext>
            </a:extLst>
          </p:cNvPr>
          <p:cNvSpPr txBox="1"/>
          <p:nvPr/>
        </p:nvSpPr>
        <p:spPr>
          <a:xfrm>
            <a:off x="2447925" y="30003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7 000 + 9 000 = 16 000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BD0676-1712-44E6-9200-5C3498F0689F}"/>
              </a:ext>
            </a:extLst>
          </p:cNvPr>
          <p:cNvSpPr/>
          <p:nvPr/>
        </p:nvSpPr>
        <p:spPr>
          <a:xfrm>
            <a:off x="2181225" y="3771900"/>
            <a:ext cx="79914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91342-C4FB-4DFD-9AEA-A19540CD47DA}"/>
              </a:ext>
            </a:extLst>
          </p:cNvPr>
          <p:cNvSpPr txBox="1"/>
          <p:nvPr/>
        </p:nvSpPr>
        <p:spPr>
          <a:xfrm>
            <a:off x="2133600" y="3800475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29AAA-2183-4538-9AC0-E73F45328248}"/>
              </a:ext>
            </a:extLst>
          </p:cNvPr>
          <p:cNvSpPr txBox="1"/>
          <p:nvPr/>
        </p:nvSpPr>
        <p:spPr>
          <a:xfrm>
            <a:off x="2505075" y="43624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4 000 + 70 000 = 74 000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D2D16-6A5F-4564-BA38-3E07B4EEFD9E}"/>
              </a:ext>
            </a:extLst>
          </p:cNvPr>
          <p:cNvSpPr/>
          <p:nvPr/>
        </p:nvSpPr>
        <p:spPr>
          <a:xfrm>
            <a:off x="1971676" y="5095875"/>
            <a:ext cx="8810624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C5180-42C1-4548-916B-5B936C5093B9}"/>
              </a:ext>
            </a:extLst>
          </p:cNvPr>
          <p:cNvSpPr txBox="1"/>
          <p:nvPr/>
        </p:nvSpPr>
        <p:spPr>
          <a:xfrm>
            <a:off x="1981200" y="5124450"/>
            <a:ext cx="901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539C1-45FC-469C-A1A8-1A517A5AF80B}"/>
              </a:ext>
            </a:extLst>
          </p:cNvPr>
          <p:cNvSpPr txBox="1"/>
          <p:nvPr/>
        </p:nvSpPr>
        <p:spPr>
          <a:xfrm>
            <a:off x="2571750" y="56864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62 000 + 38 000 = 100 000</a:t>
            </a:r>
          </a:p>
        </p:txBody>
      </p:sp>
    </p:spTree>
    <p:extLst>
      <p:ext uri="{BB962C8B-B14F-4D97-AF65-F5344CB8AC3E}">
        <p14:creationId xmlns:p14="http://schemas.microsoft.com/office/powerpoint/2010/main" val="311994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bạn nào tính đúng?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D495F-4E5D-4BFB-9EF9-21B3CBD08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5412"/>
            <a:ext cx="10534650" cy="51339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08DFAD0-EC89-4B6C-8DFA-AAF5D9899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63" y="2154082"/>
            <a:ext cx="1325788" cy="1122518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790DEE-A2E4-4BB7-A438-91BBC6EB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96" y="1571625"/>
            <a:ext cx="841665" cy="857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F9B857-607B-46F4-ADBB-03084582B567}"/>
              </a:ext>
            </a:extLst>
          </p:cNvPr>
          <p:cNvSpPr/>
          <p:nvPr/>
        </p:nvSpPr>
        <p:spPr>
          <a:xfrm>
            <a:off x="9601200" y="1981200"/>
            <a:ext cx="266700" cy="18954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01F939-DD9C-414D-8E32-2C42ED3A7A06}"/>
              </a:ext>
            </a:extLst>
          </p:cNvPr>
          <p:cNvSpPr/>
          <p:nvPr/>
        </p:nvSpPr>
        <p:spPr>
          <a:xfrm>
            <a:off x="7648575" y="5350159"/>
            <a:ext cx="3971710" cy="945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An </a:t>
            </a:r>
            <a:r>
              <a:rPr lang="en-US" sz="2800" b="1" dirty="0" err="1">
                <a:solidFill>
                  <a:srgbClr val="FF0000"/>
                </a:solidFill>
              </a:rPr>
              <a:t>quên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nhớ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trăm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nghìn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ED2800-AABC-4E46-AE9A-4DFF4AB4CAD4}"/>
              </a:ext>
            </a:extLst>
          </p:cNvPr>
          <p:cNvSpPr/>
          <p:nvPr/>
        </p:nvSpPr>
        <p:spPr>
          <a:xfrm>
            <a:off x="9629774" y="3381375"/>
            <a:ext cx="219075" cy="4000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Hưởng ứng phong trào “Kế hoạch nhỏ-Thu gom giấy vụn”, Trường Tiểu học Lê Văn Tám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vụn, Trường Tiểu học Kim Đồng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vụn. Hỏi cả hai trường đó thu gom được bao nhiêu ki-lô-gam giấy vụn?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11F6B-DAF9-4FB2-95E8-FD224CD75E75}"/>
              </a:ext>
            </a:extLst>
          </p:cNvPr>
          <p:cNvSpPr txBox="1"/>
          <p:nvPr/>
        </p:nvSpPr>
        <p:spPr>
          <a:xfrm>
            <a:off x="485775" y="3095625"/>
            <a:ext cx="5448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Lê Văn Tám: 2 672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Kim Đồng: 2 718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trường: … kg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7303-3001-4B6D-A752-142D292D8651}"/>
              </a:ext>
            </a:extLst>
          </p:cNvPr>
          <p:cNvSpPr txBox="1"/>
          <p:nvPr/>
        </p:nvSpPr>
        <p:spPr>
          <a:xfrm>
            <a:off x="5819775" y="3114675"/>
            <a:ext cx="560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thu gom được số ki-lô-gam giấy vụn là:</a:t>
            </a:r>
          </a:p>
          <a:p>
            <a:pPr algn="ct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718 =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 (kg)</a:t>
            </a:r>
          </a:p>
          <a:p>
            <a:pPr algn="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390kg giấy vụn.</a:t>
            </a:r>
          </a:p>
        </p:txBody>
      </p:sp>
    </p:spTree>
    <p:extLst>
      <p:ext uri="{BB962C8B-B14F-4D97-AF65-F5344CB8AC3E}">
        <p14:creationId xmlns:p14="http://schemas.microsoft.com/office/powerpoint/2010/main" val="240832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40462" y="164827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986320" y="199320"/>
            <a:ext cx="1105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sơ đồ, chỉ giúp Lan đường ngắn nhất đi từ nhà tới trường học và từ nhà tới bảo tàng.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33499"/>
            <a:ext cx="8420100" cy="495425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CE0DA3-7A13-45AC-A121-208BE4ACBE5C}"/>
              </a:ext>
            </a:extLst>
          </p:cNvPr>
          <p:cNvSpPr/>
          <p:nvPr/>
        </p:nvSpPr>
        <p:spPr>
          <a:xfrm>
            <a:off x="6877049" y="1971674"/>
            <a:ext cx="5229226" cy="2257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1: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 cách đi từ nhà tới trường học và từ nhà tới bảo tàng.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2: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sánh các quãng đường đi rồi xác định đường ngắn nhất đến mỗi địa điểm.</a:t>
            </a:r>
          </a:p>
        </p:txBody>
      </p:sp>
    </p:spTree>
    <p:extLst>
      <p:ext uri="{BB962C8B-B14F-4D97-AF65-F5344CB8AC3E}">
        <p14:creationId xmlns:p14="http://schemas.microsoft.com/office/powerpoint/2010/main" val="2520403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3974"/>
            <a:ext cx="6896265" cy="4057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97169-DA91-47A4-B639-47EF246B6958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trường có 2 đường đi:</a:t>
            </a:r>
          </a:p>
          <a:p>
            <a:pPr algn="just"/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(đi qua trạm xăng)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+ 8 = 14 (km) = 14 000 m</a:t>
            </a:r>
          </a:p>
          <a:p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học (đi qua siêu thị)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1 750 + 2 340 = 4 090 m.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0A1E34-60B7-4EE6-B601-7DE0AE5F8A72}"/>
              </a:ext>
            </a:extLst>
          </p:cNvPr>
          <p:cNvSpPr/>
          <p:nvPr/>
        </p:nvSpPr>
        <p:spPr>
          <a:xfrm>
            <a:off x="3124200" y="2076450"/>
            <a:ext cx="2266950" cy="2896248"/>
          </a:xfrm>
          <a:custGeom>
            <a:avLst/>
            <a:gdLst>
              <a:gd name="connsiteX0" fmla="*/ 0 w 2266950"/>
              <a:gd name="connsiteY0" fmla="*/ 2238375 h 2896248"/>
              <a:gd name="connsiteX1" fmla="*/ 47625 w 2266950"/>
              <a:gd name="connsiteY1" fmla="*/ 2257425 h 2896248"/>
              <a:gd name="connsiteX2" fmla="*/ 57150 w 2266950"/>
              <a:gd name="connsiteY2" fmla="*/ 2314575 h 2896248"/>
              <a:gd name="connsiteX3" fmla="*/ 228600 w 2266950"/>
              <a:gd name="connsiteY3" fmla="*/ 2295525 h 2896248"/>
              <a:gd name="connsiteX4" fmla="*/ 257175 w 2266950"/>
              <a:gd name="connsiteY4" fmla="*/ 2257425 h 2896248"/>
              <a:gd name="connsiteX5" fmla="*/ 314325 w 2266950"/>
              <a:gd name="connsiteY5" fmla="*/ 2228850 h 2896248"/>
              <a:gd name="connsiteX6" fmla="*/ 342900 w 2266950"/>
              <a:gd name="connsiteY6" fmla="*/ 2152650 h 2896248"/>
              <a:gd name="connsiteX7" fmla="*/ 390525 w 2266950"/>
              <a:gd name="connsiteY7" fmla="*/ 2133600 h 2896248"/>
              <a:gd name="connsiteX8" fmla="*/ 447675 w 2266950"/>
              <a:gd name="connsiteY8" fmla="*/ 2095500 h 2896248"/>
              <a:gd name="connsiteX9" fmla="*/ 495300 w 2266950"/>
              <a:gd name="connsiteY9" fmla="*/ 1990725 h 2896248"/>
              <a:gd name="connsiteX10" fmla="*/ 533400 w 2266950"/>
              <a:gd name="connsiteY10" fmla="*/ 1876425 h 2896248"/>
              <a:gd name="connsiteX11" fmla="*/ 571500 w 2266950"/>
              <a:gd name="connsiteY11" fmla="*/ 1838325 h 2896248"/>
              <a:gd name="connsiteX12" fmla="*/ 657225 w 2266950"/>
              <a:gd name="connsiteY12" fmla="*/ 1676400 h 2896248"/>
              <a:gd name="connsiteX13" fmla="*/ 733425 w 2266950"/>
              <a:gd name="connsiteY13" fmla="*/ 1619250 h 2896248"/>
              <a:gd name="connsiteX14" fmla="*/ 790575 w 2266950"/>
              <a:gd name="connsiteY14" fmla="*/ 1571625 h 2896248"/>
              <a:gd name="connsiteX15" fmla="*/ 809625 w 2266950"/>
              <a:gd name="connsiteY15" fmla="*/ 1543050 h 2896248"/>
              <a:gd name="connsiteX16" fmla="*/ 838200 w 2266950"/>
              <a:gd name="connsiteY16" fmla="*/ 1352550 h 2896248"/>
              <a:gd name="connsiteX17" fmla="*/ 857250 w 2266950"/>
              <a:gd name="connsiteY17" fmla="*/ 1323975 h 2896248"/>
              <a:gd name="connsiteX18" fmla="*/ 838200 w 2266950"/>
              <a:gd name="connsiteY18" fmla="*/ 1181100 h 2896248"/>
              <a:gd name="connsiteX19" fmla="*/ 828675 w 2266950"/>
              <a:gd name="connsiteY19" fmla="*/ 962025 h 2896248"/>
              <a:gd name="connsiteX20" fmla="*/ 800100 w 2266950"/>
              <a:gd name="connsiteY20" fmla="*/ 904875 h 2896248"/>
              <a:gd name="connsiteX21" fmla="*/ 790575 w 2266950"/>
              <a:gd name="connsiteY21" fmla="*/ 866775 h 2896248"/>
              <a:gd name="connsiteX22" fmla="*/ 771525 w 2266950"/>
              <a:gd name="connsiteY22" fmla="*/ 771525 h 2896248"/>
              <a:gd name="connsiteX23" fmla="*/ 742950 w 2266950"/>
              <a:gd name="connsiteY23" fmla="*/ 733425 h 2896248"/>
              <a:gd name="connsiteX24" fmla="*/ 733425 w 2266950"/>
              <a:gd name="connsiteY24" fmla="*/ 685800 h 2896248"/>
              <a:gd name="connsiteX25" fmla="*/ 695325 w 2266950"/>
              <a:gd name="connsiteY25" fmla="*/ 619125 h 2896248"/>
              <a:gd name="connsiteX26" fmla="*/ 676275 w 2266950"/>
              <a:gd name="connsiteY26" fmla="*/ 571500 h 2896248"/>
              <a:gd name="connsiteX27" fmla="*/ 685800 w 2266950"/>
              <a:gd name="connsiteY27" fmla="*/ 457200 h 2896248"/>
              <a:gd name="connsiteX28" fmla="*/ 742950 w 2266950"/>
              <a:gd name="connsiteY28" fmla="*/ 266700 h 2896248"/>
              <a:gd name="connsiteX29" fmla="*/ 762000 w 2266950"/>
              <a:gd name="connsiteY29" fmla="*/ 161925 h 2896248"/>
              <a:gd name="connsiteX30" fmla="*/ 771525 w 2266950"/>
              <a:gd name="connsiteY30" fmla="*/ 123825 h 2896248"/>
              <a:gd name="connsiteX31" fmla="*/ 800100 w 2266950"/>
              <a:gd name="connsiteY31" fmla="*/ 114300 h 2896248"/>
              <a:gd name="connsiteX32" fmla="*/ 904875 w 2266950"/>
              <a:gd name="connsiteY32" fmla="*/ 0 h 2896248"/>
              <a:gd name="connsiteX33" fmla="*/ 942975 w 2266950"/>
              <a:gd name="connsiteY33" fmla="*/ 57150 h 2896248"/>
              <a:gd name="connsiteX34" fmla="*/ 1000125 w 2266950"/>
              <a:gd name="connsiteY34" fmla="*/ 190500 h 2896248"/>
              <a:gd name="connsiteX35" fmla="*/ 1085850 w 2266950"/>
              <a:gd name="connsiteY35" fmla="*/ 276225 h 2896248"/>
              <a:gd name="connsiteX36" fmla="*/ 1114425 w 2266950"/>
              <a:gd name="connsiteY36" fmla="*/ 304800 h 2896248"/>
              <a:gd name="connsiteX37" fmla="*/ 1162050 w 2266950"/>
              <a:gd name="connsiteY37" fmla="*/ 333375 h 2896248"/>
              <a:gd name="connsiteX38" fmla="*/ 1200150 w 2266950"/>
              <a:gd name="connsiteY38" fmla="*/ 352425 h 2896248"/>
              <a:gd name="connsiteX39" fmla="*/ 1228725 w 2266950"/>
              <a:gd name="connsiteY39" fmla="*/ 381000 h 2896248"/>
              <a:gd name="connsiteX40" fmla="*/ 1285875 w 2266950"/>
              <a:gd name="connsiteY40" fmla="*/ 419100 h 2896248"/>
              <a:gd name="connsiteX41" fmla="*/ 1343025 w 2266950"/>
              <a:gd name="connsiteY41" fmla="*/ 476250 h 2896248"/>
              <a:gd name="connsiteX42" fmla="*/ 1390650 w 2266950"/>
              <a:gd name="connsiteY42" fmla="*/ 523875 h 2896248"/>
              <a:gd name="connsiteX43" fmla="*/ 1457325 w 2266950"/>
              <a:gd name="connsiteY43" fmla="*/ 561975 h 2896248"/>
              <a:gd name="connsiteX44" fmla="*/ 1514475 w 2266950"/>
              <a:gd name="connsiteY44" fmla="*/ 609600 h 2896248"/>
              <a:gd name="connsiteX45" fmla="*/ 1581150 w 2266950"/>
              <a:gd name="connsiteY45" fmla="*/ 647700 h 2896248"/>
              <a:gd name="connsiteX46" fmla="*/ 1628775 w 2266950"/>
              <a:gd name="connsiteY46" fmla="*/ 685800 h 2896248"/>
              <a:gd name="connsiteX47" fmla="*/ 1638300 w 2266950"/>
              <a:gd name="connsiteY47" fmla="*/ 733425 h 2896248"/>
              <a:gd name="connsiteX48" fmla="*/ 1666875 w 2266950"/>
              <a:gd name="connsiteY48" fmla="*/ 800100 h 2896248"/>
              <a:gd name="connsiteX49" fmla="*/ 1695450 w 2266950"/>
              <a:gd name="connsiteY49" fmla="*/ 838200 h 2896248"/>
              <a:gd name="connsiteX50" fmla="*/ 1771650 w 2266950"/>
              <a:gd name="connsiteY50" fmla="*/ 904875 h 2896248"/>
              <a:gd name="connsiteX51" fmla="*/ 1838325 w 2266950"/>
              <a:gd name="connsiteY51" fmla="*/ 1009650 h 2896248"/>
              <a:gd name="connsiteX52" fmla="*/ 1847850 w 2266950"/>
              <a:gd name="connsiteY52" fmla="*/ 1038225 h 2896248"/>
              <a:gd name="connsiteX53" fmla="*/ 1914525 w 2266950"/>
              <a:gd name="connsiteY53" fmla="*/ 1047750 h 2896248"/>
              <a:gd name="connsiteX54" fmla="*/ 1943100 w 2266950"/>
              <a:gd name="connsiteY54" fmla="*/ 1123950 h 2896248"/>
              <a:gd name="connsiteX55" fmla="*/ 1971675 w 2266950"/>
              <a:gd name="connsiteY55" fmla="*/ 1152525 h 2896248"/>
              <a:gd name="connsiteX56" fmla="*/ 2038350 w 2266950"/>
              <a:gd name="connsiteY56" fmla="*/ 1247775 h 2896248"/>
              <a:gd name="connsiteX57" fmla="*/ 2028825 w 2266950"/>
              <a:gd name="connsiteY57" fmla="*/ 1438275 h 2896248"/>
              <a:gd name="connsiteX58" fmla="*/ 1990725 w 2266950"/>
              <a:gd name="connsiteY58" fmla="*/ 1504950 h 2896248"/>
              <a:gd name="connsiteX59" fmla="*/ 1943100 w 2266950"/>
              <a:gd name="connsiteY59" fmla="*/ 1590675 h 2896248"/>
              <a:gd name="connsiteX60" fmla="*/ 1924050 w 2266950"/>
              <a:gd name="connsiteY60" fmla="*/ 1647825 h 2896248"/>
              <a:gd name="connsiteX61" fmla="*/ 1876425 w 2266950"/>
              <a:gd name="connsiteY61" fmla="*/ 1676400 h 2896248"/>
              <a:gd name="connsiteX62" fmla="*/ 1847850 w 2266950"/>
              <a:gd name="connsiteY62" fmla="*/ 1704975 h 2896248"/>
              <a:gd name="connsiteX63" fmla="*/ 1857375 w 2266950"/>
              <a:gd name="connsiteY63" fmla="*/ 1943100 h 2896248"/>
              <a:gd name="connsiteX64" fmla="*/ 1876425 w 2266950"/>
              <a:gd name="connsiteY64" fmla="*/ 1981200 h 2896248"/>
              <a:gd name="connsiteX65" fmla="*/ 1885950 w 2266950"/>
              <a:gd name="connsiteY65" fmla="*/ 2019300 h 2896248"/>
              <a:gd name="connsiteX66" fmla="*/ 1914525 w 2266950"/>
              <a:gd name="connsiteY66" fmla="*/ 2038350 h 2896248"/>
              <a:gd name="connsiteX67" fmla="*/ 1952625 w 2266950"/>
              <a:gd name="connsiteY67" fmla="*/ 2076450 h 2896248"/>
              <a:gd name="connsiteX68" fmla="*/ 2009775 w 2266950"/>
              <a:gd name="connsiteY68" fmla="*/ 2171700 h 2896248"/>
              <a:gd name="connsiteX69" fmla="*/ 2028825 w 2266950"/>
              <a:gd name="connsiteY69" fmla="*/ 2295525 h 2896248"/>
              <a:gd name="connsiteX70" fmla="*/ 2019300 w 2266950"/>
              <a:gd name="connsiteY70" fmla="*/ 2590800 h 2896248"/>
              <a:gd name="connsiteX71" fmla="*/ 2076450 w 2266950"/>
              <a:gd name="connsiteY71" fmla="*/ 2809875 h 2896248"/>
              <a:gd name="connsiteX72" fmla="*/ 2152650 w 2266950"/>
              <a:gd name="connsiteY72" fmla="*/ 2886075 h 2896248"/>
              <a:gd name="connsiteX73" fmla="*/ 2266950 w 2266950"/>
              <a:gd name="connsiteY73" fmla="*/ 2895600 h 289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266950" h="2896248">
                <a:moveTo>
                  <a:pt x="0" y="2238375"/>
                </a:moveTo>
                <a:cubicBezTo>
                  <a:pt x="15875" y="2244725"/>
                  <a:pt x="37366" y="2243747"/>
                  <a:pt x="47625" y="2257425"/>
                </a:cubicBezTo>
                <a:cubicBezTo>
                  <a:pt x="59213" y="2272875"/>
                  <a:pt x="38251" y="2310596"/>
                  <a:pt x="57150" y="2314575"/>
                </a:cubicBezTo>
                <a:cubicBezTo>
                  <a:pt x="113418" y="2326421"/>
                  <a:pt x="171450" y="2301875"/>
                  <a:pt x="228600" y="2295525"/>
                </a:cubicBezTo>
                <a:cubicBezTo>
                  <a:pt x="238125" y="2282825"/>
                  <a:pt x="244644" y="2267171"/>
                  <a:pt x="257175" y="2257425"/>
                </a:cubicBezTo>
                <a:cubicBezTo>
                  <a:pt x="273987" y="2244349"/>
                  <a:pt x="300838" y="2245334"/>
                  <a:pt x="314325" y="2228850"/>
                </a:cubicBezTo>
                <a:cubicBezTo>
                  <a:pt x="331503" y="2207855"/>
                  <a:pt x="325954" y="2173833"/>
                  <a:pt x="342900" y="2152650"/>
                </a:cubicBezTo>
                <a:cubicBezTo>
                  <a:pt x="353581" y="2139299"/>
                  <a:pt x="375515" y="2141787"/>
                  <a:pt x="390525" y="2133600"/>
                </a:cubicBezTo>
                <a:cubicBezTo>
                  <a:pt x="410625" y="2122637"/>
                  <a:pt x="428625" y="2108200"/>
                  <a:pt x="447675" y="2095500"/>
                </a:cubicBezTo>
                <a:cubicBezTo>
                  <a:pt x="466838" y="2057175"/>
                  <a:pt x="479355" y="2034005"/>
                  <a:pt x="495300" y="1990725"/>
                </a:cubicBezTo>
                <a:cubicBezTo>
                  <a:pt x="509184" y="1953040"/>
                  <a:pt x="515439" y="1912346"/>
                  <a:pt x="533400" y="1876425"/>
                </a:cubicBezTo>
                <a:cubicBezTo>
                  <a:pt x="541432" y="1860361"/>
                  <a:pt x="562046" y="1853596"/>
                  <a:pt x="571500" y="1838325"/>
                </a:cubicBezTo>
                <a:cubicBezTo>
                  <a:pt x="603646" y="1786397"/>
                  <a:pt x="608367" y="1713043"/>
                  <a:pt x="657225" y="1676400"/>
                </a:cubicBezTo>
                <a:cubicBezTo>
                  <a:pt x="682625" y="1657350"/>
                  <a:pt x="707748" y="1637924"/>
                  <a:pt x="733425" y="1619250"/>
                </a:cubicBezTo>
                <a:cubicBezTo>
                  <a:pt x="765124" y="1596196"/>
                  <a:pt x="763418" y="1604214"/>
                  <a:pt x="790575" y="1571625"/>
                </a:cubicBezTo>
                <a:cubicBezTo>
                  <a:pt x="797904" y="1562831"/>
                  <a:pt x="803275" y="1552575"/>
                  <a:pt x="809625" y="1543050"/>
                </a:cubicBezTo>
                <a:cubicBezTo>
                  <a:pt x="819150" y="1479550"/>
                  <a:pt x="824560" y="1415295"/>
                  <a:pt x="838200" y="1352550"/>
                </a:cubicBezTo>
                <a:cubicBezTo>
                  <a:pt x="840632" y="1341364"/>
                  <a:pt x="856372" y="1335389"/>
                  <a:pt x="857250" y="1323975"/>
                </a:cubicBezTo>
                <a:cubicBezTo>
                  <a:pt x="860343" y="1283762"/>
                  <a:pt x="846763" y="1223916"/>
                  <a:pt x="838200" y="1181100"/>
                </a:cubicBezTo>
                <a:cubicBezTo>
                  <a:pt x="835025" y="1108075"/>
                  <a:pt x="838662" y="1034433"/>
                  <a:pt x="828675" y="962025"/>
                </a:cubicBezTo>
                <a:cubicBezTo>
                  <a:pt x="825765" y="940926"/>
                  <a:pt x="808010" y="924650"/>
                  <a:pt x="800100" y="904875"/>
                </a:cubicBezTo>
                <a:cubicBezTo>
                  <a:pt x="795238" y="892720"/>
                  <a:pt x="793142" y="879612"/>
                  <a:pt x="790575" y="866775"/>
                </a:cubicBezTo>
                <a:cubicBezTo>
                  <a:pt x="788980" y="858802"/>
                  <a:pt x="778900" y="786274"/>
                  <a:pt x="771525" y="771525"/>
                </a:cubicBezTo>
                <a:cubicBezTo>
                  <a:pt x="764425" y="757326"/>
                  <a:pt x="752475" y="746125"/>
                  <a:pt x="742950" y="733425"/>
                </a:cubicBezTo>
                <a:cubicBezTo>
                  <a:pt x="739775" y="717550"/>
                  <a:pt x="739652" y="700744"/>
                  <a:pt x="733425" y="685800"/>
                </a:cubicBezTo>
                <a:cubicBezTo>
                  <a:pt x="723580" y="662171"/>
                  <a:pt x="706773" y="642020"/>
                  <a:pt x="695325" y="619125"/>
                </a:cubicBezTo>
                <a:cubicBezTo>
                  <a:pt x="687679" y="603832"/>
                  <a:pt x="682625" y="587375"/>
                  <a:pt x="676275" y="571500"/>
                </a:cubicBezTo>
                <a:cubicBezTo>
                  <a:pt x="679450" y="533400"/>
                  <a:pt x="679515" y="494912"/>
                  <a:pt x="685800" y="457200"/>
                </a:cubicBezTo>
                <a:cubicBezTo>
                  <a:pt x="699862" y="372830"/>
                  <a:pt x="715155" y="340820"/>
                  <a:pt x="742950" y="266700"/>
                </a:cubicBezTo>
                <a:cubicBezTo>
                  <a:pt x="749300" y="231775"/>
                  <a:pt x="755038" y="196733"/>
                  <a:pt x="762000" y="161925"/>
                </a:cubicBezTo>
                <a:cubicBezTo>
                  <a:pt x="764567" y="149088"/>
                  <a:pt x="763347" y="134047"/>
                  <a:pt x="771525" y="123825"/>
                </a:cubicBezTo>
                <a:cubicBezTo>
                  <a:pt x="777797" y="115985"/>
                  <a:pt x="790575" y="117475"/>
                  <a:pt x="800100" y="114300"/>
                </a:cubicBezTo>
                <a:cubicBezTo>
                  <a:pt x="893920" y="20480"/>
                  <a:pt x="863409" y="62199"/>
                  <a:pt x="904875" y="0"/>
                </a:cubicBezTo>
                <a:cubicBezTo>
                  <a:pt x="917575" y="19050"/>
                  <a:pt x="933293" y="36403"/>
                  <a:pt x="942975" y="57150"/>
                </a:cubicBezTo>
                <a:cubicBezTo>
                  <a:pt x="970909" y="117008"/>
                  <a:pt x="960046" y="143741"/>
                  <a:pt x="1000125" y="190500"/>
                </a:cubicBezTo>
                <a:cubicBezTo>
                  <a:pt x="1026424" y="221182"/>
                  <a:pt x="1057275" y="247650"/>
                  <a:pt x="1085850" y="276225"/>
                </a:cubicBezTo>
                <a:cubicBezTo>
                  <a:pt x="1095375" y="285750"/>
                  <a:pt x="1102874" y="297870"/>
                  <a:pt x="1114425" y="304800"/>
                </a:cubicBezTo>
                <a:cubicBezTo>
                  <a:pt x="1130300" y="314325"/>
                  <a:pt x="1145866" y="324384"/>
                  <a:pt x="1162050" y="333375"/>
                </a:cubicBezTo>
                <a:cubicBezTo>
                  <a:pt x="1174462" y="340271"/>
                  <a:pt x="1188596" y="344172"/>
                  <a:pt x="1200150" y="352425"/>
                </a:cubicBezTo>
                <a:cubicBezTo>
                  <a:pt x="1211111" y="360255"/>
                  <a:pt x="1218092" y="372730"/>
                  <a:pt x="1228725" y="381000"/>
                </a:cubicBezTo>
                <a:cubicBezTo>
                  <a:pt x="1246797" y="395056"/>
                  <a:pt x="1268286" y="404443"/>
                  <a:pt x="1285875" y="419100"/>
                </a:cubicBezTo>
                <a:cubicBezTo>
                  <a:pt x="1306571" y="436347"/>
                  <a:pt x="1323975" y="457200"/>
                  <a:pt x="1343025" y="476250"/>
                </a:cubicBezTo>
                <a:cubicBezTo>
                  <a:pt x="1358900" y="492125"/>
                  <a:pt x="1371157" y="512736"/>
                  <a:pt x="1390650" y="523875"/>
                </a:cubicBezTo>
                <a:lnTo>
                  <a:pt x="1457325" y="561975"/>
                </a:lnTo>
                <a:cubicBezTo>
                  <a:pt x="1474385" y="613155"/>
                  <a:pt x="1453904" y="575949"/>
                  <a:pt x="1514475" y="609600"/>
                </a:cubicBezTo>
                <a:cubicBezTo>
                  <a:pt x="1600973" y="657654"/>
                  <a:pt x="1511985" y="624645"/>
                  <a:pt x="1581150" y="647700"/>
                </a:cubicBezTo>
                <a:cubicBezTo>
                  <a:pt x="1597025" y="660400"/>
                  <a:pt x="1617498" y="668884"/>
                  <a:pt x="1628775" y="685800"/>
                </a:cubicBezTo>
                <a:cubicBezTo>
                  <a:pt x="1637755" y="699270"/>
                  <a:pt x="1633180" y="718066"/>
                  <a:pt x="1638300" y="733425"/>
                </a:cubicBezTo>
                <a:cubicBezTo>
                  <a:pt x="1645946" y="756364"/>
                  <a:pt x="1655296" y="778872"/>
                  <a:pt x="1666875" y="800100"/>
                </a:cubicBezTo>
                <a:cubicBezTo>
                  <a:pt x="1674477" y="814037"/>
                  <a:pt x="1685119" y="826147"/>
                  <a:pt x="1695450" y="838200"/>
                </a:cubicBezTo>
                <a:cubicBezTo>
                  <a:pt x="1718878" y="865532"/>
                  <a:pt x="1742971" y="881932"/>
                  <a:pt x="1771650" y="904875"/>
                </a:cubicBezTo>
                <a:cubicBezTo>
                  <a:pt x="1856439" y="1074454"/>
                  <a:pt x="1741940" y="855435"/>
                  <a:pt x="1838325" y="1009650"/>
                </a:cubicBezTo>
                <a:cubicBezTo>
                  <a:pt x="1843646" y="1018164"/>
                  <a:pt x="1838870" y="1033735"/>
                  <a:pt x="1847850" y="1038225"/>
                </a:cubicBezTo>
                <a:cubicBezTo>
                  <a:pt x="1867930" y="1048265"/>
                  <a:pt x="1892300" y="1044575"/>
                  <a:pt x="1914525" y="1047750"/>
                </a:cubicBezTo>
                <a:cubicBezTo>
                  <a:pt x="1920858" y="1066749"/>
                  <a:pt x="1934965" y="1110934"/>
                  <a:pt x="1943100" y="1123950"/>
                </a:cubicBezTo>
                <a:cubicBezTo>
                  <a:pt x="1950239" y="1135373"/>
                  <a:pt x="1962805" y="1142388"/>
                  <a:pt x="1971675" y="1152525"/>
                </a:cubicBezTo>
                <a:cubicBezTo>
                  <a:pt x="2011181" y="1197675"/>
                  <a:pt x="2008566" y="1198136"/>
                  <a:pt x="2038350" y="1247775"/>
                </a:cubicBezTo>
                <a:cubicBezTo>
                  <a:pt x="2035175" y="1311275"/>
                  <a:pt x="2034105" y="1374915"/>
                  <a:pt x="2028825" y="1438275"/>
                </a:cubicBezTo>
                <a:cubicBezTo>
                  <a:pt x="2024828" y="1486243"/>
                  <a:pt x="2019507" y="1470412"/>
                  <a:pt x="1990725" y="1504950"/>
                </a:cubicBezTo>
                <a:cubicBezTo>
                  <a:pt x="1973614" y="1525484"/>
                  <a:pt x="1951207" y="1571218"/>
                  <a:pt x="1943100" y="1590675"/>
                </a:cubicBezTo>
                <a:cubicBezTo>
                  <a:pt x="1935377" y="1609211"/>
                  <a:pt x="1936378" y="1631974"/>
                  <a:pt x="1924050" y="1647825"/>
                </a:cubicBezTo>
                <a:cubicBezTo>
                  <a:pt x="1912684" y="1662438"/>
                  <a:pt x="1891236" y="1665292"/>
                  <a:pt x="1876425" y="1676400"/>
                </a:cubicBezTo>
                <a:cubicBezTo>
                  <a:pt x="1865649" y="1684482"/>
                  <a:pt x="1857375" y="1695450"/>
                  <a:pt x="1847850" y="1704975"/>
                </a:cubicBezTo>
                <a:cubicBezTo>
                  <a:pt x="1817499" y="1796029"/>
                  <a:pt x="1827962" y="1751914"/>
                  <a:pt x="1857375" y="1943100"/>
                </a:cubicBezTo>
                <a:cubicBezTo>
                  <a:pt x="1859534" y="1957134"/>
                  <a:pt x="1871439" y="1967905"/>
                  <a:pt x="1876425" y="1981200"/>
                </a:cubicBezTo>
                <a:cubicBezTo>
                  <a:pt x="1881022" y="1993457"/>
                  <a:pt x="1878688" y="2008408"/>
                  <a:pt x="1885950" y="2019300"/>
                </a:cubicBezTo>
                <a:cubicBezTo>
                  <a:pt x="1892300" y="2028825"/>
                  <a:pt x="1905833" y="2030900"/>
                  <a:pt x="1914525" y="2038350"/>
                </a:cubicBezTo>
                <a:cubicBezTo>
                  <a:pt x="1928162" y="2050039"/>
                  <a:pt x="1941405" y="2062425"/>
                  <a:pt x="1952625" y="2076450"/>
                </a:cubicBezTo>
                <a:cubicBezTo>
                  <a:pt x="1983276" y="2114764"/>
                  <a:pt x="1989990" y="2132131"/>
                  <a:pt x="2009775" y="2171700"/>
                </a:cubicBezTo>
                <a:cubicBezTo>
                  <a:pt x="2012448" y="2187736"/>
                  <a:pt x="2028825" y="2283269"/>
                  <a:pt x="2028825" y="2295525"/>
                </a:cubicBezTo>
                <a:cubicBezTo>
                  <a:pt x="2028825" y="2394001"/>
                  <a:pt x="2022475" y="2492375"/>
                  <a:pt x="2019300" y="2590800"/>
                </a:cubicBezTo>
                <a:cubicBezTo>
                  <a:pt x="2035183" y="2680804"/>
                  <a:pt x="2029734" y="2739801"/>
                  <a:pt x="2076450" y="2809875"/>
                </a:cubicBezTo>
                <a:cubicBezTo>
                  <a:pt x="2089114" y="2828871"/>
                  <a:pt x="2122965" y="2874943"/>
                  <a:pt x="2152650" y="2886075"/>
                </a:cubicBezTo>
                <a:cubicBezTo>
                  <a:pt x="2189673" y="2899959"/>
                  <a:pt x="2228558" y="2895600"/>
                  <a:pt x="2266950" y="2895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8ECC6D-414C-4622-9FA9-8E2BE7F07353}"/>
              </a:ext>
            </a:extLst>
          </p:cNvPr>
          <p:cNvSpPr/>
          <p:nvPr/>
        </p:nvSpPr>
        <p:spPr>
          <a:xfrm>
            <a:off x="3038475" y="4295775"/>
            <a:ext cx="2314575" cy="686787"/>
          </a:xfrm>
          <a:custGeom>
            <a:avLst/>
            <a:gdLst>
              <a:gd name="connsiteX0" fmla="*/ 0 w 2314575"/>
              <a:gd name="connsiteY0" fmla="*/ 0 h 686787"/>
              <a:gd name="connsiteX1" fmla="*/ 38100 w 2314575"/>
              <a:gd name="connsiteY1" fmla="*/ 57150 h 686787"/>
              <a:gd name="connsiteX2" fmla="*/ 85725 w 2314575"/>
              <a:gd name="connsiteY2" fmla="*/ 142875 h 686787"/>
              <a:gd name="connsiteX3" fmla="*/ 114300 w 2314575"/>
              <a:gd name="connsiteY3" fmla="*/ 180975 h 686787"/>
              <a:gd name="connsiteX4" fmla="*/ 219075 w 2314575"/>
              <a:gd name="connsiteY4" fmla="*/ 247650 h 686787"/>
              <a:gd name="connsiteX5" fmla="*/ 247650 w 2314575"/>
              <a:gd name="connsiteY5" fmla="*/ 266700 h 686787"/>
              <a:gd name="connsiteX6" fmla="*/ 285750 w 2314575"/>
              <a:gd name="connsiteY6" fmla="*/ 304800 h 686787"/>
              <a:gd name="connsiteX7" fmla="*/ 314325 w 2314575"/>
              <a:gd name="connsiteY7" fmla="*/ 361950 h 686787"/>
              <a:gd name="connsiteX8" fmla="*/ 333375 w 2314575"/>
              <a:gd name="connsiteY8" fmla="*/ 390525 h 686787"/>
              <a:gd name="connsiteX9" fmla="*/ 352425 w 2314575"/>
              <a:gd name="connsiteY9" fmla="*/ 428625 h 686787"/>
              <a:gd name="connsiteX10" fmla="*/ 476250 w 2314575"/>
              <a:gd name="connsiteY10" fmla="*/ 504825 h 686787"/>
              <a:gd name="connsiteX11" fmla="*/ 523875 w 2314575"/>
              <a:gd name="connsiteY11" fmla="*/ 533400 h 686787"/>
              <a:gd name="connsiteX12" fmla="*/ 666750 w 2314575"/>
              <a:gd name="connsiteY12" fmla="*/ 581025 h 686787"/>
              <a:gd name="connsiteX13" fmla="*/ 847725 w 2314575"/>
              <a:gd name="connsiteY13" fmla="*/ 571500 h 686787"/>
              <a:gd name="connsiteX14" fmla="*/ 914400 w 2314575"/>
              <a:gd name="connsiteY14" fmla="*/ 514350 h 686787"/>
              <a:gd name="connsiteX15" fmla="*/ 952500 w 2314575"/>
              <a:gd name="connsiteY15" fmla="*/ 476250 h 686787"/>
              <a:gd name="connsiteX16" fmla="*/ 1000125 w 2314575"/>
              <a:gd name="connsiteY16" fmla="*/ 419100 h 686787"/>
              <a:gd name="connsiteX17" fmla="*/ 1038225 w 2314575"/>
              <a:gd name="connsiteY17" fmla="*/ 466725 h 686787"/>
              <a:gd name="connsiteX18" fmla="*/ 1104900 w 2314575"/>
              <a:gd name="connsiteY18" fmla="*/ 533400 h 686787"/>
              <a:gd name="connsiteX19" fmla="*/ 1123950 w 2314575"/>
              <a:gd name="connsiteY19" fmla="*/ 561975 h 686787"/>
              <a:gd name="connsiteX20" fmla="*/ 1181100 w 2314575"/>
              <a:gd name="connsiteY20" fmla="*/ 571500 h 686787"/>
              <a:gd name="connsiteX21" fmla="*/ 1238250 w 2314575"/>
              <a:gd name="connsiteY21" fmla="*/ 609600 h 686787"/>
              <a:gd name="connsiteX22" fmla="*/ 1362075 w 2314575"/>
              <a:gd name="connsiteY22" fmla="*/ 638175 h 686787"/>
              <a:gd name="connsiteX23" fmla="*/ 1524000 w 2314575"/>
              <a:gd name="connsiteY23" fmla="*/ 666750 h 686787"/>
              <a:gd name="connsiteX24" fmla="*/ 1552575 w 2314575"/>
              <a:gd name="connsiteY24" fmla="*/ 676275 h 686787"/>
              <a:gd name="connsiteX25" fmla="*/ 1781175 w 2314575"/>
              <a:gd name="connsiteY25" fmla="*/ 685800 h 686787"/>
              <a:gd name="connsiteX26" fmla="*/ 2314575 w 2314575"/>
              <a:gd name="connsiteY26" fmla="*/ 685800 h 68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14575" h="686787">
                <a:moveTo>
                  <a:pt x="0" y="0"/>
                </a:moveTo>
                <a:cubicBezTo>
                  <a:pt x="12700" y="19050"/>
                  <a:pt x="26564" y="37374"/>
                  <a:pt x="38100" y="57150"/>
                </a:cubicBezTo>
                <a:cubicBezTo>
                  <a:pt x="84155" y="136101"/>
                  <a:pt x="48217" y="90364"/>
                  <a:pt x="85725" y="142875"/>
                </a:cubicBezTo>
                <a:cubicBezTo>
                  <a:pt x="94952" y="155793"/>
                  <a:pt x="101817" y="171167"/>
                  <a:pt x="114300" y="180975"/>
                </a:cubicBezTo>
                <a:cubicBezTo>
                  <a:pt x="146851" y="206551"/>
                  <a:pt x="184253" y="225264"/>
                  <a:pt x="219075" y="247650"/>
                </a:cubicBezTo>
                <a:cubicBezTo>
                  <a:pt x="228704" y="253840"/>
                  <a:pt x="239555" y="258605"/>
                  <a:pt x="247650" y="266700"/>
                </a:cubicBezTo>
                <a:cubicBezTo>
                  <a:pt x="260350" y="279400"/>
                  <a:pt x="274061" y="291163"/>
                  <a:pt x="285750" y="304800"/>
                </a:cubicBezTo>
                <a:cubicBezTo>
                  <a:pt x="318507" y="343016"/>
                  <a:pt x="294043" y="321386"/>
                  <a:pt x="314325" y="361950"/>
                </a:cubicBezTo>
                <a:cubicBezTo>
                  <a:pt x="319445" y="372189"/>
                  <a:pt x="327695" y="380586"/>
                  <a:pt x="333375" y="390525"/>
                </a:cubicBezTo>
                <a:cubicBezTo>
                  <a:pt x="340420" y="402853"/>
                  <a:pt x="342385" y="418585"/>
                  <a:pt x="352425" y="428625"/>
                </a:cubicBezTo>
                <a:cubicBezTo>
                  <a:pt x="426000" y="502200"/>
                  <a:pt x="407926" y="470663"/>
                  <a:pt x="476250" y="504825"/>
                </a:cubicBezTo>
                <a:cubicBezTo>
                  <a:pt x="492809" y="513104"/>
                  <a:pt x="507099" y="525571"/>
                  <a:pt x="523875" y="533400"/>
                </a:cubicBezTo>
                <a:cubicBezTo>
                  <a:pt x="606586" y="571999"/>
                  <a:pt x="598646" y="567404"/>
                  <a:pt x="666750" y="581025"/>
                </a:cubicBezTo>
                <a:cubicBezTo>
                  <a:pt x="727075" y="577850"/>
                  <a:pt x="787783" y="578993"/>
                  <a:pt x="847725" y="571500"/>
                </a:cubicBezTo>
                <a:cubicBezTo>
                  <a:pt x="912430" y="563412"/>
                  <a:pt x="884467" y="554260"/>
                  <a:pt x="914400" y="514350"/>
                </a:cubicBezTo>
                <a:cubicBezTo>
                  <a:pt x="925176" y="499982"/>
                  <a:pt x="940811" y="489887"/>
                  <a:pt x="952500" y="476250"/>
                </a:cubicBezTo>
                <a:cubicBezTo>
                  <a:pt x="1032066" y="383423"/>
                  <a:pt x="901039" y="518186"/>
                  <a:pt x="1000125" y="419100"/>
                </a:cubicBezTo>
                <a:cubicBezTo>
                  <a:pt x="1012825" y="434975"/>
                  <a:pt x="1024488" y="451739"/>
                  <a:pt x="1038225" y="466725"/>
                </a:cubicBezTo>
                <a:cubicBezTo>
                  <a:pt x="1059464" y="489894"/>
                  <a:pt x="1087465" y="507248"/>
                  <a:pt x="1104900" y="533400"/>
                </a:cubicBezTo>
                <a:cubicBezTo>
                  <a:pt x="1111250" y="542925"/>
                  <a:pt x="1113711" y="556855"/>
                  <a:pt x="1123950" y="561975"/>
                </a:cubicBezTo>
                <a:cubicBezTo>
                  <a:pt x="1141224" y="570612"/>
                  <a:pt x="1162050" y="568325"/>
                  <a:pt x="1181100" y="571500"/>
                </a:cubicBezTo>
                <a:cubicBezTo>
                  <a:pt x="1200150" y="584200"/>
                  <a:pt x="1215666" y="605836"/>
                  <a:pt x="1238250" y="609600"/>
                </a:cubicBezTo>
                <a:cubicBezTo>
                  <a:pt x="1450474" y="644971"/>
                  <a:pt x="1118519" y="587434"/>
                  <a:pt x="1362075" y="638175"/>
                </a:cubicBezTo>
                <a:cubicBezTo>
                  <a:pt x="1415732" y="649354"/>
                  <a:pt x="1472004" y="649418"/>
                  <a:pt x="1524000" y="666750"/>
                </a:cubicBezTo>
                <a:cubicBezTo>
                  <a:pt x="1533525" y="669925"/>
                  <a:pt x="1542562" y="675533"/>
                  <a:pt x="1552575" y="676275"/>
                </a:cubicBezTo>
                <a:cubicBezTo>
                  <a:pt x="1628633" y="681909"/>
                  <a:pt x="1704915" y="684847"/>
                  <a:pt x="1781175" y="685800"/>
                </a:cubicBezTo>
                <a:cubicBezTo>
                  <a:pt x="1958961" y="688022"/>
                  <a:pt x="2136775" y="685800"/>
                  <a:pt x="2314575" y="685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5E231-E9B1-453A-B848-A8D971E1C12C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14 000 m &gt; 4 090 m. Vậy quãng đường ngắn nhất từ nhà Lan đến trường học là đi qua siêu thị.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3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428750"/>
            <a:ext cx="6685816" cy="3933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092C0-1670-4FEC-99A4-EACC79EEE8E7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bảo tàng có 2 đường đi: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bể bơi là 3 183 + 6 450 = 9 633 (m)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trạm xăng là 6 + 1 = 7 (km) = 7 000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EF2E9-16FE-4CB1-9D58-0D2A7B18D977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 7 000 &lt; 9 633. Vậy quãng đường ngắn nhất từ nhà Lan đến bảo tàng là đi qua trạm xăng.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BD1DB1-FE31-4D8B-890D-6CCCFAAF308C}"/>
              </a:ext>
            </a:extLst>
          </p:cNvPr>
          <p:cNvSpPr/>
          <p:nvPr/>
        </p:nvSpPr>
        <p:spPr>
          <a:xfrm>
            <a:off x="1427734" y="2122405"/>
            <a:ext cx="1772796" cy="2392445"/>
          </a:xfrm>
          <a:custGeom>
            <a:avLst/>
            <a:gdLst>
              <a:gd name="connsiteX0" fmla="*/ 1458341 w 1772796"/>
              <a:gd name="connsiteY0" fmla="*/ 2201945 h 2392445"/>
              <a:gd name="connsiteX1" fmla="*/ 1429766 w 1772796"/>
              <a:gd name="connsiteY1" fmla="*/ 2325770 h 2392445"/>
              <a:gd name="connsiteX2" fmla="*/ 1353566 w 1772796"/>
              <a:gd name="connsiteY2" fmla="*/ 2363870 h 2392445"/>
              <a:gd name="connsiteX3" fmla="*/ 1258316 w 1772796"/>
              <a:gd name="connsiteY3" fmla="*/ 2392445 h 2392445"/>
              <a:gd name="connsiteX4" fmla="*/ 1134491 w 1772796"/>
              <a:gd name="connsiteY4" fmla="*/ 2373395 h 2392445"/>
              <a:gd name="connsiteX5" fmla="*/ 1086866 w 1772796"/>
              <a:gd name="connsiteY5" fmla="*/ 2344820 h 2392445"/>
              <a:gd name="connsiteX6" fmla="*/ 982091 w 1772796"/>
              <a:gd name="connsiteY6" fmla="*/ 2306720 h 2392445"/>
              <a:gd name="connsiteX7" fmla="*/ 820166 w 1772796"/>
              <a:gd name="connsiteY7" fmla="*/ 2287670 h 2392445"/>
              <a:gd name="connsiteX8" fmla="*/ 782066 w 1772796"/>
              <a:gd name="connsiteY8" fmla="*/ 2278145 h 2392445"/>
              <a:gd name="connsiteX9" fmla="*/ 753491 w 1772796"/>
              <a:gd name="connsiteY9" fmla="*/ 2268620 h 2392445"/>
              <a:gd name="connsiteX10" fmla="*/ 696341 w 1772796"/>
              <a:gd name="connsiteY10" fmla="*/ 2259095 h 2392445"/>
              <a:gd name="connsiteX11" fmla="*/ 639191 w 1772796"/>
              <a:gd name="connsiteY11" fmla="*/ 2220995 h 2392445"/>
              <a:gd name="connsiteX12" fmla="*/ 515366 w 1772796"/>
              <a:gd name="connsiteY12" fmla="*/ 2192420 h 2392445"/>
              <a:gd name="connsiteX13" fmla="*/ 372491 w 1772796"/>
              <a:gd name="connsiteY13" fmla="*/ 2163845 h 2392445"/>
              <a:gd name="connsiteX14" fmla="*/ 305816 w 1772796"/>
              <a:gd name="connsiteY14" fmla="*/ 2106695 h 2392445"/>
              <a:gd name="connsiteX15" fmla="*/ 143891 w 1772796"/>
              <a:gd name="connsiteY15" fmla="*/ 2030495 h 2392445"/>
              <a:gd name="connsiteX16" fmla="*/ 86741 w 1772796"/>
              <a:gd name="connsiteY16" fmla="*/ 1992395 h 2392445"/>
              <a:gd name="connsiteX17" fmla="*/ 58166 w 1772796"/>
              <a:gd name="connsiteY17" fmla="*/ 1982870 h 2392445"/>
              <a:gd name="connsiteX18" fmla="*/ 48641 w 1772796"/>
              <a:gd name="connsiteY18" fmla="*/ 1954295 h 2392445"/>
              <a:gd name="connsiteX19" fmla="*/ 10541 w 1772796"/>
              <a:gd name="connsiteY19" fmla="*/ 1906670 h 2392445"/>
              <a:gd name="connsiteX20" fmla="*/ 10541 w 1772796"/>
              <a:gd name="connsiteY20" fmla="*/ 1801895 h 2392445"/>
              <a:gd name="connsiteX21" fmla="*/ 20066 w 1772796"/>
              <a:gd name="connsiteY21" fmla="*/ 1687595 h 2392445"/>
              <a:gd name="connsiteX22" fmla="*/ 29591 w 1772796"/>
              <a:gd name="connsiteY22" fmla="*/ 1630445 h 2392445"/>
              <a:gd name="connsiteX23" fmla="*/ 58166 w 1772796"/>
              <a:gd name="connsiteY23" fmla="*/ 1611395 h 2392445"/>
              <a:gd name="connsiteX24" fmla="*/ 77216 w 1772796"/>
              <a:gd name="connsiteY24" fmla="*/ 1563770 h 2392445"/>
              <a:gd name="connsiteX25" fmla="*/ 86741 w 1772796"/>
              <a:gd name="connsiteY25" fmla="*/ 1516145 h 2392445"/>
              <a:gd name="connsiteX26" fmla="*/ 105791 w 1772796"/>
              <a:gd name="connsiteY26" fmla="*/ 1487570 h 2392445"/>
              <a:gd name="connsiteX27" fmla="*/ 153416 w 1772796"/>
              <a:gd name="connsiteY27" fmla="*/ 1392320 h 2392445"/>
              <a:gd name="connsiteX28" fmla="*/ 162941 w 1772796"/>
              <a:gd name="connsiteY28" fmla="*/ 1335170 h 2392445"/>
              <a:gd name="connsiteX29" fmla="*/ 191516 w 1772796"/>
              <a:gd name="connsiteY29" fmla="*/ 1249445 h 2392445"/>
              <a:gd name="connsiteX30" fmla="*/ 201041 w 1772796"/>
              <a:gd name="connsiteY30" fmla="*/ 1192295 h 2392445"/>
              <a:gd name="connsiteX31" fmla="*/ 210566 w 1772796"/>
              <a:gd name="connsiteY31" fmla="*/ 1144670 h 2392445"/>
              <a:gd name="connsiteX32" fmla="*/ 229616 w 1772796"/>
              <a:gd name="connsiteY32" fmla="*/ 1058945 h 2392445"/>
              <a:gd name="connsiteX33" fmla="*/ 334391 w 1772796"/>
              <a:gd name="connsiteY33" fmla="*/ 935120 h 2392445"/>
              <a:gd name="connsiteX34" fmla="*/ 477266 w 1772796"/>
              <a:gd name="connsiteY34" fmla="*/ 830345 h 2392445"/>
              <a:gd name="connsiteX35" fmla="*/ 515366 w 1772796"/>
              <a:gd name="connsiteY35" fmla="*/ 811295 h 2392445"/>
              <a:gd name="connsiteX36" fmla="*/ 601091 w 1772796"/>
              <a:gd name="connsiteY36" fmla="*/ 792245 h 2392445"/>
              <a:gd name="connsiteX37" fmla="*/ 972566 w 1772796"/>
              <a:gd name="connsiteY37" fmla="*/ 582695 h 2392445"/>
              <a:gd name="connsiteX38" fmla="*/ 1086866 w 1772796"/>
              <a:gd name="connsiteY38" fmla="*/ 496970 h 2392445"/>
              <a:gd name="connsiteX39" fmla="*/ 1401191 w 1772796"/>
              <a:gd name="connsiteY39" fmla="*/ 344570 h 2392445"/>
              <a:gd name="connsiteX40" fmla="*/ 1553591 w 1772796"/>
              <a:gd name="connsiteY40" fmla="*/ 230270 h 2392445"/>
              <a:gd name="connsiteX41" fmla="*/ 1610741 w 1772796"/>
              <a:gd name="connsiteY41" fmla="*/ 182645 h 2392445"/>
              <a:gd name="connsiteX42" fmla="*/ 1648841 w 1772796"/>
              <a:gd name="connsiteY42" fmla="*/ 154070 h 2392445"/>
              <a:gd name="connsiteX43" fmla="*/ 1705991 w 1772796"/>
              <a:gd name="connsiteY43" fmla="*/ 87395 h 2392445"/>
              <a:gd name="connsiteX44" fmla="*/ 1763141 w 1772796"/>
              <a:gd name="connsiteY44" fmla="*/ 30245 h 2392445"/>
              <a:gd name="connsiteX45" fmla="*/ 1734566 w 1772796"/>
              <a:gd name="connsiteY45" fmla="*/ 1670 h 23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72796" h="2392445">
                <a:moveTo>
                  <a:pt x="1458341" y="2201945"/>
                </a:moveTo>
                <a:cubicBezTo>
                  <a:pt x="1455157" y="2227419"/>
                  <a:pt x="1452671" y="2299593"/>
                  <a:pt x="1429766" y="2325770"/>
                </a:cubicBezTo>
                <a:cubicBezTo>
                  <a:pt x="1408672" y="2349878"/>
                  <a:pt x="1380647" y="2353715"/>
                  <a:pt x="1353566" y="2363870"/>
                </a:cubicBezTo>
                <a:cubicBezTo>
                  <a:pt x="1281959" y="2390723"/>
                  <a:pt x="1331182" y="2377872"/>
                  <a:pt x="1258316" y="2392445"/>
                </a:cubicBezTo>
                <a:cubicBezTo>
                  <a:pt x="1230999" y="2389713"/>
                  <a:pt x="1168818" y="2390558"/>
                  <a:pt x="1134491" y="2373395"/>
                </a:cubicBezTo>
                <a:cubicBezTo>
                  <a:pt x="1117932" y="2365116"/>
                  <a:pt x="1103425" y="2353099"/>
                  <a:pt x="1086866" y="2344820"/>
                </a:cubicBezTo>
                <a:cubicBezTo>
                  <a:pt x="1067929" y="2335351"/>
                  <a:pt x="999873" y="2311165"/>
                  <a:pt x="982091" y="2306720"/>
                </a:cubicBezTo>
                <a:cubicBezTo>
                  <a:pt x="938404" y="2295798"/>
                  <a:pt x="856913" y="2291011"/>
                  <a:pt x="820166" y="2287670"/>
                </a:cubicBezTo>
                <a:cubicBezTo>
                  <a:pt x="807466" y="2284495"/>
                  <a:pt x="794653" y="2281741"/>
                  <a:pt x="782066" y="2278145"/>
                </a:cubicBezTo>
                <a:cubicBezTo>
                  <a:pt x="772412" y="2275387"/>
                  <a:pt x="763292" y="2270798"/>
                  <a:pt x="753491" y="2268620"/>
                </a:cubicBezTo>
                <a:cubicBezTo>
                  <a:pt x="734638" y="2264430"/>
                  <a:pt x="715391" y="2262270"/>
                  <a:pt x="696341" y="2259095"/>
                </a:cubicBezTo>
                <a:cubicBezTo>
                  <a:pt x="677291" y="2246395"/>
                  <a:pt x="659979" y="2230589"/>
                  <a:pt x="639191" y="2220995"/>
                </a:cubicBezTo>
                <a:cubicBezTo>
                  <a:pt x="604775" y="2205111"/>
                  <a:pt x="552847" y="2198667"/>
                  <a:pt x="515366" y="2192420"/>
                </a:cubicBezTo>
                <a:cubicBezTo>
                  <a:pt x="391631" y="2142926"/>
                  <a:pt x="571503" y="2209771"/>
                  <a:pt x="372491" y="2163845"/>
                </a:cubicBezTo>
                <a:cubicBezTo>
                  <a:pt x="352310" y="2159188"/>
                  <a:pt x="315395" y="2114678"/>
                  <a:pt x="305816" y="2106695"/>
                </a:cubicBezTo>
                <a:cubicBezTo>
                  <a:pt x="219783" y="2035000"/>
                  <a:pt x="248086" y="2053649"/>
                  <a:pt x="143891" y="2030495"/>
                </a:cubicBezTo>
                <a:cubicBezTo>
                  <a:pt x="124841" y="2017795"/>
                  <a:pt x="106755" y="2003514"/>
                  <a:pt x="86741" y="1992395"/>
                </a:cubicBezTo>
                <a:cubicBezTo>
                  <a:pt x="77964" y="1987519"/>
                  <a:pt x="65266" y="1989970"/>
                  <a:pt x="58166" y="1982870"/>
                </a:cubicBezTo>
                <a:cubicBezTo>
                  <a:pt x="51066" y="1975770"/>
                  <a:pt x="53962" y="1962809"/>
                  <a:pt x="48641" y="1954295"/>
                </a:cubicBezTo>
                <a:cubicBezTo>
                  <a:pt x="37866" y="1937055"/>
                  <a:pt x="23241" y="1922545"/>
                  <a:pt x="10541" y="1906670"/>
                </a:cubicBezTo>
                <a:cubicBezTo>
                  <a:pt x="-7729" y="1851861"/>
                  <a:pt x="1428" y="1893029"/>
                  <a:pt x="10541" y="1801895"/>
                </a:cubicBezTo>
                <a:cubicBezTo>
                  <a:pt x="14345" y="1763853"/>
                  <a:pt x="15844" y="1725593"/>
                  <a:pt x="20066" y="1687595"/>
                </a:cubicBezTo>
                <a:cubicBezTo>
                  <a:pt x="22199" y="1668400"/>
                  <a:pt x="20954" y="1647719"/>
                  <a:pt x="29591" y="1630445"/>
                </a:cubicBezTo>
                <a:cubicBezTo>
                  <a:pt x="34711" y="1620206"/>
                  <a:pt x="48641" y="1617745"/>
                  <a:pt x="58166" y="1611395"/>
                </a:cubicBezTo>
                <a:cubicBezTo>
                  <a:pt x="64516" y="1595520"/>
                  <a:pt x="72303" y="1580147"/>
                  <a:pt x="77216" y="1563770"/>
                </a:cubicBezTo>
                <a:cubicBezTo>
                  <a:pt x="81868" y="1548263"/>
                  <a:pt x="81057" y="1531304"/>
                  <a:pt x="86741" y="1516145"/>
                </a:cubicBezTo>
                <a:cubicBezTo>
                  <a:pt x="90761" y="1505426"/>
                  <a:pt x="99724" y="1497278"/>
                  <a:pt x="105791" y="1487570"/>
                </a:cubicBezTo>
                <a:cubicBezTo>
                  <a:pt x="140395" y="1432204"/>
                  <a:pt x="130047" y="1450743"/>
                  <a:pt x="153416" y="1392320"/>
                </a:cubicBezTo>
                <a:cubicBezTo>
                  <a:pt x="156591" y="1373270"/>
                  <a:pt x="157859" y="1353802"/>
                  <a:pt x="162941" y="1335170"/>
                </a:cubicBezTo>
                <a:cubicBezTo>
                  <a:pt x="194383" y="1219882"/>
                  <a:pt x="172079" y="1346632"/>
                  <a:pt x="191516" y="1249445"/>
                </a:cubicBezTo>
                <a:cubicBezTo>
                  <a:pt x="195304" y="1230507"/>
                  <a:pt x="197586" y="1211296"/>
                  <a:pt x="201041" y="1192295"/>
                </a:cubicBezTo>
                <a:cubicBezTo>
                  <a:pt x="203937" y="1176367"/>
                  <a:pt x="207670" y="1160598"/>
                  <a:pt x="210566" y="1144670"/>
                </a:cubicBezTo>
                <a:cubicBezTo>
                  <a:pt x="213500" y="1128535"/>
                  <a:pt x="218269" y="1079370"/>
                  <a:pt x="229616" y="1058945"/>
                </a:cubicBezTo>
                <a:cubicBezTo>
                  <a:pt x="264325" y="996468"/>
                  <a:pt x="280116" y="989395"/>
                  <a:pt x="334391" y="935120"/>
                </a:cubicBezTo>
                <a:cubicBezTo>
                  <a:pt x="383038" y="886473"/>
                  <a:pt x="393594" y="872181"/>
                  <a:pt x="477266" y="830345"/>
                </a:cubicBezTo>
                <a:cubicBezTo>
                  <a:pt x="489966" y="823995"/>
                  <a:pt x="502071" y="816281"/>
                  <a:pt x="515366" y="811295"/>
                </a:cubicBezTo>
                <a:cubicBezTo>
                  <a:pt x="530739" y="805530"/>
                  <a:pt x="588159" y="794831"/>
                  <a:pt x="601091" y="792245"/>
                </a:cubicBezTo>
                <a:cubicBezTo>
                  <a:pt x="720978" y="737751"/>
                  <a:pt x="888779" y="666482"/>
                  <a:pt x="972566" y="582695"/>
                </a:cubicBezTo>
                <a:cubicBezTo>
                  <a:pt x="1021201" y="534060"/>
                  <a:pt x="1000703" y="550822"/>
                  <a:pt x="1086866" y="496970"/>
                </a:cubicBezTo>
                <a:cubicBezTo>
                  <a:pt x="1185657" y="435225"/>
                  <a:pt x="1295307" y="391630"/>
                  <a:pt x="1401191" y="344570"/>
                </a:cubicBezTo>
                <a:cubicBezTo>
                  <a:pt x="1481809" y="263952"/>
                  <a:pt x="1398498" y="342282"/>
                  <a:pt x="1553591" y="230270"/>
                </a:cubicBezTo>
                <a:cubicBezTo>
                  <a:pt x="1573694" y="215751"/>
                  <a:pt x="1591377" y="198136"/>
                  <a:pt x="1610741" y="182645"/>
                </a:cubicBezTo>
                <a:cubicBezTo>
                  <a:pt x="1623137" y="172728"/>
                  <a:pt x="1637616" y="165295"/>
                  <a:pt x="1648841" y="154070"/>
                </a:cubicBezTo>
                <a:cubicBezTo>
                  <a:pt x="1669539" y="133372"/>
                  <a:pt x="1686136" y="108904"/>
                  <a:pt x="1705991" y="87395"/>
                </a:cubicBezTo>
                <a:cubicBezTo>
                  <a:pt x="1724264" y="67599"/>
                  <a:pt x="1744091" y="49295"/>
                  <a:pt x="1763141" y="30245"/>
                </a:cubicBezTo>
                <a:cubicBezTo>
                  <a:pt x="1776682" y="-10378"/>
                  <a:pt x="1782706" y="1670"/>
                  <a:pt x="1734566" y="16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A21EF2-6BA0-4444-8188-8747C6A5E5D2}"/>
              </a:ext>
            </a:extLst>
          </p:cNvPr>
          <p:cNvSpPr/>
          <p:nvPr/>
        </p:nvSpPr>
        <p:spPr>
          <a:xfrm>
            <a:off x="2962275" y="2162175"/>
            <a:ext cx="866775" cy="2295525"/>
          </a:xfrm>
          <a:custGeom>
            <a:avLst/>
            <a:gdLst>
              <a:gd name="connsiteX0" fmla="*/ 0 w 866775"/>
              <a:gd name="connsiteY0" fmla="*/ 2190750 h 2295525"/>
              <a:gd name="connsiteX1" fmla="*/ 19050 w 866775"/>
              <a:gd name="connsiteY1" fmla="*/ 2238375 h 2295525"/>
              <a:gd name="connsiteX2" fmla="*/ 28575 w 866775"/>
              <a:gd name="connsiteY2" fmla="*/ 2266950 h 2295525"/>
              <a:gd name="connsiteX3" fmla="*/ 85725 w 866775"/>
              <a:gd name="connsiteY3" fmla="*/ 2295525 h 2295525"/>
              <a:gd name="connsiteX4" fmla="*/ 209550 w 866775"/>
              <a:gd name="connsiteY4" fmla="*/ 2266950 h 2295525"/>
              <a:gd name="connsiteX5" fmla="*/ 276225 w 866775"/>
              <a:gd name="connsiteY5" fmla="*/ 2162175 h 2295525"/>
              <a:gd name="connsiteX6" fmla="*/ 285750 w 866775"/>
              <a:gd name="connsiteY6" fmla="*/ 2133600 h 2295525"/>
              <a:gd name="connsiteX7" fmla="*/ 361950 w 866775"/>
              <a:gd name="connsiteY7" fmla="*/ 2047875 h 2295525"/>
              <a:gd name="connsiteX8" fmla="*/ 409575 w 866775"/>
              <a:gd name="connsiteY8" fmla="*/ 2009775 h 2295525"/>
              <a:gd name="connsiteX9" fmla="*/ 485775 w 866775"/>
              <a:gd name="connsiteY9" fmla="*/ 1924050 h 2295525"/>
              <a:gd name="connsiteX10" fmla="*/ 523875 w 866775"/>
              <a:gd name="connsiteY10" fmla="*/ 1905000 h 2295525"/>
              <a:gd name="connsiteX11" fmla="*/ 590550 w 866775"/>
              <a:gd name="connsiteY11" fmla="*/ 1771650 h 2295525"/>
              <a:gd name="connsiteX12" fmla="*/ 619125 w 866775"/>
              <a:gd name="connsiteY12" fmla="*/ 1733550 h 2295525"/>
              <a:gd name="connsiteX13" fmla="*/ 657225 w 866775"/>
              <a:gd name="connsiteY13" fmla="*/ 1657350 h 2295525"/>
              <a:gd name="connsiteX14" fmla="*/ 676275 w 866775"/>
              <a:gd name="connsiteY14" fmla="*/ 1619250 h 2295525"/>
              <a:gd name="connsiteX15" fmla="*/ 762000 w 866775"/>
              <a:gd name="connsiteY15" fmla="*/ 1485900 h 2295525"/>
              <a:gd name="connsiteX16" fmla="*/ 781050 w 866775"/>
              <a:gd name="connsiteY16" fmla="*/ 1457325 h 2295525"/>
              <a:gd name="connsiteX17" fmla="*/ 819150 w 866775"/>
              <a:gd name="connsiteY17" fmla="*/ 1419225 h 2295525"/>
              <a:gd name="connsiteX18" fmla="*/ 847725 w 866775"/>
              <a:gd name="connsiteY18" fmla="*/ 1362075 h 2295525"/>
              <a:gd name="connsiteX19" fmla="*/ 866775 w 866775"/>
              <a:gd name="connsiteY19" fmla="*/ 1333500 h 2295525"/>
              <a:gd name="connsiteX20" fmla="*/ 857250 w 866775"/>
              <a:gd name="connsiteY20" fmla="*/ 914400 h 2295525"/>
              <a:gd name="connsiteX21" fmla="*/ 838200 w 866775"/>
              <a:gd name="connsiteY21" fmla="*/ 866775 h 2295525"/>
              <a:gd name="connsiteX22" fmla="*/ 809625 w 866775"/>
              <a:gd name="connsiteY22" fmla="*/ 847725 h 2295525"/>
              <a:gd name="connsiteX23" fmla="*/ 790575 w 866775"/>
              <a:gd name="connsiteY23" fmla="*/ 771525 h 2295525"/>
              <a:gd name="connsiteX24" fmla="*/ 762000 w 866775"/>
              <a:gd name="connsiteY24" fmla="*/ 685800 h 2295525"/>
              <a:gd name="connsiteX25" fmla="*/ 790575 w 866775"/>
              <a:gd name="connsiteY25" fmla="*/ 381000 h 2295525"/>
              <a:gd name="connsiteX26" fmla="*/ 800100 w 866775"/>
              <a:gd name="connsiteY26" fmla="*/ 342900 h 2295525"/>
              <a:gd name="connsiteX27" fmla="*/ 819150 w 866775"/>
              <a:gd name="connsiteY27" fmla="*/ 123825 h 2295525"/>
              <a:gd name="connsiteX28" fmla="*/ 838200 w 866775"/>
              <a:gd name="connsiteY28" fmla="*/ 85725 h 2295525"/>
              <a:gd name="connsiteX29" fmla="*/ 857250 w 866775"/>
              <a:gd name="connsiteY29" fmla="*/ 57150 h 2295525"/>
              <a:gd name="connsiteX30" fmla="*/ 704850 w 866775"/>
              <a:gd name="connsiteY30" fmla="*/ 66675 h 2295525"/>
              <a:gd name="connsiteX31" fmla="*/ 676275 w 866775"/>
              <a:gd name="connsiteY31" fmla="*/ 85725 h 2295525"/>
              <a:gd name="connsiteX32" fmla="*/ 609600 w 866775"/>
              <a:gd name="connsiteY32" fmla="*/ 95250 h 2295525"/>
              <a:gd name="connsiteX33" fmla="*/ 552450 w 866775"/>
              <a:gd name="connsiteY33" fmla="*/ 104775 h 2295525"/>
              <a:gd name="connsiteX34" fmla="*/ 323850 w 866775"/>
              <a:gd name="connsiteY34" fmla="*/ 95250 h 2295525"/>
              <a:gd name="connsiteX35" fmla="*/ 285750 w 866775"/>
              <a:gd name="connsiteY35" fmla="*/ 85725 h 2295525"/>
              <a:gd name="connsiteX36" fmla="*/ 257175 w 866775"/>
              <a:gd name="connsiteY36" fmla="*/ 76200 h 2295525"/>
              <a:gd name="connsiteX37" fmla="*/ 238125 w 866775"/>
              <a:gd name="connsiteY37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6775" h="2295525">
                <a:moveTo>
                  <a:pt x="0" y="2190750"/>
                </a:moveTo>
                <a:cubicBezTo>
                  <a:pt x="6350" y="2206625"/>
                  <a:pt x="13047" y="2222366"/>
                  <a:pt x="19050" y="2238375"/>
                </a:cubicBezTo>
                <a:cubicBezTo>
                  <a:pt x="22575" y="2247776"/>
                  <a:pt x="22303" y="2259110"/>
                  <a:pt x="28575" y="2266950"/>
                </a:cubicBezTo>
                <a:cubicBezTo>
                  <a:pt x="42004" y="2283736"/>
                  <a:pt x="66901" y="2289250"/>
                  <a:pt x="85725" y="2295525"/>
                </a:cubicBezTo>
                <a:cubicBezTo>
                  <a:pt x="127000" y="2286000"/>
                  <a:pt x="172521" y="2287522"/>
                  <a:pt x="209550" y="2266950"/>
                </a:cubicBezTo>
                <a:cubicBezTo>
                  <a:pt x="227610" y="2256917"/>
                  <a:pt x="264621" y="2189251"/>
                  <a:pt x="276225" y="2162175"/>
                </a:cubicBezTo>
                <a:cubicBezTo>
                  <a:pt x="280180" y="2152947"/>
                  <a:pt x="281260" y="2142580"/>
                  <a:pt x="285750" y="2133600"/>
                </a:cubicBezTo>
                <a:cubicBezTo>
                  <a:pt x="301853" y="2101394"/>
                  <a:pt x="338810" y="2068912"/>
                  <a:pt x="361950" y="2047875"/>
                </a:cubicBezTo>
                <a:cubicBezTo>
                  <a:pt x="376993" y="2034200"/>
                  <a:pt x="395200" y="2024150"/>
                  <a:pt x="409575" y="2009775"/>
                </a:cubicBezTo>
                <a:cubicBezTo>
                  <a:pt x="473075" y="1946275"/>
                  <a:pt x="396583" y="1993421"/>
                  <a:pt x="485775" y="1924050"/>
                </a:cubicBezTo>
                <a:cubicBezTo>
                  <a:pt x="496983" y="1915333"/>
                  <a:pt x="511175" y="1911350"/>
                  <a:pt x="523875" y="1905000"/>
                </a:cubicBezTo>
                <a:cubicBezTo>
                  <a:pt x="551442" y="1840676"/>
                  <a:pt x="552195" y="1831923"/>
                  <a:pt x="590550" y="1771650"/>
                </a:cubicBezTo>
                <a:cubicBezTo>
                  <a:pt x="599073" y="1758257"/>
                  <a:pt x="611126" y="1747262"/>
                  <a:pt x="619125" y="1733550"/>
                </a:cubicBezTo>
                <a:cubicBezTo>
                  <a:pt x="633434" y="1709020"/>
                  <a:pt x="644525" y="1682750"/>
                  <a:pt x="657225" y="1657350"/>
                </a:cubicBezTo>
                <a:cubicBezTo>
                  <a:pt x="663575" y="1644650"/>
                  <a:pt x="668652" y="1631229"/>
                  <a:pt x="676275" y="1619250"/>
                </a:cubicBezTo>
                <a:cubicBezTo>
                  <a:pt x="749096" y="1504817"/>
                  <a:pt x="719987" y="1548919"/>
                  <a:pt x="762000" y="1485900"/>
                </a:cubicBezTo>
                <a:cubicBezTo>
                  <a:pt x="768350" y="1476375"/>
                  <a:pt x="772955" y="1465420"/>
                  <a:pt x="781050" y="1457325"/>
                </a:cubicBezTo>
                <a:cubicBezTo>
                  <a:pt x="793750" y="1444625"/>
                  <a:pt x="808850" y="1433939"/>
                  <a:pt x="819150" y="1419225"/>
                </a:cubicBezTo>
                <a:cubicBezTo>
                  <a:pt x="831364" y="1401777"/>
                  <a:pt x="837382" y="1380693"/>
                  <a:pt x="847725" y="1362075"/>
                </a:cubicBezTo>
                <a:cubicBezTo>
                  <a:pt x="853284" y="1352068"/>
                  <a:pt x="860425" y="1343025"/>
                  <a:pt x="866775" y="1333500"/>
                </a:cubicBezTo>
                <a:cubicBezTo>
                  <a:pt x="863600" y="1193800"/>
                  <a:pt x="865789" y="1053875"/>
                  <a:pt x="857250" y="914400"/>
                </a:cubicBezTo>
                <a:cubicBezTo>
                  <a:pt x="856205" y="897334"/>
                  <a:pt x="848138" y="880688"/>
                  <a:pt x="838200" y="866775"/>
                </a:cubicBezTo>
                <a:cubicBezTo>
                  <a:pt x="831546" y="857460"/>
                  <a:pt x="819150" y="854075"/>
                  <a:pt x="809625" y="847725"/>
                </a:cubicBezTo>
                <a:cubicBezTo>
                  <a:pt x="803275" y="822325"/>
                  <a:pt x="797963" y="796643"/>
                  <a:pt x="790575" y="771525"/>
                </a:cubicBezTo>
                <a:cubicBezTo>
                  <a:pt x="782076" y="742628"/>
                  <a:pt x="762836" y="715909"/>
                  <a:pt x="762000" y="685800"/>
                </a:cubicBezTo>
                <a:cubicBezTo>
                  <a:pt x="759230" y="586092"/>
                  <a:pt x="768527" y="480218"/>
                  <a:pt x="790575" y="381000"/>
                </a:cubicBezTo>
                <a:cubicBezTo>
                  <a:pt x="793415" y="368221"/>
                  <a:pt x="796925" y="355600"/>
                  <a:pt x="800100" y="342900"/>
                </a:cubicBezTo>
                <a:cubicBezTo>
                  <a:pt x="788885" y="219534"/>
                  <a:pt x="779980" y="249167"/>
                  <a:pt x="819150" y="123825"/>
                </a:cubicBezTo>
                <a:cubicBezTo>
                  <a:pt x="823385" y="110272"/>
                  <a:pt x="831155" y="98053"/>
                  <a:pt x="838200" y="85725"/>
                </a:cubicBezTo>
                <a:cubicBezTo>
                  <a:pt x="843880" y="75786"/>
                  <a:pt x="868583" y="58769"/>
                  <a:pt x="857250" y="57150"/>
                </a:cubicBezTo>
                <a:cubicBezTo>
                  <a:pt x="806862" y="49952"/>
                  <a:pt x="755650" y="63500"/>
                  <a:pt x="704850" y="66675"/>
                </a:cubicBezTo>
                <a:cubicBezTo>
                  <a:pt x="695325" y="73025"/>
                  <a:pt x="687240" y="82436"/>
                  <a:pt x="676275" y="85725"/>
                </a:cubicBezTo>
                <a:cubicBezTo>
                  <a:pt x="654771" y="92176"/>
                  <a:pt x="631790" y="91836"/>
                  <a:pt x="609600" y="95250"/>
                </a:cubicBezTo>
                <a:cubicBezTo>
                  <a:pt x="590512" y="98187"/>
                  <a:pt x="571500" y="101600"/>
                  <a:pt x="552450" y="104775"/>
                </a:cubicBezTo>
                <a:cubicBezTo>
                  <a:pt x="476250" y="101600"/>
                  <a:pt x="399922" y="100684"/>
                  <a:pt x="323850" y="95250"/>
                </a:cubicBezTo>
                <a:cubicBezTo>
                  <a:pt x="310792" y="94317"/>
                  <a:pt x="298337" y="89321"/>
                  <a:pt x="285750" y="85725"/>
                </a:cubicBezTo>
                <a:cubicBezTo>
                  <a:pt x="276096" y="82967"/>
                  <a:pt x="262051" y="84977"/>
                  <a:pt x="257175" y="76200"/>
                </a:cubicBezTo>
                <a:cubicBezTo>
                  <a:pt x="244460" y="53313"/>
                  <a:pt x="244475" y="25400"/>
                  <a:pt x="2381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5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475792-9E3E-4A08-8354-5C02CAAA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81" y="2636398"/>
            <a:ext cx="3798137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12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895475" y="2241541"/>
            <a:ext cx="9524999" cy="2111384"/>
          </a:xfrm>
          <a:custGeom>
            <a:avLst/>
            <a:gdLst>
              <a:gd name="connsiteX0" fmla="*/ 0 w 9524999"/>
              <a:gd name="connsiteY0" fmla="*/ 211350 h 2111384"/>
              <a:gd name="connsiteX1" fmla="*/ 211350 w 9524999"/>
              <a:gd name="connsiteY1" fmla="*/ 0 h 2111384"/>
              <a:gd name="connsiteX2" fmla="*/ 9313649 w 9524999"/>
              <a:gd name="connsiteY2" fmla="*/ 0 h 2111384"/>
              <a:gd name="connsiteX3" fmla="*/ 9524999 w 9524999"/>
              <a:gd name="connsiteY3" fmla="*/ 211350 h 2111384"/>
              <a:gd name="connsiteX4" fmla="*/ 9524999 w 9524999"/>
              <a:gd name="connsiteY4" fmla="*/ 1900034 h 2111384"/>
              <a:gd name="connsiteX5" fmla="*/ 9313649 w 9524999"/>
              <a:gd name="connsiteY5" fmla="*/ 2111384 h 2111384"/>
              <a:gd name="connsiteX6" fmla="*/ 211350 w 9524999"/>
              <a:gd name="connsiteY6" fmla="*/ 2111384 h 2111384"/>
              <a:gd name="connsiteX7" fmla="*/ 0 w 9524999"/>
              <a:gd name="connsiteY7" fmla="*/ 1900034 h 2111384"/>
              <a:gd name="connsiteX8" fmla="*/ 0 w 9524999"/>
              <a:gd name="connsiteY8" fmla="*/ 211350 h 211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2111384" fill="none" extrusionOk="0">
                <a:moveTo>
                  <a:pt x="0" y="211350"/>
                </a:moveTo>
                <a:cubicBezTo>
                  <a:pt x="2195" y="116556"/>
                  <a:pt x="101766" y="-5256"/>
                  <a:pt x="211350" y="0"/>
                </a:cubicBezTo>
                <a:cubicBezTo>
                  <a:pt x="1940182" y="139772"/>
                  <a:pt x="5983041" y="14259"/>
                  <a:pt x="9313649" y="0"/>
                </a:cubicBezTo>
                <a:cubicBezTo>
                  <a:pt x="9409712" y="-3447"/>
                  <a:pt x="9542507" y="80367"/>
                  <a:pt x="9524999" y="211350"/>
                </a:cubicBezTo>
                <a:cubicBezTo>
                  <a:pt x="9475764" y="1033621"/>
                  <a:pt x="9471401" y="1073880"/>
                  <a:pt x="9524999" y="1900034"/>
                </a:cubicBezTo>
                <a:cubicBezTo>
                  <a:pt x="9512927" y="2029582"/>
                  <a:pt x="9449822" y="2110685"/>
                  <a:pt x="9313649" y="2111384"/>
                </a:cubicBezTo>
                <a:cubicBezTo>
                  <a:pt x="8203652" y="1999430"/>
                  <a:pt x="3047758" y="2085151"/>
                  <a:pt x="211350" y="2111384"/>
                </a:cubicBezTo>
                <a:cubicBezTo>
                  <a:pt x="93545" y="2104483"/>
                  <a:pt x="295" y="2030788"/>
                  <a:pt x="0" y="1900034"/>
                </a:cubicBezTo>
                <a:cubicBezTo>
                  <a:pt x="111386" y="1159974"/>
                  <a:pt x="-83510" y="813650"/>
                  <a:pt x="0" y="211350"/>
                </a:cubicBezTo>
                <a:close/>
              </a:path>
              <a:path w="9524999" h="2111384" stroke="0" extrusionOk="0">
                <a:moveTo>
                  <a:pt x="0" y="211350"/>
                </a:moveTo>
                <a:cubicBezTo>
                  <a:pt x="-1407" y="79757"/>
                  <a:pt x="109409" y="12274"/>
                  <a:pt x="211350" y="0"/>
                </a:cubicBezTo>
                <a:cubicBezTo>
                  <a:pt x="2234275" y="-123725"/>
                  <a:pt x="6943457" y="31472"/>
                  <a:pt x="9313649" y="0"/>
                </a:cubicBezTo>
                <a:cubicBezTo>
                  <a:pt x="9417432" y="745"/>
                  <a:pt x="9537775" y="112142"/>
                  <a:pt x="9524999" y="211350"/>
                </a:cubicBezTo>
                <a:cubicBezTo>
                  <a:pt x="9498115" y="887075"/>
                  <a:pt x="9638609" y="1536480"/>
                  <a:pt x="9524999" y="1900034"/>
                </a:cubicBezTo>
                <a:cubicBezTo>
                  <a:pt x="9517001" y="2030190"/>
                  <a:pt x="9425164" y="2105814"/>
                  <a:pt x="9313649" y="2111384"/>
                </a:cubicBezTo>
                <a:cubicBezTo>
                  <a:pt x="5901217" y="2048115"/>
                  <a:pt x="2478487" y="1973558"/>
                  <a:pt x="211350" y="2111384"/>
                </a:cubicBezTo>
                <a:cubicBezTo>
                  <a:pt x="85040" y="2090712"/>
                  <a:pt x="2910" y="2017000"/>
                  <a:pt x="0" y="1900034"/>
                </a:cubicBezTo>
                <a:cubicBezTo>
                  <a:pt x="26840" y="1189800"/>
                  <a:pt x="-65378" y="805260"/>
                  <a:pt x="0" y="21135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2314575" y="2362200"/>
            <a:ext cx="875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Em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hãy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thực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tế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quan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phép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cộng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đã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học</a:t>
            </a:r>
            <a:r>
              <a:rPr lang="en-US" sz="4000" b="1" dirty="0">
                <a:solidFill>
                  <a:prstClr val="black"/>
                </a:solidFill>
              </a:rPr>
              <a:t>, </a:t>
            </a:r>
            <a:r>
              <a:rPr lang="en-US" sz="4000" b="1" dirty="0" err="1">
                <a:solidFill>
                  <a:prstClr val="black"/>
                </a:solidFill>
              </a:rPr>
              <a:t>đặt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ra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toán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cho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mỗi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đó</a:t>
            </a:r>
            <a:r>
              <a:rPr lang="en-US" sz="4000" b="1" dirty="0">
                <a:solidFill>
                  <a:prstClr val="black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2966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533525" y="850891"/>
            <a:ext cx="9524999" cy="3311534"/>
          </a:xfrm>
          <a:custGeom>
            <a:avLst/>
            <a:gdLst>
              <a:gd name="connsiteX0" fmla="*/ 0 w 9524999"/>
              <a:gd name="connsiteY0" fmla="*/ 331485 h 3311534"/>
              <a:gd name="connsiteX1" fmla="*/ 331485 w 9524999"/>
              <a:gd name="connsiteY1" fmla="*/ 0 h 3311534"/>
              <a:gd name="connsiteX2" fmla="*/ 9193514 w 9524999"/>
              <a:gd name="connsiteY2" fmla="*/ 0 h 3311534"/>
              <a:gd name="connsiteX3" fmla="*/ 9524999 w 9524999"/>
              <a:gd name="connsiteY3" fmla="*/ 331485 h 3311534"/>
              <a:gd name="connsiteX4" fmla="*/ 9524999 w 9524999"/>
              <a:gd name="connsiteY4" fmla="*/ 2980049 h 3311534"/>
              <a:gd name="connsiteX5" fmla="*/ 9193514 w 9524999"/>
              <a:gd name="connsiteY5" fmla="*/ 3311534 h 3311534"/>
              <a:gd name="connsiteX6" fmla="*/ 331485 w 9524999"/>
              <a:gd name="connsiteY6" fmla="*/ 3311534 h 3311534"/>
              <a:gd name="connsiteX7" fmla="*/ 0 w 9524999"/>
              <a:gd name="connsiteY7" fmla="*/ 2980049 h 3311534"/>
              <a:gd name="connsiteX8" fmla="*/ 0 w 9524999"/>
              <a:gd name="connsiteY8" fmla="*/ 331485 h 331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3311534" fill="none" extrusionOk="0">
                <a:moveTo>
                  <a:pt x="0" y="331485"/>
                </a:moveTo>
                <a:cubicBezTo>
                  <a:pt x="2329" y="171675"/>
                  <a:pt x="169618" y="-15611"/>
                  <a:pt x="331485" y="0"/>
                </a:cubicBezTo>
                <a:cubicBezTo>
                  <a:pt x="3200770" y="139772"/>
                  <a:pt x="5824375" y="14259"/>
                  <a:pt x="9193514" y="0"/>
                </a:cubicBezTo>
                <a:cubicBezTo>
                  <a:pt x="9351741" y="-4145"/>
                  <a:pt x="9531292" y="143286"/>
                  <a:pt x="9524999" y="331485"/>
                </a:cubicBezTo>
                <a:cubicBezTo>
                  <a:pt x="9484547" y="1556443"/>
                  <a:pt x="9632072" y="2049702"/>
                  <a:pt x="9524999" y="2980049"/>
                </a:cubicBezTo>
                <a:cubicBezTo>
                  <a:pt x="9517470" y="3171121"/>
                  <a:pt x="9397222" y="3310792"/>
                  <a:pt x="9193514" y="3311534"/>
                </a:cubicBezTo>
                <a:cubicBezTo>
                  <a:pt x="4819604" y="3199580"/>
                  <a:pt x="2810808" y="3285301"/>
                  <a:pt x="331485" y="3311534"/>
                </a:cubicBezTo>
                <a:cubicBezTo>
                  <a:pt x="144169" y="3284420"/>
                  <a:pt x="341" y="3179304"/>
                  <a:pt x="0" y="2980049"/>
                </a:cubicBezTo>
                <a:cubicBezTo>
                  <a:pt x="-155877" y="2233793"/>
                  <a:pt x="-40573" y="1094727"/>
                  <a:pt x="0" y="331485"/>
                </a:cubicBezTo>
                <a:close/>
              </a:path>
              <a:path w="9524999" h="3311534" stroke="0" extrusionOk="0">
                <a:moveTo>
                  <a:pt x="0" y="331485"/>
                </a:moveTo>
                <a:cubicBezTo>
                  <a:pt x="-1226" y="135453"/>
                  <a:pt x="166698" y="15182"/>
                  <a:pt x="331485" y="0"/>
                </a:cubicBezTo>
                <a:cubicBezTo>
                  <a:pt x="3769904" y="-123725"/>
                  <a:pt x="5133131" y="31472"/>
                  <a:pt x="9193514" y="0"/>
                </a:cubicBezTo>
                <a:cubicBezTo>
                  <a:pt x="9346017" y="1759"/>
                  <a:pt x="9541390" y="170884"/>
                  <a:pt x="9524999" y="331485"/>
                </a:cubicBezTo>
                <a:cubicBezTo>
                  <a:pt x="9442633" y="778633"/>
                  <a:pt x="9691172" y="2188731"/>
                  <a:pt x="9524999" y="2980049"/>
                </a:cubicBezTo>
                <a:cubicBezTo>
                  <a:pt x="9515177" y="3179617"/>
                  <a:pt x="9372602" y="3307272"/>
                  <a:pt x="9193514" y="3311534"/>
                </a:cubicBezTo>
                <a:cubicBezTo>
                  <a:pt x="6339121" y="3248265"/>
                  <a:pt x="3021584" y="3173708"/>
                  <a:pt x="331485" y="3311534"/>
                </a:cubicBezTo>
                <a:cubicBezTo>
                  <a:pt x="133169" y="3278660"/>
                  <a:pt x="28556" y="3165487"/>
                  <a:pt x="0" y="2980049"/>
                </a:cubicBezTo>
                <a:cubicBezTo>
                  <a:pt x="-143197" y="1723276"/>
                  <a:pt x="-97552" y="1503657"/>
                  <a:pt x="0" y="331485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591" y="965580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B227A93-1D95-48EF-8EE5-2C812388E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25" y="1740694"/>
            <a:ext cx="8254699" cy="217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5276850" y="3467100"/>
            <a:ext cx="21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41F3A2AC-AF9A-4029-B8A3-0C508DB6B2DE}"/>
              </a:ext>
            </a:extLst>
          </p:cNvPr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6DC9D66A-7177-4897-9F33-457A14E1615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D474CFF3-3BC0-4032-B5D8-C7F6B48CCF5E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57" y="2293493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4 000 + 5 000 =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9 000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1" y="252883"/>
            <a:ext cx="67151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56 746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81BA81-BA0B-4CF7-8B14-DB9BFCC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96" y="2377479"/>
            <a:ext cx="394445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333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48438A-8093-4967-A5E2-3C02B366AD06}"/>
              </a:ext>
            </a:extLst>
          </p:cNvPr>
          <p:cNvGrpSpPr/>
          <p:nvPr/>
        </p:nvGrpSpPr>
        <p:grpSpPr>
          <a:xfrm>
            <a:off x="590673" y="709582"/>
            <a:ext cx="5771673" cy="874607"/>
            <a:chOff x="984" y="309"/>
            <a:chExt cx="5626" cy="1033"/>
          </a:xfrm>
        </p:grpSpPr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E9E40044-8864-47AC-B2D1-AFB829B6096C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B222CF-12AB-44E2-9EA3-EDA9B4C17386}"/>
                </a:ext>
              </a:extLst>
            </p:cNvPr>
            <p:cNvGrpSpPr/>
            <p:nvPr/>
          </p:nvGrpSpPr>
          <p:grpSpPr>
            <a:xfrm>
              <a:off x="984" y="309"/>
              <a:ext cx="830" cy="1033"/>
              <a:chOff x="900" y="331"/>
              <a:chExt cx="830" cy="103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8F4D156-7703-4546-86B4-F66B33D7B502}"/>
                  </a:ext>
                </a:extLst>
              </p:cNvPr>
              <p:cNvSpPr/>
              <p:nvPr/>
            </p:nvSpPr>
            <p:spPr>
              <a:xfrm>
                <a:off x="900" y="408"/>
                <a:ext cx="830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7D0AF0DF-3333-4BC4-ABF7-8D91053D83F0}"/>
                  </a:ext>
                </a:extLst>
              </p:cNvPr>
              <p:cNvSpPr txBox="1"/>
              <p:nvPr/>
            </p:nvSpPr>
            <p:spPr>
              <a:xfrm>
                <a:off x="100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4C0162-7B43-4BF6-B4B8-B135EE6880EE}"/>
              </a:ext>
            </a:extLst>
          </p:cNvPr>
          <p:cNvSpPr/>
          <p:nvPr/>
        </p:nvSpPr>
        <p:spPr>
          <a:xfrm>
            <a:off x="2505075" y="18573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4AC00-448D-46FA-A818-15D6C9404B79}"/>
              </a:ext>
            </a:extLst>
          </p:cNvPr>
          <p:cNvSpPr txBox="1"/>
          <p:nvPr/>
        </p:nvSpPr>
        <p:spPr>
          <a:xfrm>
            <a:off x="2371725" y="1952625"/>
            <a:ext cx="180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ADE2B-0D33-49BA-9462-78671C1BD672}"/>
              </a:ext>
            </a:extLst>
          </p:cNvPr>
          <p:cNvSpPr txBox="1"/>
          <p:nvPr/>
        </p:nvSpPr>
        <p:spPr>
          <a:xfrm>
            <a:off x="2990850" y="2609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C93A0-DCB1-4F9C-A6F4-C146E6D5A92E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4 000 + 3 000 = 7 000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04ADB-AF95-49B3-9ACD-45683A7E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4552950"/>
            <a:ext cx="6962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702</Words>
  <Application>Microsoft Office PowerPoint</Application>
  <PresentationFormat>Widescreen</PresentationFormat>
  <Paragraphs>71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SVN-Poky's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24</cp:revision>
  <dcterms:created xsi:type="dcterms:W3CDTF">2023-01-07T01:08:31Z</dcterms:created>
  <dcterms:modified xsi:type="dcterms:W3CDTF">2023-03-05T10:20:58Z</dcterms:modified>
</cp:coreProperties>
</file>