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03" r:id="rId2"/>
    <p:sldId id="262" r:id="rId3"/>
    <p:sldId id="484" r:id="rId4"/>
    <p:sldId id="485" r:id="rId5"/>
    <p:sldId id="257" r:id="rId6"/>
    <p:sldId id="487" r:id="rId7"/>
    <p:sldId id="488" r:id="rId8"/>
    <p:sldId id="489" r:id="rId9"/>
    <p:sldId id="502" r:id="rId10"/>
    <p:sldId id="263" r:id="rId11"/>
    <p:sldId id="490" r:id="rId12"/>
    <p:sldId id="491" r:id="rId13"/>
    <p:sldId id="492" r:id="rId14"/>
    <p:sldId id="493" r:id="rId15"/>
    <p:sldId id="264" r:id="rId16"/>
    <p:sldId id="314" r:id="rId17"/>
    <p:sldId id="3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33" autoAdjust="0"/>
  </p:normalViewPr>
  <p:slideViewPr>
    <p:cSldViewPr snapToGrid="0">
      <p:cViewPr varScale="1">
        <p:scale>
          <a:sx n="52" d="100"/>
          <a:sy n="52" d="100"/>
        </p:scale>
        <p:origin x="1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7D06-7887-4CDE-86B8-2826686EA5F3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017BF-8DE1-4699-AC1A-BBF2CD68C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017BF-8DE1-4699-AC1A-BBF2CD68C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0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7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0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99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06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68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00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6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3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0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3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66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1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4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8A38A-A3AB-45FB-BE8A-EC12481EC1D4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7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9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1.png"/><Relationship Id="rId26" Type="http://schemas.microsoft.com/office/2007/relationships/hdphoto" Target="../media/hdphoto14.wdp"/><Relationship Id="rId39" Type="http://schemas.openxmlformats.org/officeDocument/2006/relationships/slide" Target="slide6.xml"/><Relationship Id="rId21" Type="http://schemas.microsoft.com/office/2007/relationships/hdphoto" Target="../media/hdphoto12.wdp"/><Relationship Id="rId34" Type="http://schemas.openxmlformats.org/officeDocument/2006/relationships/image" Target="../media/image30.png"/><Relationship Id="rId42" Type="http://schemas.openxmlformats.org/officeDocument/2006/relationships/slide" Target="slide7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24" Type="http://schemas.openxmlformats.org/officeDocument/2006/relationships/image" Target="../media/image24.png"/><Relationship Id="rId32" Type="http://schemas.microsoft.com/office/2007/relationships/hdphoto" Target="../media/hdphoto17.wdp"/><Relationship Id="rId37" Type="http://schemas.openxmlformats.org/officeDocument/2006/relationships/image" Target="../media/image31.png"/><Relationship Id="rId40" Type="http://schemas.openxmlformats.org/officeDocument/2006/relationships/image" Target="../media/image32.png"/><Relationship Id="rId45" Type="http://schemas.openxmlformats.org/officeDocument/2006/relationships/slide" Target="slide8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5.xml"/><Relationship Id="rId10" Type="http://schemas.openxmlformats.org/officeDocument/2006/relationships/image" Target="../media/image17.png"/><Relationship Id="rId19" Type="http://schemas.microsoft.com/office/2007/relationships/hdphoto" Target="../media/hdphoto11.wdp"/><Relationship Id="rId31" Type="http://schemas.openxmlformats.org/officeDocument/2006/relationships/image" Target="../media/image28.png"/><Relationship Id="rId44" Type="http://schemas.microsoft.com/office/2007/relationships/hdphoto" Target="../media/hdphoto21.wdp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3.png"/><Relationship Id="rId48" Type="http://schemas.openxmlformats.org/officeDocument/2006/relationships/slide" Target="slide9.xml"/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10.wdp"/><Relationship Id="rId25" Type="http://schemas.openxmlformats.org/officeDocument/2006/relationships/image" Target="../media/image25.png"/><Relationship Id="rId33" Type="http://schemas.openxmlformats.org/officeDocument/2006/relationships/image" Target="../media/image29.png"/><Relationship Id="rId38" Type="http://schemas.microsoft.com/office/2007/relationships/hdphoto" Target="../media/hdphoto19.wdp"/><Relationship Id="rId46" Type="http://schemas.openxmlformats.org/officeDocument/2006/relationships/image" Target="../media/image34.png"/><Relationship Id="rId20" Type="http://schemas.openxmlformats.org/officeDocument/2006/relationships/image" Target="../media/image22.png"/><Relationship Id="rId41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6BA69-A49A-4B4E-9598-D0CEC23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42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668867" y="55823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1561682" y="583466"/>
            <a:ext cx="585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4A97D-520C-2786-5F58-3ED9F74A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71663"/>
            <a:ext cx="7408443" cy="37671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053849-A6CA-CA43-86FC-8383D3EC8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1481137"/>
            <a:ext cx="36576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699" y="285749"/>
            <a:ext cx="11763375" cy="6219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354DB-3F78-5B7B-130D-8AF57B59E3C5}"/>
              </a:ext>
            </a:extLst>
          </p:cNvPr>
          <p:cNvSpPr/>
          <p:nvPr/>
        </p:nvSpPr>
        <p:spPr>
          <a:xfrm>
            <a:off x="438151" y="581024"/>
            <a:ext cx="51339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E6EC3-C810-4ECD-5594-FDCF37EDAA84}"/>
              </a:ext>
            </a:extLst>
          </p:cNvPr>
          <p:cNvSpPr txBox="1"/>
          <p:nvPr/>
        </p:nvSpPr>
        <p:spPr>
          <a:xfrm>
            <a:off x="1057275" y="6381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6BD87-D477-AA8A-E94C-5640741C6FA0}"/>
              </a:ext>
            </a:extLst>
          </p:cNvPr>
          <p:cNvSpPr txBox="1"/>
          <p:nvPr/>
        </p:nvSpPr>
        <p:spPr>
          <a:xfrm>
            <a:off x="371476" y="1247775"/>
            <a:ext cx="530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</a:t>
            </a:r>
            <a:r>
              <a:rPr lang="en-US" sz="3600" b="1" dirty="0" err="1"/>
              <a:t>nghìn</a:t>
            </a:r>
            <a:r>
              <a:rPr lang="en-US" sz="3600" b="1" dirty="0"/>
              <a:t> – 3 </a:t>
            </a:r>
            <a:r>
              <a:rPr lang="en-US" sz="3600" b="1" dirty="0" err="1"/>
              <a:t>nghìn</a:t>
            </a:r>
            <a:r>
              <a:rPr lang="en-US" sz="3600" b="1" dirty="0"/>
              <a:t> = 4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6D555-F897-8D84-088F-8D23E29E3A9E}"/>
              </a:ext>
            </a:extLst>
          </p:cNvPr>
          <p:cNvSpPr txBox="1"/>
          <p:nvPr/>
        </p:nvSpPr>
        <p:spPr>
          <a:xfrm>
            <a:off x="1143000" y="18669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7 000 – 3 000 = 4 000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5C9210-ECAB-7273-BEB3-1D42C7641634}"/>
              </a:ext>
            </a:extLst>
          </p:cNvPr>
          <p:cNvSpPr/>
          <p:nvPr/>
        </p:nvSpPr>
        <p:spPr>
          <a:xfrm>
            <a:off x="476251" y="3143249"/>
            <a:ext cx="54006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0C1ED-5D88-D767-0ED7-AF3EB430B27C}"/>
              </a:ext>
            </a:extLst>
          </p:cNvPr>
          <p:cNvSpPr txBox="1"/>
          <p:nvPr/>
        </p:nvSpPr>
        <p:spPr>
          <a:xfrm>
            <a:off x="1095375" y="320040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4A964-6E50-E65B-986D-F173D12EBF5B}"/>
              </a:ext>
            </a:extLst>
          </p:cNvPr>
          <p:cNvSpPr txBox="1"/>
          <p:nvPr/>
        </p:nvSpPr>
        <p:spPr>
          <a:xfrm>
            <a:off x="409575" y="3810000"/>
            <a:ext cx="560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nghìn</a:t>
            </a:r>
            <a:r>
              <a:rPr lang="en-US" sz="3600" b="1" dirty="0"/>
              <a:t> – 8 </a:t>
            </a:r>
            <a:r>
              <a:rPr lang="en-US" sz="3600" b="1" dirty="0" err="1"/>
              <a:t>nghìn</a:t>
            </a:r>
            <a:r>
              <a:rPr lang="en-US" sz="3600" b="1" dirty="0"/>
              <a:t> = 2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B465F-2696-04A6-8D90-D1978ECD87BC}"/>
              </a:ext>
            </a:extLst>
          </p:cNvPr>
          <p:cNvSpPr txBox="1"/>
          <p:nvPr/>
        </p:nvSpPr>
        <p:spPr>
          <a:xfrm>
            <a:off x="990600" y="4429125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10 000 – 8 000 = 2 000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6109ED-AF0A-8702-0FE9-9161B3DCBAAE}"/>
              </a:ext>
            </a:extLst>
          </p:cNvPr>
          <p:cNvSpPr/>
          <p:nvPr/>
        </p:nvSpPr>
        <p:spPr>
          <a:xfrm>
            <a:off x="6096001" y="609599"/>
            <a:ext cx="5743574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7BE6B-D6EC-3FCF-E219-3D3456EEA246}"/>
              </a:ext>
            </a:extLst>
          </p:cNvPr>
          <p:cNvSpPr txBox="1"/>
          <p:nvPr/>
        </p:nvSpPr>
        <p:spPr>
          <a:xfrm>
            <a:off x="6915150" y="666750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943F9-8DE5-05B5-C193-FEE3BEAF4DBC}"/>
              </a:ext>
            </a:extLst>
          </p:cNvPr>
          <p:cNvSpPr txBox="1"/>
          <p:nvPr/>
        </p:nvSpPr>
        <p:spPr>
          <a:xfrm>
            <a:off x="6010275" y="1276350"/>
            <a:ext cx="59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</a:t>
            </a:r>
            <a:r>
              <a:rPr lang="en-US" sz="3600" b="1" dirty="0" err="1"/>
              <a:t>nghìn</a:t>
            </a:r>
            <a:r>
              <a:rPr lang="en-US" sz="3600" b="1" dirty="0"/>
              <a:t> – 42 </a:t>
            </a:r>
            <a:r>
              <a:rPr lang="en-US" sz="3600" b="1" dirty="0" err="1"/>
              <a:t>nghìn</a:t>
            </a:r>
            <a:r>
              <a:rPr lang="en-US" sz="3600" b="1" dirty="0"/>
              <a:t> = 30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50DAA8-69F7-CC8E-231D-E85F873D9BEE}"/>
              </a:ext>
            </a:extLst>
          </p:cNvPr>
          <p:cNvSpPr txBox="1"/>
          <p:nvPr/>
        </p:nvSpPr>
        <p:spPr>
          <a:xfrm>
            <a:off x="6562725" y="1895475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72 000 – 42 000 = 30 000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C0C88C-7B04-0FE8-8FB0-8024D0F0A17F}"/>
              </a:ext>
            </a:extLst>
          </p:cNvPr>
          <p:cNvSpPr/>
          <p:nvPr/>
        </p:nvSpPr>
        <p:spPr>
          <a:xfrm>
            <a:off x="6210300" y="3171824"/>
            <a:ext cx="5524500" cy="2028825"/>
          </a:xfrm>
          <a:prstGeom prst="roundRect">
            <a:avLst>
              <a:gd name="adj" fmla="val 2222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4B215-8B86-3299-0CAE-C05BEDA898F0}"/>
              </a:ext>
            </a:extLst>
          </p:cNvPr>
          <p:cNvSpPr txBox="1"/>
          <p:nvPr/>
        </p:nvSpPr>
        <p:spPr>
          <a:xfrm>
            <a:off x="6953250" y="3228975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13916B-2078-7839-F357-DDF7F6512474}"/>
              </a:ext>
            </a:extLst>
          </p:cNvPr>
          <p:cNvSpPr txBox="1"/>
          <p:nvPr/>
        </p:nvSpPr>
        <p:spPr>
          <a:xfrm>
            <a:off x="6124576" y="3838575"/>
            <a:ext cx="574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/>
              <a:t>100 </a:t>
            </a:r>
            <a:r>
              <a:rPr lang="en-US" sz="3300" b="1" dirty="0" err="1"/>
              <a:t>nghìn</a:t>
            </a:r>
            <a:r>
              <a:rPr lang="en-US" sz="3300" b="1" dirty="0"/>
              <a:t> – 35 </a:t>
            </a:r>
            <a:r>
              <a:rPr lang="en-US" sz="3300" b="1" dirty="0" err="1"/>
              <a:t>nghìn</a:t>
            </a:r>
            <a:r>
              <a:rPr lang="en-US" sz="3300" b="1" dirty="0"/>
              <a:t> = 65 </a:t>
            </a:r>
            <a:r>
              <a:rPr lang="en-US" sz="3300" b="1" dirty="0" err="1"/>
              <a:t>nghìn</a:t>
            </a:r>
            <a:endParaRPr lang="en-US" sz="33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F39BD1-5E0F-2209-4F1A-8F66C084A20A}"/>
              </a:ext>
            </a:extLst>
          </p:cNvPr>
          <p:cNvSpPr txBox="1"/>
          <p:nvPr/>
        </p:nvSpPr>
        <p:spPr>
          <a:xfrm>
            <a:off x="6477000" y="4457700"/>
            <a:ext cx="513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100 000 – 35 000 = 65 000</a:t>
            </a:r>
          </a:p>
        </p:txBody>
      </p:sp>
    </p:spTree>
    <p:extLst>
      <p:ext uri="{BB962C8B-B14F-4D97-AF65-F5344CB8AC3E}">
        <p14:creationId xmlns:p14="http://schemas.microsoft.com/office/powerpoint/2010/main" val="1805988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4" grpId="0" animBg="1"/>
      <p:bldP spid="15" grpId="0"/>
      <p:bldP spid="16" grpId="0"/>
      <p:bldP spid="17" grpId="0"/>
      <p:bldP spid="19" grpId="0" animBg="1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95250"/>
            <a:ext cx="11620500" cy="6343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76200" y="150882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809625" y="190500"/>
            <a:ext cx="1079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0BD21-DB57-4AF8-A64C-6CC16561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766489"/>
            <a:ext cx="6867525" cy="3002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C2802-F227-CCD6-6DB6-2FC359D175A5}"/>
              </a:ext>
            </a:extLst>
          </p:cNvPr>
          <p:cNvSpPr txBox="1"/>
          <p:nvPr/>
        </p:nvSpPr>
        <p:spPr>
          <a:xfrm>
            <a:off x="466726" y="3762375"/>
            <a:ext cx="11296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6682F-204A-02FF-4EAC-684B801871C1}"/>
              </a:ext>
            </a:extLst>
          </p:cNvPr>
          <p:cNvSpPr txBox="1"/>
          <p:nvPr/>
        </p:nvSpPr>
        <p:spPr>
          <a:xfrm>
            <a:off x="2781301" y="4419600"/>
            <a:ext cx="7296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Bài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giải</a:t>
            </a:r>
            <a:endParaRPr lang="en-US" sz="2700" b="1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Trái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cây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đặt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trên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đĩa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cân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nặng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 gam </a:t>
            </a:r>
            <a:r>
              <a:rPr lang="en-US" sz="2700" b="1" dirty="0" err="1">
                <a:solidFill>
                  <a:srgbClr val="FF0000"/>
                </a:solidFill>
              </a:rPr>
              <a:t>là</a:t>
            </a:r>
            <a:r>
              <a:rPr lang="en-US" sz="2700" b="1" dirty="0">
                <a:solidFill>
                  <a:srgbClr val="FF0000"/>
                </a:solidFill>
              </a:rPr>
              <a:t>:</a:t>
            </a:r>
          </a:p>
          <a:p>
            <a:pPr lvl="0" algn="ctr">
              <a:defRPr/>
            </a:pPr>
            <a:r>
              <a:rPr lang="en-US" sz="2700" b="1" dirty="0">
                <a:solidFill>
                  <a:srgbClr val="FF0000"/>
                </a:solidFill>
              </a:rPr>
              <a:t>2 815 – 231 = 2 584 (g)</a:t>
            </a:r>
          </a:p>
          <a:p>
            <a:pPr lvl="0" algn="r">
              <a:defRPr/>
            </a:pPr>
            <a:r>
              <a:rPr lang="en-US" sz="2700" b="1" dirty="0" err="1">
                <a:solidFill>
                  <a:srgbClr val="FF0000"/>
                </a:solidFill>
              </a:rPr>
              <a:t>Đáp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: 2 584 g</a:t>
            </a:r>
          </a:p>
        </p:txBody>
      </p:sp>
    </p:spTree>
    <p:extLst>
      <p:ext uri="{BB962C8B-B14F-4D97-AF65-F5344CB8AC3E}">
        <p14:creationId xmlns:p14="http://schemas.microsoft.com/office/powerpoint/2010/main" val="249299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video bài hát mới của một ban nhạc đã đạt được 84 000 lượt xem trên Internet ngay trong tuần đầu tiên. Hỏi để đạt được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100 000 lượt xem thì cần thêm bao nhiêu lượt xem nữa?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6D392-B0BA-0D2E-CCB7-9ACAF0E83F90}"/>
              </a:ext>
            </a:extLst>
          </p:cNvPr>
          <p:cNvSpPr txBox="1"/>
          <p:nvPr/>
        </p:nvSpPr>
        <p:spPr>
          <a:xfrm>
            <a:off x="333375" y="2257425"/>
            <a:ext cx="68770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7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đạt được 100 000 lượt xem video cần thêm số lượt xem là:</a:t>
            </a:r>
          </a:p>
          <a:p>
            <a:pPr lvl="0" algn="ct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 – 84 000 = 16 000 (lượt)</a:t>
            </a:r>
          </a:p>
          <a:p>
            <a:pPr lvl="0" algn="r">
              <a:defRPr/>
            </a:pPr>
            <a:r>
              <a:rPr lang="vi-VN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16 000 lượt xem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81C8-F40F-FB07-FF06-DC662B7AD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1908544"/>
            <a:ext cx="4567237" cy="28110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41095-CE5E-5D42-437D-EFFB10917E5E}"/>
              </a:ext>
            </a:extLst>
          </p:cNvPr>
          <p:cNvCxnSpPr>
            <a:cxnSpLocks/>
          </p:cNvCxnSpPr>
          <p:nvPr/>
        </p:nvCxnSpPr>
        <p:spPr>
          <a:xfrm>
            <a:off x="7591425" y="885825"/>
            <a:ext cx="3905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0051E9-AE03-073F-8255-2A4CD45A3C53}"/>
              </a:ext>
            </a:extLst>
          </p:cNvPr>
          <p:cNvCxnSpPr>
            <a:cxnSpLocks/>
          </p:cNvCxnSpPr>
          <p:nvPr/>
        </p:nvCxnSpPr>
        <p:spPr>
          <a:xfrm>
            <a:off x="771525" y="1371600"/>
            <a:ext cx="581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844644-237F-EF6E-C42A-9A08AFA3ECA2}"/>
              </a:ext>
            </a:extLst>
          </p:cNvPr>
          <p:cNvCxnSpPr>
            <a:cxnSpLocks/>
          </p:cNvCxnSpPr>
          <p:nvPr/>
        </p:nvCxnSpPr>
        <p:spPr>
          <a:xfrm>
            <a:off x="8362950" y="1352550"/>
            <a:ext cx="1895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1D431C-731C-51D2-0630-243ACFFE509E}"/>
              </a:ext>
            </a:extLst>
          </p:cNvPr>
          <p:cNvCxnSpPr>
            <a:cxnSpLocks/>
          </p:cNvCxnSpPr>
          <p:nvPr/>
        </p:nvCxnSpPr>
        <p:spPr>
          <a:xfrm>
            <a:off x="685800" y="1828800"/>
            <a:ext cx="280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46C76E-9C46-8C92-C728-9D5425712929}"/>
              </a:ext>
            </a:extLst>
          </p:cNvPr>
          <p:cNvCxnSpPr>
            <a:cxnSpLocks/>
          </p:cNvCxnSpPr>
          <p:nvPr/>
        </p:nvCxnSpPr>
        <p:spPr>
          <a:xfrm>
            <a:off x="4191000" y="1857375"/>
            <a:ext cx="5305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4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6852F-514E-472A-B388-C88884A6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01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2CD2F-A5EA-CB30-19C9-61AB1814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8D6E7A-B30A-601F-59A5-FFF6E7BAE6D5}"/>
              </a:ext>
            </a:extLst>
          </p:cNvPr>
          <p:cNvGrpSpPr/>
          <p:nvPr/>
        </p:nvGrpSpPr>
        <p:grpSpPr>
          <a:xfrm>
            <a:off x="447744" y="368235"/>
            <a:ext cx="4429056" cy="1245911"/>
            <a:chOff x="176986" y="74750"/>
            <a:chExt cx="4429056" cy="1245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8B893B-8D82-EE30-0B99-E6F3C17D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6" y="74750"/>
              <a:ext cx="4429056" cy="1245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778D2D-3586-2320-AE8B-345750385757}"/>
                </a:ext>
              </a:extLst>
            </p:cNvPr>
            <p:cNvSpPr txBox="1"/>
            <p:nvPr/>
          </p:nvSpPr>
          <p:spPr>
            <a:xfrm>
              <a:off x="441583" y="374539"/>
              <a:ext cx="3899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0" i="0" u="none" strike="noStrike" kern="1200" cap="none" spc="0" normalizeH="0" baseline="0" noProof="0">
                  <a:ln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Đố bạn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”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01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530F5F-4859-D934-4951-12921F5D577D}"/>
              </a:ext>
            </a:extLst>
          </p:cNvPr>
          <p:cNvGrpSpPr/>
          <p:nvPr/>
        </p:nvGrpSpPr>
        <p:grpSpPr>
          <a:xfrm>
            <a:off x="3071587" y="2561231"/>
            <a:ext cx="6021992" cy="3659088"/>
            <a:chOff x="3085004" y="2467990"/>
            <a:chExt cx="6021992" cy="36590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BBC603-CE8C-E8E2-1077-C413EE8A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04" y="2467990"/>
              <a:ext cx="6021992" cy="36590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FA3BA4-4882-DC92-6BAC-7CDBDD110AD0}"/>
                </a:ext>
              </a:extLst>
            </p:cNvPr>
            <p:cNvSpPr txBox="1"/>
            <p:nvPr/>
          </p:nvSpPr>
          <p:spPr>
            <a:xfrm>
              <a:off x="3685854" y="3406484"/>
              <a:ext cx="471700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vi 100 000.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E625D8-F8B4-04F4-D41F-5871C4367264}"/>
                </a:ext>
              </a:extLst>
            </p:cNvPr>
            <p:cNvSpPr txBox="1"/>
            <p:nvPr/>
          </p:nvSpPr>
          <p:spPr>
            <a:xfrm>
              <a:off x="5058138" y="2821067"/>
              <a:ext cx="2205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Luật</a:t>
              </a:r>
              <a:r>
                <a:rPr kumimoji="0" lang="en-US" sz="40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chơi</a:t>
              </a:r>
              <a:endParaRPr kumimoji="0" lang="vi-VN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56E550F-D786-AB72-4AD6-45378384A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673" y="3288448"/>
            <a:ext cx="3330488" cy="3169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10C3A-17A3-C0F6-C7D1-A53423A97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44" y="3356870"/>
            <a:ext cx="3236549" cy="31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67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FBD43-F6B9-4C9B-A128-B33BF1E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" y="0"/>
            <a:ext cx="1209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53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6893D-86C8-434F-BCB9-8A05BD7A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32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55810" y="5257801"/>
            <a:ext cx="247856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ea typeface="+mn-ea"/>
                <a:cs typeface="+mn-cs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8" action="ppaction://hlinksldjump"/>
          </p:cNvPr>
          <p:cNvSpPr/>
          <p:nvPr/>
        </p:nvSpPr>
        <p:spPr>
          <a:xfrm>
            <a:off x="5994400" y="6273800"/>
            <a:ext cx="1511451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HỌC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3 157 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1 365 = ..?...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025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1 792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8 000 -     ..?..     = 5 000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64 167 – 23 518 = …?...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1900" y="1663700"/>
            <a:ext cx="24955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40 649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18 687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9 596 = ..?..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1" y="1663700"/>
            <a:ext cx="19145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9 091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6A11476B-CF0B-8695-EC96-6ECB1EEDC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5F1CB8CC-928B-5C0F-5C1D-32B17252F824}"/>
              </a:ext>
            </a:extLst>
          </p:cNvPr>
          <p:cNvSpPr/>
          <p:nvPr/>
        </p:nvSpPr>
        <p:spPr>
          <a:xfrm>
            <a:off x="2695366" y="1575728"/>
            <a:ext cx="7375358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F3A00-DE88-0A90-2A23-796D13EF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79" y="1635820"/>
            <a:ext cx="2803933" cy="137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E8524-0D7C-ACB6-A1AA-FF9C1D5F5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56" y="3123373"/>
            <a:ext cx="6255038" cy="1487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FCFFA-AD40-D374-CEA8-E81E89391E60}"/>
              </a:ext>
            </a:extLst>
          </p:cNvPr>
          <p:cNvSpPr txBox="1"/>
          <p:nvPr/>
        </p:nvSpPr>
        <p:spPr>
          <a:xfrm>
            <a:off x="5591175" y="4667250"/>
            <a:ext cx="1857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</a:t>
            </a:r>
            <a:r>
              <a:rPr lang="en-US" sz="4000" b="1" dirty="0" err="1">
                <a:solidFill>
                  <a:srgbClr val="FF0000"/>
                </a:solidFill>
              </a:rPr>
              <a:t>Tiết</a:t>
            </a:r>
            <a:r>
              <a:rPr lang="en-US" sz="4000" b="1" dirty="0">
                <a:solidFill>
                  <a:srgbClr val="FF0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3694348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333</Words>
  <Application>Microsoft Office PowerPoint</Application>
  <PresentationFormat>Widescreen</PresentationFormat>
  <Paragraphs>49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Duepuntozero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16</cp:revision>
  <dcterms:created xsi:type="dcterms:W3CDTF">2023-02-17T12:03:28Z</dcterms:created>
  <dcterms:modified xsi:type="dcterms:W3CDTF">2023-03-05T10:21:27Z</dcterms:modified>
</cp:coreProperties>
</file>