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53" r:id="rId2"/>
    <p:sldId id="454" r:id="rId3"/>
    <p:sldId id="324" r:id="rId4"/>
    <p:sldId id="455" r:id="rId5"/>
    <p:sldId id="456" r:id="rId6"/>
    <p:sldId id="459" r:id="rId7"/>
    <p:sldId id="460" r:id="rId8"/>
    <p:sldId id="448" r:id="rId9"/>
    <p:sldId id="461" r:id="rId10"/>
    <p:sldId id="462" r:id="rId11"/>
    <p:sldId id="463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B2BE"/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274" autoAdjust="0"/>
  </p:normalViewPr>
  <p:slideViewPr>
    <p:cSldViewPr>
      <p:cViewPr varScale="1">
        <p:scale>
          <a:sx n="47" d="100"/>
          <a:sy n="47" d="100"/>
        </p:scale>
        <p:origin x="744" y="10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CB99F87-ABE2-FE25-419A-9091EE578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8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2753DAA-CAF5-1FDD-28B6-3AC799673A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27124" y="1068806"/>
            <a:ext cx="281659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7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3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1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5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1CEEA49-E470-6D7C-4FDB-2A52BE215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2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5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A9CDC1FC-0D95-AAA1-4A3A-DB1464727374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382335F-7E46-6F42-09FA-A637CF25ABD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216" y="25400"/>
            <a:ext cx="1030422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13519" y="6967583"/>
            <a:ext cx="13264216" cy="11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Times New Roman" pitchFamily="18" charset="0"/>
              </a:rPr>
              <a:t>Tiểu phẩm tình cảm gia đình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VN-Anastasia" panose="020B0606040200020203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706CFC3-E152-803E-5A0A-86F8ABD9D26C}"/>
              </a:ext>
            </a:extLst>
          </p:cNvPr>
          <p:cNvSpPr txBox="1"/>
          <p:nvPr/>
        </p:nvSpPr>
        <p:spPr>
          <a:xfrm>
            <a:off x="4252119" y="47244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26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366625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3FE61337-6059-3031-23CA-E5350A8A3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631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inwheel, vector graphics, outdoor object&#10;&#10;Description automatically generated">
            <a:extLst>
              <a:ext uri="{FF2B5EF4-FFF2-40B4-BE49-F238E27FC236}">
                <a16:creationId xmlns:a16="http://schemas.microsoft.com/office/drawing/2014/main" id="{444CBDAF-E4B0-273E-68CA-CBA7A700D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6276638" cy="9193757"/>
          </a:xfrm>
          <a:prstGeom prst="rect">
            <a:avLst/>
          </a:prstGeom>
        </p:spPr>
      </p:pic>
      <p:pic>
        <p:nvPicPr>
          <p:cNvPr id="4" name="Picture 4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D12A8599-558F-D6A1-A236-409678401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9" y="4800600"/>
            <a:ext cx="566816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573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D2FFE27-4FCB-F2E6-90AA-2BF3E4BE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" y="0"/>
            <a:ext cx="16249566" cy="9140380"/>
          </a:xfrm>
          <a:prstGeom prst="rect">
            <a:avLst/>
          </a:prstGeom>
        </p:spPr>
      </p:pic>
      <p:pic>
        <p:nvPicPr>
          <p:cNvPr id="5" name="Hình ảnh 4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05E02769-B46F-EB58-BD09-966E225A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081" y="4570190"/>
            <a:ext cx="6125430" cy="437258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2183B73-AE32-1B95-742D-93C882542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49" y="0"/>
            <a:ext cx="8181334" cy="658870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6464A3-A966-19E0-4569-A4017C4BF5CE}"/>
              </a:ext>
            </a:extLst>
          </p:cNvPr>
          <p:cNvSpPr txBox="1"/>
          <p:nvPr/>
        </p:nvSpPr>
        <p:spPr>
          <a:xfrm>
            <a:off x="6842919" y="28956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SINH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HOẠT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LỚP</a:t>
            </a:r>
          </a:p>
        </p:txBody>
      </p:sp>
    </p:spTree>
    <p:extLst>
      <p:ext uri="{BB962C8B-B14F-4D97-AF65-F5344CB8AC3E}">
        <p14:creationId xmlns:p14="http://schemas.microsoft.com/office/powerpoint/2010/main" val="1216257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hiết bị điện tử, màn hình&#10;&#10;Mô tả được tạo tự động">
            <a:extLst>
              <a:ext uri="{FF2B5EF4-FFF2-40B4-BE49-F238E27FC236}">
                <a16:creationId xmlns:a16="http://schemas.microsoft.com/office/drawing/2014/main" id="{80248D10-D5A8-DE7B-AB66-C3F34770A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41" y="1083733"/>
            <a:ext cx="14516533" cy="7377515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4442135-C90C-BB38-AD24-2DDE188443E8}"/>
              </a:ext>
            </a:extLst>
          </p:cNvPr>
          <p:cNvSpPr txBox="1"/>
          <p:nvPr/>
        </p:nvSpPr>
        <p:spPr>
          <a:xfrm>
            <a:off x="4212044" y="298419"/>
            <a:ext cx="8441831" cy="9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89" b="1" i="0" u="none" strike="noStrike" kern="1200" cap="none" spc="0" normalizeH="0" baseline="0" noProof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D6FF61"/>
                </a:solidFill>
                <a:effectLst>
                  <a:outerShdw dist="38100" dir="2700000" algn="tl" rotWithShape="0">
                    <a:srgbClr val="00B050"/>
                  </a:outerShdw>
                </a:effectLst>
                <a:uLnTx/>
                <a:uFillTx/>
                <a:latin typeface="SVN-Kitten" pitchFamily="50" charset="-93"/>
                <a:ea typeface="+mn-ea"/>
                <a:cs typeface="+mn-cs"/>
              </a:rPr>
              <a:t>Sinh hoạt chủ điểm</a:t>
            </a:r>
            <a:endParaRPr kumimoji="0" lang="vi-VN" sz="5689" b="1" i="0" u="none" strike="noStrike" kern="1200" cap="none" spc="0" normalizeH="0" baseline="0" noProof="0">
              <a:ln w="6600">
                <a:solidFill>
                  <a:srgbClr val="00B050"/>
                </a:solidFill>
                <a:prstDash val="solid"/>
              </a:ln>
              <a:solidFill>
                <a:srgbClr val="D6FF61"/>
              </a:solidFill>
              <a:effectLst>
                <a:outerShdw dist="38100" dir="2700000" algn="tl" rotWithShape="0">
                  <a:srgbClr val="00B050"/>
                </a:outerShdw>
              </a:effectLst>
              <a:uLnTx/>
              <a:uFillTx/>
              <a:latin typeface="SVN-Kitten" pitchFamily="50" charset="-93"/>
              <a:ea typeface="+mn-ea"/>
              <a:cs typeface="+mn-cs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93BD21A3-74CA-26BE-8A77-096227EF3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" y="7778496"/>
            <a:ext cx="16256000" cy="1365504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872EC388-456D-9D93-DB04-531D55B26FF6}"/>
              </a:ext>
            </a:extLst>
          </p:cNvPr>
          <p:cNvSpPr txBox="1"/>
          <p:nvPr/>
        </p:nvSpPr>
        <p:spPr>
          <a:xfrm>
            <a:off x="4243652" y="2160410"/>
            <a:ext cx="7202311" cy="4469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Cảm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575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nghĩ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của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về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lớp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học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thân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C0A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thiện</a:t>
            </a:r>
            <a:endParaRPr kumimoji="0" lang="vi-VN" sz="7111" b="1" i="0" u="none" strike="noStrike" kern="1200" cap="none" spc="0" normalizeH="0" baseline="0" noProof="0">
              <a:ln w="6600">
                <a:solidFill>
                  <a:srgbClr val="0070C0"/>
                </a:solidFill>
                <a:prstDash val="solid"/>
              </a:ln>
              <a:solidFill>
                <a:srgbClr val="FF7C0A"/>
              </a:solidFill>
              <a:effectLst>
                <a:outerShdw dist="38100" dir="2700000" algn="tl" rotWithShape="0">
                  <a:srgbClr val="DAEDEF">
                    <a:lumMod val="75000"/>
                  </a:srgbClr>
                </a:outerShdw>
              </a:effectLst>
              <a:uLnTx/>
              <a:uFillTx/>
              <a:latin typeface="SVN-Kitten" pitchFamily="50" charset="-93"/>
              <a:ea typeface="+mn-ea"/>
              <a:cs typeface="+mn-cs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B8BAF29-910F-F963-650F-6477B71D2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524" y="3519936"/>
            <a:ext cx="6278119" cy="53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466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D2FFE27-4FCB-F2E6-90AA-2BF3E4BE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" y="0"/>
            <a:ext cx="16249566" cy="9140380"/>
          </a:xfrm>
          <a:prstGeom prst="rect">
            <a:avLst/>
          </a:prstGeom>
        </p:spPr>
      </p:pic>
      <p:pic>
        <p:nvPicPr>
          <p:cNvPr id="5" name="Hình ảnh 4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05E02769-B46F-EB58-BD09-966E225A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081" y="4570190"/>
            <a:ext cx="6125430" cy="437258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2183B73-AE32-1B95-742D-93C882542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49" y="0"/>
            <a:ext cx="8181334" cy="658870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6464A3-A966-19E0-4569-A4017C4BF5CE}"/>
              </a:ext>
            </a:extLst>
          </p:cNvPr>
          <p:cNvSpPr txBox="1"/>
          <p:nvPr/>
        </p:nvSpPr>
        <p:spPr>
          <a:xfrm>
            <a:off x="6842919" y="28956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SINH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HOẠT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Chủ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ĐỀ</a:t>
            </a:r>
          </a:p>
        </p:txBody>
      </p:sp>
    </p:spTree>
    <p:extLst>
      <p:ext uri="{BB962C8B-B14F-4D97-AF65-F5344CB8AC3E}">
        <p14:creationId xmlns:p14="http://schemas.microsoft.com/office/powerpoint/2010/main" val="39357106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F7944444-352C-C926-9900-E94DFAF19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555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8122C3C-9549-BA5B-0E7C-EF864BAB4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761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66052" y="457200"/>
            <a:ext cx="14137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Tham gia trình diễn tiểu phẩm “Tình cảm gia đình”.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 chọn tiểu phẩm hay nhất.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3BFFD17-25C7-AFAB-AF58-C3F481BF0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4" t="33362" r="17286" b="6510"/>
          <a:stretch/>
        </p:blipFill>
        <p:spPr>
          <a:xfrm>
            <a:off x="3847263" y="1657529"/>
            <a:ext cx="11933374" cy="6853425"/>
          </a:xfrm>
          <a:prstGeom prst="rect">
            <a:avLst/>
          </a:prstGeom>
        </p:spPr>
      </p:pic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F2121FB0-77A6-60C8-0C76-D2F1F8470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4760468" cy="47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509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9FF012AF-FA65-05E8-46C3-0C204D272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9" y="4800600"/>
            <a:ext cx="3598326" cy="4169682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22E51C5-FE10-85EC-8048-91E7DB3BB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2438400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62742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26EE71BE-5DF3-BB2D-0EC4-5EA39A40F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180" y="-1053892"/>
            <a:ext cx="14706600" cy="9830407"/>
          </a:xfrm>
          <a:prstGeom prst="rect">
            <a:avLst/>
          </a:prstGeom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88933B68-DCFC-4BC7-C68B-B7D132C88ECD}"/>
              </a:ext>
            </a:extLst>
          </p:cNvPr>
          <p:cNvSpPr txBox="1"/>
          <p:nvPr/>
        </p:nvSpPr>
        <p:spPr>
          <a:xfrm rot="21178601">
            <a:off x="1865690" y="4128863"/>
            <a:ext cx="8828614" cy="1976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 chọn nhóm tiểu phẩm hay nhất.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4108CA-90DB-DBB5-3369-16475F8C1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519" y="2667000"/>
            <a:ext cx="7132417" cy="56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1843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10741</TotalTime>
  <Words>54</Words>
  <Application>Microsoft Office PowerPoint</Application>
  <PresentationFormat>Custom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AvantGarde</vt:lpstr>
      <vt:lpstr>HP-087</vt:lpstr>
      <vt:lpstr>SVN-Anastasia</vt:lpstr>
      <vt:lpstr>SVN-Kitten</vt:lpstr>
      <vt:lpstr>SVN-Ziclets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Hà Nguyễn Thị Thu</cp:lastModifiedBy>
  <cp:revision>1201</cp:revision>
  <dcterms:created xsi:type="dcterms:W3CDTF">2008-09-09T22:52:10Z</dcterms:created>
  <dcterms:modified xsi:type="dcterms:W3CDTF">2023-03-19T09:24:23Z</dcterms:modified>
  <cp:category>9Slide.vn</cp:category>
</cp:coreProperties>
</file>