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tags/tag3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6" r:id="rId3"/>
  </p:sldMasterIdLst>
  <p:notesMasterIdLst>
    <p:notesMasterId r:id="rId19"/>
  </p:notesMasterIdLst>
  <p:sldIdLst>
    <p:sldId id="375" r:id="rId4"/>
    <p:sldId id="306" r:id="rId5"/>
    <p:sldId id="313" r:id="rId6"/>
    <p:sldId id="280" r:id="rId7"/>
    <p:sldId id="289" r:id="rId8"/>
    <p:sldId id="311" r:id="rId9"/>
    <p:sldId id="277" r:id="rId10"/>
    <p:sldId id="269" r:id="rId11"/>
    <p:sldId id="312" r:id="rId12"/>
    <p:sldId id="279" r:id="rId13"/>
    <p:sldId id="303" r:id="rId14"/>
    <p:sldId id="304" r:id="rId15"/>
    <p:sldId id="309" r:id="rId16"/>
    <p:sldId id="310" r:id="rId17"/>
    <p:sldId id="308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7E39"/>
    <a:srgbClr val="FFE7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051" autoAdjust="0"/>
  </p:normalViewPr>
  <p:slideViewPr>
    <p:cSldViewPr>
      <p:cViewPr varScale="1">
        <p:scale>
          <a:sx n="69" d="100"/>
          <a:sy n="69" d="100"/>
        </p:scale>
        <p:origin x="1224" y="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F726-CE0D-405D-BBBE-946BE248C432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FF89-8D57-4F30-975A-A57939EF1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4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7191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123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D70B0F-C3E8-4AD5-81B5-00D36B07F4A2}" type="slidenum">
              <a:rPr lang="zh-CN" altLang="en-US" smtClean="0">
                <a:solidFill>
                  <a:prstClr val="black"/>
                </a:solidFill>
                <a:latin typeface="等线" panose="020F0502020204030204"/>
              </a:rPr>
              <a:pPr>
                <a:defRPr/>
              </a:pPr>
              <a:t>15</a:t>
            </a:fld>
            <a:endParaRPr lang="zh-CN" altLang="en-US">
              <a:solidFill>
                <a:prstClr val="black"/>
              </a:solidFill>
              <a:latin typeface="等线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623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19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898D2-1677-4DA8-A20D-C0C5D373E58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462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7896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7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7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684822" y="781487"/>
            <a:ext cx="3767428" cy="3635729"/>
          </a:xfrm>
          <a:custGeom>
            <a:avLst/>
            <a:gdLst>
              <a:gd name="connsiteX0" fmla="*/ 1060709 w 5023237"/>
              <a:gd name="connsiteY0" fmla="*/ 412 h 4847639"/>
              <a:gd name="connsiteX1" fmla="*/ 1141302 w 5023237"/>
              <a:gd name="connsiteY1" fmla="*/ 5495 h 4847639"/>
              <a:gd name="connsiteX2" fmla="*/ 2102254 w 5023237"/>
              <a:gd name="connsiteY2" fmla="*/ 320666 h 4847639"/>
              <a:gd name="connsiteX3" fmla="*/ 3095122 w 5023237"/>
              <a:gd name="connsiteY3" fmla="*/ 411767 h 4847639"/>
              <a:gd name="connsiteX4" fmla="*/ 4071439 w 5023237"/>
              <a:gd name="connsiteY4" fmla="*/ 730228 h 4847639"/>
              <a:gd name="connsiteX5" fmla="*/ 4841734 w 5023237"/>
              <a:gd name="connsiteY5" fmla="*/ 810121 h 4847639"/>
              <a:gd name="connsiteX6" fmla="*/ 5020382 w 5023237"/>
              <a:gd name="connsiteY6" fmla="*/ 1176509 h 4847639"/>
              <a:gd name="connsiteX7" fmla="*/ 4757353 w 5023237"/>
              <a:gd name="connsiteY7" fmla="*/ 2104566 h 4847639"/>
              <a:gd name="connsiteX8" fmla="*/ 4674594 w 5023237"/>
              <a:gd name="connsiteY8" fmla="*/ 3241371 h 4847639"/>
              <a:gd name="connsiteX9" fmla="*/ 4349673 w 5023237"/>
              <a:gd name="connsiteY9" fmla="*/ 4083256 h 4847639"/>
              <a:gd name="connsiteX10" fmla="*/ 4205774 w 5023237"/>
              <a:gd name="connsiteY10" fmla="*/ 4830226 h 4847639"/>
              <a:gd name="connsiteX11" fmla="*/ 3132725 w 5023237"/>
              <a:gd name="connsiteY11" fmla="*/ 4588272 h 4847639"/>
              <a:gd name="connsiteX12" fmla="*/ 1675990 w 5023237"/>
              <a:gd name="connsiteY12" fmla="*/ 4337067 h 4847639"/>
              <a:gd name="connsiteX13" fmla="*/ 510319 w 5023237"/>
              <a:gd name="connsiteY13" fmla="*/ 4002360 h 4847639"/>
              <a:gd name="connsiteX14" fmla="*/ 44397 w 5023237"/>
              <a:gd name="connsiteY14" fmla="*/ 3926886 h 4847639"/>
              <a:gd name="connsiteX15" fmla="*/ 47639 w 5023237"/>
              <a:gd name="connsiteY15" fmla="*/ 3611604 h 4847639"/>
              <a:gd name="connsiteX16" fmla="*/ 297471 w 5023237"/>
              <a:gd name="connsiteY16" fmla="*/ 3045308 h 4847639"/>
              <a:gd name="connsiteX17" fmla="*/ 399819 w 5023237"/>
              <a:gd name="connsiteY17" fmla="*/ 2192216 h 4847639"/>
              <a:gd name="connsiteX18" fmla="*/ 730904 w 5023237"/>
              <a:gd name="connsiteY18" fmla="*/ 1096440 h 4847639"/>
              <a:gd name="connsiteX19" fmla="*/ 730676 w 5023237"/>
              <a:gd name="connsiteY19" fmla="*/ 197074 h 4847639"/>
              <a:gd name="connsiteX20" fmla="*/ 1060709 w 5023237"/>
              <a:gd name="connsiteY20" fmla="*/ 412 h 484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3237" h="4847639">
                <a:moveTo>
                  <a:pt x="1060709" y="412"/>
                </a:moveTo>
                <a:cubicBezTo>
                  <a:pt x="1085903" y="1163"/>
                  <a:pt x="1112728" y="2920"/>
                  <a:pt x="1141302" y="5495"/>
                </a:cubicBezTo>
                <a:cubicBezTo>
                  <a:pt x="1369898" y="26094"/>
                  <a:pt x="1776616" y="252955"/>
                  <a:pt x="2102254" y="320666"/>
                </a:cubicBezTo>
                <a:cubicBezTo>
                  <a:pt x="2427891" y="388378"/>
                  <a:pt x="2766925" y="343507"/>
                  <a:pt x="3095122" y="411767"/>
                </a:cubicBezTo>
                <a:cubicBezTo>
                  <a:pt x="3423319" y="480026"/>
                  <a:pt x="3780337" y="663836"/>
                  <a:pt x="4071439" y="730228"/>
                </a:cubicBezTo>
                <a:cubicBezTo>
                  <a:pt x="4362541" y="796620"/>
                  <a:pt x="4683577" y="735742"/>
                  <a:pt x="4841734" y="810121"/>
                </a:cubicBezTo>
                <a:cubicBezTo>
                  <a:pt x="4999891" y="884501"/>
                  <a:pt x="5034445" y="960768"/>
                  <a:pt x="5020382" y="1176509"/>
                </a:cubicBezTo>
                <a:cubicBezTo>
                  <a:pt x="5006318" y="1392250"/>
                  <a:pt x="4814985" y="1760423"/>
                  <a:pt x="4757353" y="2104566"/>
                </a:cubicBezTo>
                <a:cubicBezTo>
                  <a:pt x="4699723" y="2448710"/>
                  <a:pt x="4742540" y="2911589"/>
                  <a:pt x="4674594" y="3241371"/>
                </a:cubicBezTo>
                <a:cubicBezTo>
                  <a:pt x="4606648" y="3571152"/>
                  <a:pt x="4427810" y="3818446"/>
                  <a:pt x="4349673" y="4083256"/>
                </a:cubicBezTo>
                <a:cubicBezTo>
                  <a:pt x="4271537" y="4348065"/>
                  <a:pt x="4408599" y="4746057"/>
                  <a:pt x="4205774" y="4830226"/>
                </a:cubicBezTo>
                <a:cubicBezTo>
                  <a:pt x="4002949" y="4914395"/>
                  <a:pt x="3554356" y="4670465"/>
                  <a:pt x="3132725" y="4588272"/>
                </a:cubicBezTo>
                <a:cubicBezTo>
                  <a:pt x="2711095" y="4506079"/>
                  <a:pt x="2113058" y="4434719"/>
                  <a:pt x="1675990" y="4337067"/>
                </a:cubicBezTo>
                <a:cubicBezTo>
                  <a:pt x="1238922" y="4239415"/>
                  <a:pt x="782251" y="4070723"/>
                  <a:pt x="510319" y="4002360"/>
                </a:cubicBezTo>
                <a:cubicBezTo>
                  <a:pt x="238387" y="3933997"/>
                  <a:pt x="121511" y="3992012"/>
                  <a:pt x="44397" y="3926886"/>
                </a:cubicBezTo>
                <a:cubicBezTo>
                  <a:pt x="-32716" y="3861759"/>
                  <a:pt x="5460" y="3758533"/>
                  <a:pt x="47639" y="3611604"/>
                </a:cubicBezTo>
                <a:cubicBezTo>
                  <a:pt x="89818" y="3464675"/>
                  <a:pt x="238775" y="3281872"/>
                  <a:pt x="297471" y="3045308"/>
                </a:cubicBezTo>
                <a:cubicBezTo>
                  <a:pt x="356168" y="2808743"/>
                  <a:pt x="327580" y="2517027"/>
                  <a:pt x="399819" y="2192216"/>
                </a:cubicBezTo>
                <a:cubicBezTo>
                  <a:pt x="472059" y="1867405"/>
                  <a:pt x="675762" y="1428963"/>
                  <a:pt x="730904" y="1096440"/>
                </a:cubicBezTo>
                <a:cubicBezTo>
                  <a:pt x="786047" y="763916"/>
                  <a:pt x="665251" y="377510"/>
                  <a:pt x="730676" y="197074"/>
                </a:cubicBezTo>
                <a:cubicBezTo>
                  <a:pt x="787922" y="39193"/>
                  <a:pt x="884354" y="-4845"/>
                  <a:pt x="1060709" y="41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566088" y="2691451"/>
            <a:ext cx="1649381" cy="1546647"/>
          </a:xfrm>
          <a:custGeom>
            <a:avLst/>
            <a:gdLst>
              <a:gd name="connsiteX0" fmla="*/ 1476780 w 2199174"/>
              <a:gd name="connsiteY0" fmla="*/ 390 h 2062196"/>
              <a:gd name="connsiteX1" fmla="*/ 1578419 w 2199174"/>
              <a:gd name="connsiteY1" fmla="*/ 21352 h 2062196"/>
              <a:gd name="connsiteX2" fmla="*/ 1986744 w 2199174"/>
              <a:gd name="connsiteY2" fmla="*/ 363502 h 2062196"/>
              <a:gd name="connsiteX3" fmla="*/ 2194070 w 2199174"/>
              <a:gd name="connsiteY3" fmla="*/ 829354 h 2062196"/>
              <a:gd name="connsiteX4" fmla="*/ 2099048 w 2199174"/>
              <a:gd name="connsiteY4" fmla="*/ 1455367 h 2062196"/>
              <a:gd name="connsiteX5" fmla="*/ 1709663 w 2199174"/>
              <a:gd name="connsiteY5" fmla="*/ 1985254 h 2062196"/>
              <a:gd name="connsiteX6" fmla="*/ 999938 w 2199174"/>
              <a:gd name="connsiteY6" fmla="*/ 2043689 h 2062196"/>
              <a:gd name="connsiteX7" fmla="*/ 375151 w 2199174"/>
              <a:gd name="connsiteY7" fmla="*/ 1834757 h 2062196"/>
              <a:gd name="connsiteX8" fmla="*/ 43896 w 2199174"/>
              <a:gd name="connsiteY8" fmla="*/ 1131607 h 2062196"/>
              <a:gd name="connsiteX9" fmla="*/ 16571 w 2199174"/>
              <a:gd name="connsiteY9" fmla="*/ 669000 h 2062196"/>
              <a:gd name="connsiteX10" fmla="*/ 170198 w 2199174"/>
              <a:gd name="connsiteY10" fmla="*/ 450062 h 2062196"/>
              <a:gd name="connsiteX11" fmla="*/ 655356 w 2199174"/>
              <a:gd name="connsiteY11" fmla="*/ 117789 h 2062196"/>
              <a:gd name="connsiteX12" fmla="*/ 1161038 w 2199174"/>
              <a:gd name="connsiteY12" fmla="*/ 44990 h 2062196"/>
              <a:gd name="connsiteX13" fmla="*/ 1476780 w 2199174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4" h="2062196">
                <a:moveTo>
                  <a:pt x="1476780" y="390"/>
                </a:moveTo>
                <a:cubicBezTo>
                  <a:pt x="1510341" y="1918"/>
                  <a:pt x="1544014" y="8081"/>
                  <a:pt x="1578419" y="21352"/>
                </a:cubicBezTo>
                <a:cubicBezTo>
                  <a:pt x="1716037" y="74437"/>
                  <a:pt x="1884136" y="228835"/>
                  <a:pt x="1986744" y="363502"/>
                </a:cubicBezTo>
                <a:cubicBezTo>
                  <a:pt x="2089353" y="498169"/>
                  <a:pt x="2175353" y="647376"/>
                  <a:pt x="2194070" y="829354"/>
                </a:cubicBezTo>
                <a:cubicBezTo>
                  <a:pt x="2212788" y="1011331"/>
                  <a:pt x="2179782" y="1262717"/>
                  <a:pt x="2099048" y="1455367"/>
                </a:cubicBezTo>
                <a:cubicBezTo>
                  <a:pt x="2018313" y="1648017"/>
                  <a:pt x="1892848" y="1887200"/>
                  <a:pt x="1709663" y="1985254"/>
                </a:cubicBezTo>
                <a:cubicBezTo>
                  <a:pt x="1526478" y="2083307"/>
                  <a:pt x="1222356" y="2068772"/>
                  <a:pt x="999938" y="2043689"/>
                </a:cubicBezTo>
                <a:cubicBezTo>
                  <a:pt x="777519" y="2018606"/>
                  <a:pt x="534492" y="1986771"/>
                  <a:pt x="375151" y="1834757"/>
                </a:cubicBezTo>
                <a:cubicBezTo>
                  <a:pt x="215811" y="1682743"/>
                  <a:pt x="103659" y="1325899"/>
                  <a:pt x="43896" y="1131607"/>
                </a:cubicBezTo>
                <a:cubicBezTo>
                  <a:pt x="-15867" y="937314"/>
                  <a:pt x="-3563" y="782459"/>
                  <a:pt x="16571" y="669000"/>
                </a:cubicBezTo>
                <a:cubicBezTo>
                  <a:pt x="36706" y="555541"/>
                  <a:pt x="63734" y="541931"/>
                  <a:pt x="170198" y="450062"/>
                </a:cubicBezTo>
                <a:cubicBezTo>
                  <a:pt x="276662" y="358194"/>
                  <a:pt x="490216" y="185301"/>
                  <a:pt x="655356" y="117789"/>
                </a:cubicBezTo>
                <a:cubicBezTo>
                  <a:pt x="820496" y="50277"/>
                  <a:pt x="1007194" y="61063"/>
                  <a:pt x="1161038" y="44990"/>
                </a:cubicBezTo>
                <a:cubicBezTo>
                  <a:pt x="1276420" y="32935"/>
                  <a:pt x="1376096" y="-4194"/>
                  <a:pt x="1476780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6820911" y="2669489"/>
            <a:ext cx="1649381" cy="1546647"/>
          </a:xfrm>
          <a:custGeom>
            <a:avLst/>
            <a:gdLst>
              <a:gd name="connsiteX0" fmla="*/ 1476781 w 2199175"/>
              <a:gd name="connsiteY0" fmla="*/ 390 h 2062196"/>
              <a:gd name="connsiteX1" fmla="*/ 1578420 w 2199175"/>
              <a:gd name="connsiteY1" fmla="*/ 21352 h 2062196"/>
              <a:gd name="connsiteX2" fmla="*/ 1986745 w 2199175"/>
              <a:gd name="connsiteY2" fmla="*/ 363502 h 2062196"/>
              <a:gd name="connsiteX3" fmla="*/ 2194071 w 2199175"/>
              <a:gd name="connsiteY3" fmla="*/ 829354 h 2062196"/>
              <a:gd name="connsiteX4" fmla="*/ 2099048 w 2199175"/>
              <a:gd name="connsiteY4" fmla="*/ 1455367 h 2062196"/>
              <a:gd name="connsiteX5" fmla="*/ 1709664 w 2199175"/>
              <a:gd name="connsiteY5" fmla="*/ 1985254 h 2062196"/>
              <a:gd name="connsiteX6" fmla="*/ 999938 w 2199175"/>
              <a:gd name="connsiteY6" fmla="*/ 2043689 h 2062196"/>
              <a:gd name="connsiteX7" fmla="*/ 375152 w 2199175"/>
              <a:gd name="connsiteY7" fmla="*/ 1834757 h 2062196"/>
              <a:gd name="connsiteX8" fmla="*/ 43897 w 2199175"/>
              <a:gd name="connsiteY8" fmla="*/ 1131607 h 2062196"/>
              <a:gd name="connsiteX9" fmla="*/ 16572 w 2199175"/>
              <a:gd name="connsiteY9" fmla="*/ 669000 h 2062196"/>
              <a:gd name="connsiteX10" fmla="*/ 170198 w 2199175"/>
              <a:gd name="connsiteY10" fmla="*/ 450062 h 2062196"/>
              <a:gd name="connsiteX11" fmla="*/ 655357 w 2199175"/>
              <a:gd name="connsiteY11" fmla="*/ 117789 h 2062196"/>
              <a:gd name="connsiteX12" fmla="*/ 1161039 w 2199175"/>
              <a:gd name="connsiteY12" fmla="*/ 44990 h 2062196"/>
              <a:gd name="connsiteX13" fmla="*/ 1476781 w 2199175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5" h="2062196">
                <a:moveTo>
                  <a:pt x="1476781" y="390"/>
                </a:moveTo>
                <a:cubicBezTo>
                  <a:pt x="1510342" y="1918"/>
                  <a:pt x="1544016" y="8081"/>
                  <a:pt x="1578420" y="21352"/>
                </a:cubicBezTo>
                <a:cubicBezTo>
                  <a:pt x="1716037" y="74437"/>
                  <a:pt x="1884137" y="228835"/>
                  <a:pt x="1986745" y="363502"/>
                </a:cubicBezTo>
                <a:cubicBezTo>
                  <a:pt x="2089353" y="498169"/>
                  <a:pt x="2175354" y="647376"/>
                  <a:pt x="2194071" y="829354"/>
                </a:cubicBezTo>
                <a:cubicBezTo>
                  <a:pt x="2212789" y="1011331"/>
                  <a:pt x="2179783" y="1262717"/>
                  <a:pt x="2099048" y="1455367"/>
                </a:cubicBezTo>
                <a:cubicBezTo>
                  <a:pt x="2018314" y="1648017"/>
                  <a:pt x="1892849" y="1887200"/>
                  <a:pt x="1709664" y="1985254"/>
                </a:cubicBezTo>
                <a:cubicBezTo>
                  <a:pt x="1526479" y="2083307"/>
                  <a:pt x="1222357" y="2068772"/>
                  <a:pt x="999938" y="2043689"/>
                </a:cubicBezTo>
                <a:cubicBezTo>
                  <a:pt x="777520" y="2018606"/>
                  <a:pt x="534492" y="1986771"/>
                  <a:pt x="375152" y="1834757"/>
                </a:cubicBezTo>
                <a:cubicBezTo>
                  <a:pt x="215812" y="1682743"/>
                  <a:pt x="103660" y="1325899"/>
                  <a:pt x="43897" y="1131607"/>
                </a:cubicBezTo>
                <a:cubicBezTo>
                  <a:pt x="-15867" y="937314"/>
                  <a:pt x="-3562" y="782459"/>
                  <a:pt x="16572" y="669000"/>
                </a:cubicBezTo>
                <a:cubicBezTo>
                  <a:pt x="36706" y="555541"/>
                  <a:pt x="63735" y="541931"/>
                  <a:pt x="170198" y="450062"/>
                </a:cubicBezTo>
                <a:cubicBezTo>
                  <a:pt x="276662" y="358194"/>
                  <a:pt x="490217" y="185301"/>
                  <a:pt x="655357" y="117789"/>
                </a:cubicBezTo>
                <a:cubicBezTo>
                  <a:pt x="820497" y="50277"/>
                  <a:pt x="1007195" y="61063"/>
                  <a:pt x="1161039" y="44990"/>
                </a:cubicBezTo>
                <a:cubicBezTo>
                  <a:pt x="1276421" y="32935"/>
                  <a:pt x="1376097" y="-4194"/>
                  <a:pt x="1476781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7349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4703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9384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91212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96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5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255865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8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27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0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86092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420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68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2023/3/12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42159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7B4DE2-640B-401D-A6DC-06B3968A4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5CDE2D2-4D78-4107-BCA4-36BE4A0457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D00593E-617D-4B12-B3BD-2DA5029B0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21DD4C-9EC7-4A23-8661-C334E199B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0F0C61-EE8D-4DF0-9DEF-6D743A418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054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15008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CA2278-1B90-4221-BD79-00F43364D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047638-63CE-4224-A36A-77CD8DDF49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7EFAFA-FBF2-46B6-B317-6BC026846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E923272-30E9-4A40-A4EC-396E49FCF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6ED2CD-9609-4D28-A996-97D255E7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985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3AFC7-0B5E-4169-A70D-79B6758C7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E30CB5E-EBF1-4883-9C78-23945FA809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260F4A-B248-4D3E-AECB-783EEF545A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9C17ED-2D96-4734-B0BA-0FAD301A6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28B501B-3506-472D-AC1F-54122545D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1BDD56-43EA-4552-8870-FD3B8033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285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28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1750BA-6571-481F-9060-8CC065FB6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272A4A9-D9B1-4EBA-8972-BF8616C2E7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B0C928-6240-4CC1-BF02-EE3C936A58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5F5BA87-8500-487F-BCE6-5733C86DA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5491981-41A2-41C1-94E4-CC9320EE9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ED09E0-E3C6-4DC0-BF13-2615F210D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B1F207A-147F-4E1F-AC28-AA973EEFC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1166C8-C203-49A9-8A86-9231C7F5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95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596AE9-C429-43E8-8A78-1A6DEC210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797FF47-2EA8-463C-8C20-82A06CDF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BDAD345-5697-4284-92F2-0D944FCDD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1567703-EF38-47DB-8548-31D1F0D4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36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9D73E34-5420-4F47-8E53-3004594C0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8AF2528-4438-450C-9E21-15DA30CFB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7CE6D50-7088-4C53-82F4-41EB5599D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049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8BC574-0821-4A1B-9D49-DCA98313C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E15830-E524-4646-A0F2-DAC10AE2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0D105C-4307-42EF-B983-6F37C9B11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DEB887-ECAB-4889-8BD9-084D93ED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E4A1A9-201E-4CFA-A18D-AE7D20C32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D82AAA-794E-42A1-BD06-3BEE64993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335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463BA5-12E5-45DD-97B3-EA45F5BAA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281733D-35AD-411E-93ED-69E25FFB6A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3FDB634-54E8-445A-8EE5-C0535E0E1B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F2D2B0-BB89-4788-B38B-0DD6F55B5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A5DAF6-8B13-45CD-9235-2D6F4CB26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A031EA-BE0F-494D-8624-7A4FEC8DD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5675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2A850D-DBF2-4ABA-8305-A19C4C22F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2EBE7D2-A377-40F7-BB8C-B947371C8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08D3ED-6754-412D-9EF1-1016C2774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0B34BF-28F9-4BA0-82BE-08D281740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18A8D1A-E001-4A90-92F8-D2D22D045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52876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D2D7C45-3539-4105-843A-61A6703E8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89F3BE-F69E-4DA4-B36B-67C05334AB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E28EC9-ECDB-41D6-B03C-36B2C55F24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6A2237-A801-48F9-B38F-88147B87F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73E677-601E-415F-A3D8-4B9AFF85E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72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684822" y="781487"/>
            <a:ext cx="3767428" cy="3635729"/>
          </a:xfrm>
          <a:custGeom>
            <a:avLst/>
            <a:gdLst>
              <a:gd name="connsiteX0" fmla="*/ 1060709 w 5023237"/>
              <a:gd name="connsiteY0" fmla="*/ 412 h 4847639"/>
              <a:gd name="connsiteX1" fmla="*/ 1141302 w 5023237"/>
              <a:gd name="connsiteY1" fmla="*/ 5495 h 4847639"/>
              <a:gd name="connsiteX2" fmla="*/ 2102254 w 5023237"/>
              <a:gd name="connsiteY2" fmla="*/ 320666 h 4847639"/>
              <a:gd name="connsiteX3" fmla="*/ 3095122 w 5023237"/>
              <a:gd name="connsiteY3" fmla="*/ 411767 h 4847639"/>
              <a:gd name="connsiteX4" fmla="*/ 4071439 w 5023237"/>
              <a:gd name="connsiteY4" fmla="*/ 730228 h 4847639"/>
              <a:gd name="connsiteX5" fmla="*/ 4841734 w 5023237"/>
              <a:gd name="connsiteY5" fmla="*/ 810121 h 4847639"/>
              <a:gd name="connsiteX6" fmla="*/ 5020382 w 5023237"/>
              <a:gd name="connsiteY6" fmla="*/ 1176509 h 4847639"/>
              <a:gd name="connsiteX7" fmla="*/ 4757353 w 5023237"/>
              <a:gd name="connsiteY7" fmla="*/ 2104566 h 4847639"/>
              <a:gd name="connsiteX8" fmla="*/ 4674594 w 5023237"/>
              <a:gd name="connsiteY8" fmla="*/ 3241371 h 4847639"/>
              <a:gd name="connsiteX9" fmla="*/ 4349673 w 5023237"/>
              <a:gd name="connsiteY9" fmla="*/ 4083256 h 4847639"/>
              <a:gd name="connsiteX10" fmla="*/ 4205774 w 5023237"/>
              <a:gd name="connsiteY10" fmla="*/ 4830226 h 4847639"/>
              <a:gd name="connsiteX11" fmla="*/ 3132725 w 5023237"/>
              <a:gd name="connsiteY11" fmla="*/ 4588272 h 4847639"/>
              <a:gd name="connsiteX12" fmla="*/ 1675990 w 5023237"/>
              <a:gd name="connsiteY12" fmla="*/ 4337067 h 4847639"/>
              <a:gd name="connsiteX13" fmla="*/ 510319 w 5023237"/>
              <a:gd name="connsiteY13" fmla="*/ 4002360 h 4847639"/>
              <a:gd name="connsiteX14" fmla="*/ 44397 w 5023237"/>
              <a:gd name="connsiteY14" fmla="*/ 3926886 h 4847639"/>
              <a:gd name="connsiteX15" fmla="*/ 47639 w 5023237"/>
              <a:gd name="connsiteY15" fmla="*/ 3611604 h 4847639"/>
              <a:gd name="connsiteX16" fmla="*/ 297471 w 5023237"/>
              <a:gd name="connsiteY16" fmla="*/ 3045308 h 4847639"/>
              <a:gd name="connsiteX17" fmla="*/ 399819 w 5023237"/>
              <a:gd name="connsiteY17" fmla="*/ 2192216 h 4847639"/>
              <a:gd name="connsiteX18" fmla="*/ 730904 w 5023237"/>
              <a:gd name="connsiteY18" fmla="*/ 1096440 h 4847639"/>
              <a:gd name="connsiteX19" fmla="*/ 730676 w 5023237"/>
              <a:gd name="connsiteY19" fmla="*/ 197074 h 4847639"/>
              <a:gd name="connsiteX20" fmla="*/ 1060709 w 5023237"/>
              <a:gd name="connsiteY20" fmla="*/ 412 h 4847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023237" h="4847639">
                <a:moveTo>
                  <a:pt x="1060709" y="412"/>
                </a:moveTo>
                <a:cubicBezTo>
                  <a:pt x="1085903" y="1163"/>
                  <a:pt x="1112728" y="2920"/>
                  <a:pt x="1141302" y="5495"/>
                </a:cubicBezTo>
                <a:cubicBezTo>
                  <a:pt x="1369898" y="26094"/>
                  <a:pt x="1776616" y="252955"/>
                  <a:pt x="2102254" y="320666"/>
                </a:cubicBezTo>
                <a:cubicBezTo>
                  <a:pt x="2427891" y="388378"/>
                  <a:pt x="2766925" y="343507"/>
                  <a:pt x="3095122" y="411767"/>
                </a:cubicBezTo>
                <a:cubicBezTo>
                  <a:pt x="3423319" y="480026"/>
                  <a:pt x="3780337" y="663836"/>
                  <a:pt x="4071439" y="730228"/>
                </a:cubicBezTo>
                <a:cubicBezTo>
                  <a:pt x="4362541" y="796620"/>
                  <a:pt x="4683577" y="735742"/>
                  <a:pt x="4841734" y="810121"/>
                </a:cubicBezTo>
                <a:cubicBezTo>
                  <a:pt x="4999891" y="884501"/>
                  <a:pt x="5034445" y="960768"/>
                  <a:pt x="5020382" y="1176509"/>
                </a:cubicBezTo>
                <a:cubicBezTo>
                  <a:pt x="5006318" y="1392250"/>
                  <a:pt x="4814985" y="1760423"/>
                  <a:pt x="4757353" y="2104566"/>
                </a:cubicBezTo>
                <a:cubicBezTo>
                  <a:pt x="4699723" y="2448710"/>
                  <a:pt x="4742540" y="2911589"/>
                  <a:pt x="4674594" y="3241371"/>
                </a:cubicBezTo>
                <a:cubicBezTo>
                  <a:pt x="4606648" y="3571152"/>
                  <a:pt x="4427810" y="3818446"/>
                  <a:pt x="4349673" y="4083256"/>
                </a:cubicBezTo>
                <a:cubicBezTo>
                  <a:pt x="4271537" y="4348065"/>
                  <a:pt x="4408599" y="4746057"/>
                  <a:pt x="4205774" y="4830226"/>
                </a:cubicBezTo>
                <a:cubicBezTo>
                  <a:pt x="4002949" y="4914395"/>
                  <a:pt x="3554356" y="4670465"/>
                  <a:pt x="3132725" y="4588272"/>
                </a:cubicBezTo>
                <a:cubicBezTo>
                  <a:pt x="2711095" y="4506079"/>
                  <a:pt x="2113058" y="4434719"/>
                  <a:pt x="1675990" y="4337067"/>
                </a:cubicBezTo>
                <a:cubicBezTo>
                  <a:pt x="1238922" y="4239415"/>
                  <a:pt x="782251" y="4070723"/>
                  <a:pt x="510319" y="4002360"/>
                </a:cubicBezTo>
                <a:cubicBezTo>
                  <a:pt x="238387" y="3933997"/>
                  <a:pt x="121511" y="3992012"/>
                  <a:pt x="44397" y="3926886"/>
                </a:cubicBezTo>
                <a:cubicBezTo>
                  <a:pt x="-32716" y="3861759"/>
                  <a:pt x="5460" y="3758533"/>
                  <a:pt x="47639" y="3611604"/>
                </a:cubicBezTo>
                <a:cubicBezTo>
                  <a:pt x="89818" y="3464675"/>
                  <a:pt x="238775" y="3281872"/>
                  <a:pt x="297471" y="3045308"/>
                </a:cubicBezTo>
                <a:cubicBezTo>
                  <a:pt x="356168" y="2808743"/>
                  <a:pt x="327580" y="2517027"/>
                  <a:pt x="399819" y="2192216"/>
                </a:cubicBezTo>
                <a:cubicBezTo>
                  <a:pt x="472059" y="1867405"/>
                  <a:pt x="675762" y="1428963"/>
                  <a:pt x="730904" y="1096440"/>
                </a:cubicBezTo>
                <a:cubicBezTo>
                  <a:pt x="786047" y="763916"/>
                  <a:pt x="665251" y="377510"/>
                  <a:pt x="730676" y="197074"/>
                </a:cubicBezTo>
                <a:cubicBezTo>
                  <a:pt x="787922" y="39193"/>
                  <a:pt x="884354" y="-4845"/>
                  <a:pt x="1060709" y="412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566088" y="2691451"/>
            <a:ext cx="1649381" cy="1546647"/>
          </a:xfrm>
          <a:custGeom>
            <a:avLst/>
            <a:gdLst>
              <a:gd name="connsiteX0" fmla="*/ 1476780 w 2199174"/>
              <a:gd name="connsiteY0" fmla="*/ 390 h 2062196"/>
              <a:gd name="connsiteX1" fmla="*/ 1578419 w 2199174"/>
              <a:gd name="connsiteY1" fmla="*/ 21352 h 2062196"/>
              <a:gd name="connsiteX2" fmla="*/ 1986744 w 2199174"/>
              <a:gd name="connsiteY2" fmla="*/ 363502 h 2062196"/>
              <a:gd name="connsiteX3" fmla="*/ 2194070 w 2199174"/>
              <a:gd name="connsiteY3" fmla="*/ 829354 h 2062196"/>
              <a:gd name="connsiteX4" fmla="*/ 2099048 w 2199174"/>
              <a:gd name="connsiteY4" fmla="*/ 1455367 h 2062196"/>
              <a:gd name="connsiteX5" fmla="*/ 1709663 w 2199174"/>
              <a:gd name="connsiteY5" fmla="*/ 1985254 h 2062196"/>
              <a:gd name="connsiteX6" fmla="*/ 999938 w 2199174"/>
              <a:gd name="connsiteY6" fmla="*/ 2043689 h 2062196"/>
              <a:gd name="connsiteX7" fmla="*/ 375151 w 2199174"/>
              <a:gd name="connsiteY7" fmla="*/ 1834757 h 2062196"/>
              <a:gd name="connsiteX8" fmla="*/ 43896 w 2199174"/>
              <a:gd name="connsiteY8" fmla="*/ 1131607 h 2062196"/>
              <a:gd name="connsiteX9" fmla="*/ 16571 w 2199174"/>
              <a:gd name="connsiteY9" fmla="*/ 669000 h 2062196"/>
              <a:gd name="connsiteX10" fmla="*/ 170198 w 2199174"/>
              <a:gd name="connsiteY10" fmla="*/ 450062 h 2062196"/>
              <a:gd name="connsiteX11" fmla="*/ 655356 w 2199174"/>
              <a:gd name="connsiteY11" fmla="*/ 117789 h 2062196"/>
              <a:gd name="connsiteX12" fmla="*/ 1161038 w 2199174"/>
              <a:gd name="connsiteY12" fmla="*/ 44990 h 2062196"/>
              <a:gd name="connsiteX13" fmla="*/ 1476780 w 2199174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4" h="2062196">
                <a:moveTo>
                  <a:pt x="1476780" y="390"/>
                </a:moveTo>
                <a:cubicBezTo>
                  <a:pt x="1510341" y="1918"/>
                  <a:pt x="1544014" y="8081"/>
                  <a:pt x="1578419" y="21352"/>
                </a:cubicBezTo>
                <a:cubicBezTo>
                  <a:pt x="1716037" y="74437"/>
                  <a:pt x="1884136" y="228835"/>
                  <a:pt x="1986744" y="363502"/>
                </a:cubicBezTo>
                <a:cubicBezTo>
                  <a:pt x="2089353" y="498169"/>
                  <a:pt x="2175353" y="647376"/>
                  <a:pt x="2194070" y="829354"/>
                </a:cubicBezTo>
                <a:cubicBezTo>
                  <a:pt x="2212788" y="1011331"/>
                  <a:pt x="2179782" y="1262717"/>
                  <a:pt x="2099048" y="1455367"/>
                </a:cubicBezTo>
                <a:cubicBezTo>
                  <a:pt x="2018313" y="1648017"/>
                  <a:pt x="1892848" y="1887200"/>
                  <a:pt x="1709663" y="1985254"/>
                </a:cubicBezTo>
                <a:cubicBezTo>
                  <a:pt x="1526478" y="2083307"/>
                  <a:pt x="1222356" y="2068772"/>
                  <a:pt x="999938" y="2043689"/>
                </a:cubicBezTo>
                <a:cubicBezTo>
                  <a:pt x="777519" y="2018606"/>
                  <a:pt x="534492" y="1986771"/>
                  <a:pt x="375151" y="1834757"/>
                </a:cubicBezTo>
                <a:cubicBezTo>
                  <a:pt x="215811" y="1682743"/>
                  <a:pt x="103659" y="1325899"/>
                  <a:pt x="43896" y="1131607"/>
                </a:cubicBezTo>
                <a:cubicBezTo>
                  <a:pt x="-15867" y="937314"/>
                  <a:pt x="-3563" y="782459"/>
                  <a:pt x="16571" y="669000"/>
                </a:cubicBezTo>
                <a:cubicBezTo>
                  <a:pt x="36706" y="555541"/>
                  <a:pt x="63734" y="541931"/>
                  <a:pt x="170198" y="450062"/>
                </a:cubicBezTo>
                <a:cubicBezTo>
                  <a:pt x="276662" y="358194"/>
                  <a:pt x="490216" y="185301"/>
                  <a:pt x="655356" y="117789"/>
                </a:cubicBezTo>
                <a:cubicBezTo>
                  <a:pt x="820496" y="50277"/>
                  <a:pt x="1007194" y="61063"/>
                  <a:pt x="1161038" y="44990"/>
                </a:cubicBezTo>
                <a:cubicBezTo>
                  <a:pt x="1276420" y="32935"/>
                  <a:pt x="1376096" y="-4194"/>
                  <a:pt x="1476780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6820911" y="2669489"/>
            <a:ext cx="1649381" cy="1546647"/>
          </a:xfrm>
          <a:custGeom>
            <a:avLst/>
            <a:gdLst>
              <a:gd name="connsiteX0" fmla="*/ 1476781 w 2199175"/>
              <a:gd name="connsiteY0" fmla="*/ 390 h 2062196"/>
              <a:gd name="connsiteX1" fmla="*/ 1578420 w 2199175"/>
              <a:gd name="connsiteY1" fmla="*/ 21352 h 2062196"/>
              <a:gd name="connsiteX2" fmla="*/ 1986745 w 2199175"/>
              <a:gd name="connsiteY2" fmla="*/ 363502 h 2062196"/>
              <a:gd name="connsiteX3" fmla="*/ 2194071 w 2199175"/>
              <a:gd name="connsiteY3" fmla="*/ 829354 h 2062196"/>
              <a:gd name="connsiteX4" fmla="*/ 2099048 w 2199175"/>
              <a:gd name="connsiteY4" fmla="*/ 1455367 h 2062196"/>
              <a:gd name="connsiteX5" fmla="*/ 1709664 w 2199175"/>
              <a:gd name="connsiteY5" fmla="*/ 1985254 h 2062196"/>
              <a:gd name="connsiteX6" fmla="*/ 999938 w 2199175"/>
              <a:gd name="connsiteY6" fmla="*/ 2043689 h 2062196"/>
              <a:gd name="connsiteX7" fmla="*/ 375152 w 2199175"/>
              <a:gd name="connsiteY7" fmla="*/ 1834757 h 2062196"/>
              <a:gd name="connsiteX8" fmla="*/ 43897 w 2199175"/>
              <a:gd name="connsiteY8" fmla="*/ 1131607 h 2062196"/>
              <a:gd name="connsiteX9" fmla="*/ 16572 w 2199175"/>
              <a:gd name="connsiteY9" fmla="*/ 669000 h 2062196"/>
              <a:gd name="connsiteX10" fmla="*/ 170198 w 2199175"/>
              <a:gd name="connsiteY10" fmla="*/ 450062 h 2062196"/>
              <a:gd name="connsiteX11" fmla="*/ 655357 w 2199175"/>
              <a:gd name="connsiteY11" fmla="*/ 117789 h 2062196"/>
              <a:gd name="connsiteX12" fmla="*/ 1161039 w 2199175"/>
              <a:gd name="connsiteY12" fmla="*/ 44990 h 2062196"/>
              <a:gd name="connsiteX13" fmla="*/ 1476781 w 2199175"/>
              <a:gd name="connsiteY13" fmla="*/ 390 h 2062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99175" h="2062196">
                <a:moveTo>
                  <a:pt x="1476781" y="390"/>
                </a:moveTo>
                <a:cubicBezTo>
                  <a:pt x="1510342" y="1918"/>
                  <a:pt x="1544016" y="8081"/>
                  <a:pt x="1578420" y="21352"/>
                </a:cubicBezTo>
                <a:cubicBezTo>
                  <a:pt x="1716037" y="74437"/>
                  <a:pt x="1884137" y="228835"/>
                  <a:pt x="1986745" y="363502"/>
                </a:cubicBezTo>
                <a:cubicBezTo>
                  <a:pt x="2089353" y="498169"/>
                  <a:pt x="2175354" y="647376"/>
                  <a:pt x="2194071" y="829354"/>
                </a:cubicBezTo>
                <a:cubicBezTo>
                  <a:pt x="2212789" y="1011331"/>
                  <a:pt x="2179783" y="1262717"/>
                  <a:pt x="2099048" y="1455367"/>
                </a:cubicBezTo>
                <a:cubicBezTo>
                  <a:pt x="2018314" y="1648017"/>
                  <a:pt x="1892849" y="1887200"/>
                  <a:pt x="1709664" y="1985254"/>
                </a:cubicBezTo>
                <a:cubicBezTo>
                  <a:pt x="1526479" y="2083307"/>
                  <a:pt x="1222357" y="2068772"/>
                  <a:pt x="999938" y="2043689"/>
                </a:cubicBezTo>
                <a:cubicBezTo>
                  <a:pt x="777520" y="2018606"/>
                  <a:pt x="534492" y="1986771"/>
                  <a:pt x="375152" y="1834757"/>
                </a:cubicBezTo>
                <a:cubicBezTo>
                  <a:pt x="215812" y="1682743"/>
                  <a:pt x="103660" y="1325899"/>
                  <a:pt x="43897" y="1131607"/>
                </a:cubicBezTo>
                <a:cubicBezTo>
                  <a:pt x="-15867" y="937314"/>
                  <a:pt x="-3562" y="782459"/>
                  <a:pt x="16572" y="669000"/>
                </a:cubicBezTo>
                <a:cubicBezTo>
                  <a:pt x="36706" y="555541"/>
                  <a:pt x="63735" y="541931"/>
                  <a:pt x="170198" y="450062"/>
                </a:cubicBezTo>
                <a:cubicBezTo>
                  <a:pt x="276662" y="358194"/>
                  <a:pt x="490217" y="185301"/>
                  <a:pt x="655357" y="117789"/>
                </a:cubicBezTo>
                <a:cubicBezTo>
                  <a:pt x="820497" y="50277"/>
                  <a:pt x="1007195" y="61063"/>
                  <a:pt x="1161039" y="44990"/>
                </a:cubicBezTo>
                <a:cubicBezTo>
                  <a:pt x="1276421" y="32935"/>
                  <a:pt x="1376097" y="-4194"/>
                  <a:pt x="1476781" y="39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35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79165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51268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50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5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Only Title 1"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"/>
          <p:cNvSpPr/>
          <p:nvPr/>
        </p:nvSpPr>
        <p:spPr>
          <a:xfrm flipH="1">
            <a:off x="730189" y="4685855"/>
            <a:ext cx="236942" cy="239507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181" tIns="91181" rIns="91181" bIns="91181" anchor="ctr" anchorCtr="0">
            <a:noAutofit/>
          </a:bodyPr>
          <a:lstStyle/>
          <a:p>
            <a:pPr>
              <a:buClr>
                <a:srgbClr val="000000"/>
              </a:buClr>
              <a:buSzPts val="2479"/>
              <a:buFont typeface="Arial"/>
              <a:buNone/>
            </a:pPr>
            <a:endParaRPr sz="1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6"/>
          <p:cNvSpPr txBox="1">
            <a:spLocks noGrp="1"/>
          </p:cNvSpPr>
          <p:nvPr>
            <p:ph type="title"/>
          </p:nvPr>
        </p:nvSpPr>
        <p:spPr>
          <a:xfrm>
            <a:off x="927975" y="521625"/>
            <a:ext cx="57234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30" name="Google Shape;1230;p6"/>
          <p:cNvGrpSpPr/>
          <p:nvPr/>
        </p:nvGrpSpPr>
        <p:grpSpPr>
          <a:xfrm>
            <a:off x="122969" y="586967"/>
            <a:ext cx="161914" cy="145917"/>
            <a:chOff x="7737341" y="1046941"/>
            <a:chExt cx="161914" cy="145917"/>
          </a:xfrm>
        </p:grpSpPr>
        <p:sp>
          <p:nvSpPr>
            <p:cNvPr id="1231" name="Google Shape;1231;p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2" name="Google Shape;1232;p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3" name="Google Shape;1233;p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34" name="Google Shape;1234;p6"/>
          <p:cNvSpPr/>
          <p:nvPr/>
        </p:nvSpPr>
        <p:spPr>
          <a:xfrm flipH="1">
            <a:off x="-254043" y="4684527"/>
            <a:ext cx="4225580" cy="4760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81" tIns="91181" rIns="91181" bIns="91181" anchor="ctr" anchorCtr="0">
            <a:noAutofit/>
          </a:bodyPr>
          <a:lstStyle/>
          <a:p>
            <a:pPr>
              <a:buClr>
                <a:srgbClr val="000000"/>
              </a:buClr>
              <a:buSzPts val="2479"/>
              <a:buFont typeface="Arial"/>
              <a:buNone/>
            </a:pPr>
            <a:endParaRPr sz="1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6"/>
          <p:cNvSpPr/>
          <p:nvPr/>
        </p:nvSpPr>
        <p:spPr>
          <a:xfrm>
            <a:off x="6870412" y="-30999"/>
            <a:ext cx="2533901" cy="39567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181" tIns="91181" rIns="91181" bIns="91181" anchor="ctr" anchorCtr="0">
            <a:noAutofit/>
          </a:bodyPr>
          <a:lstStyle/>
          <a:p>
            <a:pPr>
              <a:buClr>
                <a:srgbClr val="000000"/>
              </a:buClr>
              <a:buSzPts val="2479"/>
              <a:buFont typeface="Arial"/>
              <a:buNone/>
            </a:pPr>
            <a:endParaRPr sz="185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6" name="Google Shape;1236;p6"/>
          <p:cNvGrpSpPr/>
          <p:nvPr/>
        </p:nvGrpSpPr>
        <p:grpSpPr>
          <a:xfrm rot="-3170136">
            <a:off x="181609" y="-532400"/>
            <a:ext cx="433157" cy="1122937"/>
            <a:chOff x="1823086" y="-208516"/>
            <a:chExt cx="433160" cy="1122944"/>
          </a:xfrm>
        </p:grpSpPr>
        <p:sp>
          <p:nvSpPr>
            <p:cNvPr id="1237" name="Google Shape;1237;p6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8" name="Google Shape;1238;p6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9" name="Google Shape;1239;p6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0" name="Google Shape;1240;p6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1" name="Google Shape;1241;p6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2" name="Google Shape;1242;p6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3" name="Google Shape;1243;p6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6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5" name="Google Shape;1245;p6"/>
          <p:cNvGrpSpPr/>
          <p:nvPr/>
        </p:nvGrpSpPr>
        <p:grpSpPr>
          <a:xfrm rot="-3170136">
            <a:off x="186668" y="-310142"/>
            <a:ext cx="438469" cy="1186724"/>
            <a:chOff x="904476" y="-243594"/>
            <a:chExt cx="438472" cy="1186732"/>
          </a:xfrm>
        </p:grpSpPr>
        <p:sp>
          <p:nvSpPr>
            <p:cNvPr id="1246" name="Google Shape;1246;p6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7" name="Google Shape;1247;p6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8" name="Google Shape;1248;p6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9" name="Google Shape;1249;p6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0" name="Google Shape;1250;p6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1" name="Google Shape;1251;p6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2" name="Google Shape;1252;p6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3" name="Google Shape;1253;p6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4" name="Google Shape;1254;p6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5" name="Google Shape;1255;p6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6" name="Google Shape;1256;p6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7" name="Google Shape;1257;p6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8" name="Google Shape;1258;p6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9" name="Google Shape;1259;p6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0" name="Google Shape;1260;p6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1" name="Google Shape;1261;p6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2" name="Google Shape;1262;p6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3" name="Google Shape;1263;p6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4" name="Google Shape;1264;p6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6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6" name="Google Shape;1266;p6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7" name="Google Shape;1267;p6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8" name="Google Shape;1268;p6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9" name="Google Shape;1269;p6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6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6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6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6"/>
          <p:cNvGrpSpPr/>
          <p:nvPr/>
        </p:nvGrpSpPr>
        <p:grpSpPr>
          <a:xfrm rot="-2429099" flipH="1">
            <a:off x="-434499" y="4085224"/>
            <a:ext cx="1157436" cy="740599"/>
            <a:chOff x="7750342" y="3926048"/>
            <a:chExt cx="1406709" cy="900099"/>
          </a:xfrm>
        </p:grpSpPr>
        <p:sp>
          <p:nvSpPr>
            <p:cNvPr id="1274" name="Google Shape;1274;p6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6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6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6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6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6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6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6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2" name="Google Shape;1282;p6"/>
          <p:cNvGrpSpPr/>
          <p:nvPr/>
        </p:nvGrpSpPr>
        <p:grpSpPr>
          <a:xfrm rot="5400000">
            <a:off x="430890" y="4458293"/>
            <a:ext cx="360400" cy="976219"/>
            <a:chOff x="7607455" y="4238363"/>
            <a:chExt cx="438017" cy="1186459"/>
          </a:xfrm>
        </p:grpSpPr>
        <p:sp>
          <p:nvSpPr>
            <p:cNvPr id="1283" name="Google Shape;1283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7" name="Google Shape;1307;p6"/>
          <p:cNvGrpSpPr/>
          <p:nvPr/>
        </p:nvGrpSpPr>
        <p:grpSpPr>
          <a:xfrm rot="-5400000" flipH="1">
            <a:off x="-206276" y="4544136"/>
            <a:ext cx="933472" cy="547264"/>
            <a:chOff x="8365864" y="2993835"/>
            <a:chExt cx="933472" cy="547264"/>
          </a:xfrm>
        </p:grpSpPr>
        <p:sp>
          <p:nvSpPr>
            <p:cNvPr id="1308" name="Google Shape;1308;p6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6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0" name="Google Shape;1310;p6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1" name="Google Shape;1311;p6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6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3" name="Google Shape;1313;p6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4" name="Google Shape;1314;p6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5" name="Google Shape;1315;p6"/>
          <p:cNvGrpSpPr/>
          <p:nvPr/>
        </p:nvGrpSpPr>
        <p:grpSpPr>
          <a:xfrm>
            <a:off x="8354559" y="450817"/>
            <a:ext cx="875252" cy="663425"/>
            <a:chOff x="8118223" y="2202382"/>
            <a:chExt cx="1151950" cy="873157"/>
          </a:xfrm>
        </p:grpSpPr>
        <p:sp>
          <p:nvSpPr>
            <p:cNvPr id="1316" name="Google Shape;1316;p6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6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6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6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6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6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6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6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6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6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6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6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6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6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6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6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6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3" name="Google Shape;1333;p6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4" name="Google Shape;1334;p6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5" name="Google Shape;1335;p6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6" name="Google Shape;1336;p6"/>
          <p:cNvGrpSpPr/>
          <p:nvPr/>
        </p:nvGrpSpPr>
        <p:grpSpPr>
          <a:xfrm flipH="1">
            <a:off x="8309642" y="4285624"/>
            <a:ext cx="849824" cy="827268"/>
            <a:chOff x="-181020" y="4253777"/>
            <a:chExt cx="1117161" cy="1087510"/>
          </a:xfrm>
        </p:grpSpPr>
        <p:sp>
          <p:nvSpPr>
            <p:cNvPr id="1337" name="Google Shape;1337;p6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6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6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0" name="Google Shape;1340;p6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1" name="Google Shape;1341;p6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6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6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6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6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6" name="Google Shape;1346;p6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7" name="Google Shape;1347;p6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6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6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6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51" name="Google Shape;1351;p6"/>
          <p:cNvGrpSpPr/>
          <p:nvPr/>
        </p:nvGrpSpPr>
        <p:grpSpPr>
          <a:xfrm>
            <a:off x="8163200" y="-30991"/>
            <a:ext cx="848507" cy="870171"/>
            <a:chOff x="7973149" y="-201092"/>
            <a:chExt cx="1116750" cy="1145263"/>
          </a:xfrm>
        </p:grpSpPr>
        <p:sp>
          <p:nvSpPr>
            <p:cNvPr id="1352" name="Google Shape;1352;p6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3" name="Google Shape;1353;p6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6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6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6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7" name="Google Shape;1357;p6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8" name="Google Shape;1358;p6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9" name="Google Shape;1359;p6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0" name="Google Shape;1360;p6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1" name="Google Shape;1361;p6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2" name="Google Shape;1362;p6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3" name="Google Shape;1363;p6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4" name="Google Shape;1364;p6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5" name="Google Shape;1365;p6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6" name="Google Shape;1366;p6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6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8" name="Google Shape;1368;p6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9" name="Google Shape;1369;p6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0" name="Google Shape;1370;p6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1" name="Google Shape;1371;p6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2" name="Google Shape;1372;p6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3" name="Google Shape;1373;p6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4" name="Google Shape;1374;p6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5" name="Google Shape;1375;p6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6" name="Google Shape;1376;p6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6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6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6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6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6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2" name="Google Shape;1382;p6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3" name="Google Shape;1383;p6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4" name="Google Shape;1384;p6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5" name="Google Shape;1385;p6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6" name="Google Shape;1386;p6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7" name="Google Shape;1387;p6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8" name="Google Shape;1388;p6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9" name="Google Shape;1389;p6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0" name="Google Shape;1390;p6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1" name="Google Shape;1391;p6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2" name="Google Shape;1392;p6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3" name="Google Shape;1393;p6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4" name="Google Shape;1394;p6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5" name="Google Shape;1395;p6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6" name="Google Shape;1396;p6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7" name="Google Shape;1397;p6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8" name="Google Shape;1398;p6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9" name="Google Shape;1399;p6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0" name="Google Shape;1400;p6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1" name="Google Shape;1401;p6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2" name="Google Shape;1402;p6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3" name="Google Shape;1403;p6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4" name="Google Shape;1404;p6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5" name="Google Shape;1405;p6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6" name="Google Shape;1406;p6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6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6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6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6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6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6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13" name="Google Shape;1413;p6"/>
          <p:cNvGrpSpPr/>
          <p:nvPr/>
        </p:nvGrpSpPr>
        <p:grpSpPr>
          <a:xfrm rot="-5400000" flipH="1">
            <a:off x="8456958" y="4495135"/>
            <a:ext cx="333199" cy="902539"/>
            <a:chOff x="7607455" y="4238363"/>
            <a:chExt cx="438017" cy="1186459"/>
          </a:xfrm>
        </p:grpSpPr>
        <p:sp>
          <p:nvSpPr>
            <p:cNvPr id="1414" name="Google Shape;1414;p6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6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6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6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6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6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6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6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6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6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6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6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6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6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6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6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6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6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6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6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6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6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6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6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38" name="Google Shape;1438;p6"/>
          <p:cNvGrpSpPr/>
          <p:nvPr/>
        </p:nvGrpSpPr>
        <p:grpSpPr>
          <a:xfrm rot="-5400000">
            <a:off x="8009289" y="319096"/>
            <a:ext cx="161914" cy="145916"/>
            <a:chOff x="7737341" y="1046941"/>
            <a:chExt cx="161914" cy="145917"/>
          </a:xfrm>
        </p:grpSpPr>
        <p:sp>
          <p:nvSpPr>
            <p:cNvPr id="1439" name="Google Shape;1439;p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2" name="Google Shape;1442;p6"/>
          <p:cNvGrpSpPr/>
          <p:nvPr/>
        </p:nvGrpSpPr>
        <p:grpSpPr>
          <a:xfrm>
            <a:off x="8711219" y="4427217"/>
            <a:ext cx="161914" cy="145917"/>
            <a:chOff x="7737341" y="1046941"/>
            <a:chExt cx="161914" cy="145917"/>
          </a:xfrm>
        </p:grpSpPr>
        <p:sp>
          <p:nvSpPr>
            <p:cNvPr id="1443" name="Google Shape;1443;p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46" name="Google Shape;1446;p6"/>
          <p:cNvGrpSpPr/>
          <p:nvPr/>
        </p:nvGrpSpPr>
        <p:grpSpPr>
          <a:xfrm>
            <a:off x="8147744" y="4496918"/>
            <a:ext cx="161914" cy="145917"/>
            <a:chOff x="7737341" y="1046941"/>
            <a:chExt cx="161914" cy="145917"/>
          </a:xfrm>
        </p:grpSpPr>
        <p:sp>
          <p:nvSpPr>
            <p:cNvPr id="1447" name="Google Shape;1447;p6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6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6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SzPts val="2479"/>
                <a:buFont typeface="Arial"/>
                <a:buNone/>
              </a:pPr>
              <a:endParaRPr sz="185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9929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1808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200152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1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CDB73A91-D8D7-4A88-AF8A-3383793B11E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1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92213A0-3C65-47A7-84BB-BD1EED854B47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4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8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8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9144000" cy="5140520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id="{7BA1F288-ADE7-94E8-463A-033C82135417}"/>
              </a:ext>
            </a:extLst>
          </p:cNvPr>
          <p:cNvGrpSpPr/>
          <p:nvPr userDrawn="1"/>
        </p:nvGrpSpPr>
        <p:grpSpPr>
          <a:xfrm>
            <a:off x="152400" y="163439"/>
            <a:ext cx="8839200" cy="4813641"/>
            <a:chOff x="6244935" y="1077300"/>
            <a:chExt cx="4800600" cy="4711700"/>
          </a:xfrm>
        </p:grpSpPr>
        <p:sp>
          <p:nvSpPr>
            <p:cNvPr id="9" name="矩形: 圆角 7">
              <a:extLst>
                <a:ext uri="{FF2B5EF4-FFF2-40B4-BE49-F238E27FC236}">
                  <a16:creationId xmlns:a16="http://schemas.microsoft.com/office/drawing/2014/main" id="{31D5E7AC-FBBD-1DD7-34A9-6A41468D3007}"/>
                </a:ext>
              </a:extLst>
            </p:cNvPr>
            <p:cNvSpPr/>
            <p:nvPr userDrawn="1"/>
          </p:nvSpPr>
          <p:spPr>
            <a:xfrm>
              <a:off x="6244935" y="107730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>
                <a:ln w="28575">
                  <a:solidFill>
                    <a:schemeClr val="tx1"/>
                  </a:solidFill>
                </a:ln>
              </a:endParaRPr>
            </a:p>
          </p:txBody>
        </p:sp>
        <p:sp>
          <p:nvSpPr>
            <p:cNvPr id="10" name="矩形: 圆角 8">
              <a:extLst>
                <a:ext uri="{FF2B5EF4-FFF2-40B4-BE49-F238E27FC236}">
                  <a16:creationId xmlns:a16="http://schemas.microsoft.com/office/drawing/2014/main" id="{8883F85C-7EA3-F3E0-4113-1FEA655EBF63}"/>
                </a:ext>
              </a:extLst>
            </p:cNvPr>
            <p:cNvSpPr/>
            <p:nvPr userDrawn="1"/>
          </p:nvSpPr>
          <p:spPr>
            <a:xfrm>
              <a:off x="6286634" y="1188424"/>
              <a:ext cx="4711990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</p:grpSp>
    </p:spTree>
    <p:extLst>
      <p:ext uri="{BB962C8B-B14F-4D97-AF65-F5344CB8AC3E}">
        <p14:creationId xmlns:p14="http://schemas.microsoft.com/office/powerpoint/2010/main" val="363029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0" r:id="rId12"/>
    <p:sldLayoutId id="2147483724" r:id="rId13"/>
    <p:sldLayoutId id="2147483745" r:id="rId14"/>
    <p:sldLayoutId id="214748374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7327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1E37CF-9B45-47F8-936B-397D16E66F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9E75E-87A9-44FA-B7D8-711445E741E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FB2370-4AF8-479C-9F30-96F5754100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12971C3-F1EF-4B97-943B-6B73D194D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4CD06F-DFED-40E1-B96D-3FBB48A6CB7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" y="0"/>
            <a:ext cx="9112961" cy="5143500"/>
          </a:xfrm>
          <a:prstGeom prst="rect">
            <a:avLst/>
          </a:prstGeom>
        </p:spPr>
      </p:pic>
      <p:grpSp>
        <p:nvGrpSpPr>
          <p:cNvPr id="8" name="组合 6">
            <a:extLst>
              <a:ext uri="{FF2B5EF4-FFF2-40B4-BE49-F238E27FC236}">
                <a16:creationId xmlns:a16="http://schemas.microsoft.com/office/drawing/2014/main" id="{7BA1F288-ADE7-94E8-463A-033C82135417}"/>
              </a:ext>
            </a:extLst>
          </p:cNvPr>
          <p:cNvGrpSpPr/>
          <p:nvPr userDrawn="1"/>
        </p:nvGrpSpPr>
        <p:grpSpPr>
          <a:xfrm>
            <a:off x="142875" y="170599"/>
            <a:ext cx="8852424" cy="4816432"/>
            <a:chOff x="6244935" y="1077300"/>
            <a:chExt cx="4800600" cy="4711700"/>
          </a:xfrm>
        </p:grpSpPr>
        <p:sp>
          <p:nvSpPr>
            <p:cNvPr id="9" name="矩形: 圆角 7">
              <a:extLst>
                <a:ext uri="{FF2B5EF4-FFF2-40B4-BE49-F238E27FC236}">
                  <a16:creationId xmlns:a16="http://schemas.microsoft.com/office/drawing/2014/main" id="{31D5E7AC-FBBD-1DD7-34A9-6A41468D3007}"/>
                </a:ext>
              </a:extLst>
            </p:cNvPr>
            <p:cNvSpPr/>
            <p:nvPr userDrawn="1"/>
          </p:nvSpPr>
          <p:spPr>
            <a:xfrm>
              <a:off x="6244935" y="107730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ln w="28575">
                  <a:solidFill>
                    <a:prstClr val="black"/>
                  </a:solidFill>
                </a:ln>
                <a:solidFill>
                  <a:prstClr val="white"/>
                </a:solidFill>
              </a:endParaRPr>
            </a:p>
          </p:txBody>
        </p:sp>
        <p:sp>
          <p:nvSpPr>
            <p:cNvPr id="10" name="矩形: 圆角 8">
              <a:extLst>
                <a:ext uri="{FF2B5EF4-FFF2-40B4-BE49-F238E27FC236}">
                  <a16:creationId xmlns:a16="http://schemas.microsoft.com/office/drawing/2014/main" id="{8883F85C-7EA3-F3E0-4113-1FEA655EBF63}"/>
                </a:ext>
              </a:extLst>
            </p:cNvPr>
            <p:cNvSpPr/>
            <p:nvPr userDrawn="1"/>
          </p:nvSpPr>
          <p:spPr>
            <a:xfrm>
              <a:off x="6286634" y="1188424"/>
              <a:ext cx="4711990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9060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3.gif"/><Relationship Id="rId4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3" y="20140"/>
            <a:ext cx="9072398" cy="510322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19177" y="968304"/>
            <a:ext cx="6105657" cy="339796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8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86606" y="2949783"/>
            <a:ext cx="6370794" cy="2103244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14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14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37" y="627834"/>
            <a:ext cx="973767" cy="99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1868797" y="3386686"/>
            <a:ext cx="5276537" cy="760225"/>
          </a:xfrm>
          <a:prstGeom prst="rect">
            <a:avLst/>
          </a:prstGeom>
          <a:noFill/>
        </p:spPr>
        <p:txBody>
          <a:bodyPr wrap="none" lIns="67959" tIns="33981" rIns="67959" bIns="33981">
            <a:spAutoFit/>
          </a:bodyPr>
          <a:lstStyle/>
          <a:p>
            <a:pPr algn="ctr">
              <a:defRPr/>
            </a:pPr>
            <a:r>
              <a:rPr lang="en-US" sz="4494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  <a:endParaRPr lang="vi-VN" sz="4494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496583" y="209550"/>
            <a:ext cx="3083791" cy="4506600"/>
          </a:xfrm>
          <a:prstGeom prst="rect">
            <a:avLst/>
          </a:prstGeom>
        </p:spPr>
      </p:pic>
      <p:pic>
        <p:nvPicPr>
          <p:cNvPr id="13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0192" y="2462850"/>
            <a:ext cx="1691903" cy="23854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0" y="1390189"/>
            <a:ext cx="468823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8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946608"/>
            <a:ext cx="6934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con sông xuôi 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 nước chảy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mùa soi từng mảnh mây trời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ngọn 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ừa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đưa phe phẩy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 lồng trên sóng nước chơi vơi.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con sông như 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òng sữa mẹ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 về xanh 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uộng lúa, vườn cây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 ăm ắp như lòng người mẹ</a:t>
            </a:r>
          </a:p>
          <a:p>
            <a:pPr algn="just"/>
            <a:r>
              <a:rPr lang="vi-VN" sz="28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Chở tình thương trang trải đêm ngày.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0382" y="100798"/>
            <a:ext cx="8396288" cy="93102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21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7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2).</a:t>
            </a:r>
            <a:r>
              <a:rPr lang="en-US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d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hay </a:t>
            </a:r>
            <a:r>
              <a:rPr lang="en-US" sz="2800" b="1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GB" sz="27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94547" y="956110"/>
            <a:ext cx="232802" cy="39573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8581" y="1860889"/>
            <a:ext cx="224619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03652" y="3532955"/>
            <a:ext cx="192199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83275" y="1890529"/>
            <a:ext cx="325576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15811" y="3143250"/>
            <a:ext cx="211538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41" y="2672591"/>
            <a:ext cx="2183717" cy="218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6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914400" y="424100"/>
            <a:ext cx="7696200" cy="4501230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2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 </a:t>
            </a:r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hỏi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GB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 </a:t>
            </a:r>
            <a:r>
              <a:rPr lang="vi-VN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ngã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 suối </a:t>
            </a:r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</a:t>
            </a:r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trôi nhanh,</a:t>
            </a:r>
          </a:p>
          <a:p>
            <a:pPr algn="just"/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</a:t>
            </a:r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niềm vui đi </a:t>
            </a:r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nêu vừa dựng lại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Duyên dáng khoe sắc màu.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Sân rộng, còn vút cao,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vang khắp</a:t>
            </a:r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ban</a:t>
            </a:r>
            <a:endParaRPr lang="vi-VN" sz="24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 quay tròn, loáng thoáng</a:t>
            </a:r>
          </a:p>
          <a:p>
            <a:pPr algn="just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em mừng, </a:t>
            </a:r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vây</a:t>
            </a:r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tay. </a:t>
            </a:r>
          </a:p>
          <a:p>
            <a:pPr algn="r"/>
            <a:r>
              <a:rPr lang="vi-VN" sz="24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LONG</a:t>
            </a:r>
          </a:p>
        </p:txBody>
      </p:sp>
      <p:sp>
        <p:nvSpPr>
          <p:cNvPr id="5" name="AutoShape 2" descr="Clip: Nước lũ chảy khủng khiếp ở Sơn La gây bão mạn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3429000" y="1556217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00400" y="40195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05099" y="1028640"/>
            <a:ext cx="319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16722" y="1325384"/>
            <a:ext cx="33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14800" y="3105150"/>
            <a:ext cx="33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5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3" grpId="0"/>
      <p:bldP spid="1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8305800" cy="3200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9600" y="321002"/>
            <a:ext cx="434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bánh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2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a)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r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 </a:t>
            </a:r>
            <a:r>
              <a:rPr lang="en-US" sz="24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hay </a:t>
            </a:r>
            <a:r>
              <a:rPr lang="en-US" sz="24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2278561"/>
            <a:ext cx="1716741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5496" y="2256149"/>
            <a:ext cx="1810869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Giành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142130" y="2281518"/>
            <a:ext cx="1810870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rành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3012569"/>
            <a:ext cx="15643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52600" y="3034981"/>
            <a:ext cx="156434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giày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da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25588" y="3012569"/>
            <a:ext cx="936812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400" b="1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7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8534400" cy="3387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4441" y="520565"/>
            <a:ext cx="518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 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hay 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ngã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1608498"/>
            <a:ext cx="1486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2033" y="1628960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0454" y="2455282"/>
            <a:ext cx="181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bão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86332" y="2465513"/>
            <a:ext cx="181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72033" y="3342990"/>
            <a:ext cx="1533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GB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nãy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3342990"/>
            <a:ext cx="198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nóng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741" y="-45519"/>
            <a:ext cx="9141620" cy="514216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6865807-3986-406B-A21F-9F8C1BACA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" y="-7947"/>
            <a:ext cx="2595225" cy="88082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B583D85-E5DF-4D3A-9052-9AD27C391E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834" y="-663"/>
            <a:ext cx="1374954" cy="5843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2F8719C-ED20-4F40-A679-D500D7A4B0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405" y="336"/>
            <a:ext cx="1839001" cy="108707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5EBF36D-5627-4B05-9C0D-8871941D8D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45" y="-661"/>
            <a:ext cx="1658537" cy="5800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DA686BA-C240-473B-A8DC-6261098EC0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737" y="4359381"/>
            <a:ext cx="1283329" cy="748231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4503931-EBB4-4F82-9624-91C066D851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81" y="-1698263"/>
            <a:ext cx="6269565" cy="626956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ABCCD60-0A94-47E4-B22A-87CB895306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76349" y="4393533"/>
            <a:ext cx="1796017" cy="857799"/>
          </a:xfrm>
          <a:prstGeom prst="rect">
            <a:avLst/>
          </a:prstGeom>
        </p:spPr>
      </p:pic>
      <p:pic>
        <p:nvPicPr>
          <p:cNvPr id="19" name="图片 53">
            <a:extLst>
              <a:ext uri="{FF2B5EF4-FFF2-40B4-BE49-F238E27FC236}">
                <a16:creationId xmlns:a16="http://schemas.microsoft.com/office/drawing/2014/main" id="{42D33409-AC00-4D4D-8AE4-B154A445E28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19" y="1775008"/>
            <a:ext cx="856185" cy="520981"/>
          </a:xfrm>
          <a:prstGeom prst="rect">
            <a:avLst/>
          </a:prstGeom>
        </p:spPr>
      </p:pic>
      <p:pic>
        <p:nvPicPr>
          <p:cNvPr id="20" name="图片 34">
            <a:extLst>
              <a:ext uri="{FF2B5EF4-FFF2-40B4-BE49-F238E27FC236}">
                <a16:creationId xmlns:a16="http://schemas.microsoft.com/office/drawing/2014/main" id="{3766AC4E-1B3C-4A17-8762-8BAF39A5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719">
            <a:off x="7259734" y="577333"/>
            <a:ext cx="1842539" cy="26170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59795" y="1222929"/>
            <a:ext cx="4425503" cy="132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01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58b2ad2d693f5628e36517393941e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996" y="117299"/>
            <a:ext cx="5108734" cy="4375785"/>
          </a:xfrm>
          <a:prstGeom prst="rect">
            <a:avLst/>
          </a:prstGeom>
        </p:spPr>
      </p:pic>
      <p:pic>
        <p:nvPicPr>
          <p:cNvPr id="6" name="图片 5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40000">
            <a:off x="71052" y="271708"/>
            <a:ext cx="2008823" cy="1456373"/>
          </a:xfrm>
          <a:prstGeom prst="rect">
            <a:avLst/>
          </a:prstGeom>
        </p:spPr>
      </p:pic>
      <p:pic>
        <p:nvPicPr>
          <p:cNvPr id="3" name="图片 2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960000" flipH="1">
            <a:off x="7550944" y="197175"/>
            <a:ext cx="2214086" cy="16054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29" y="1781289"/>
            <a:ext cx="3437520" cy="2955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37650" y="1492659"/>
            <a:ext cx="3241829" cy="228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5513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♫ Candy Ngọc Hà ♫ Nhạc Thiếu Nhi Em muốn làm cảnh sát bắt cướp thật oai phong [MV 4K]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361950"/>
            <a:ext cx="75438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1047750"/>
            <a:ext cx="884888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057400" y="214714"/>
            <a:ext cx="4119357" cy="1177207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7200" dirty="0" err="1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Viết</a:t>
            </a:r>
            <a:endParaRPr lang="en-US" sz="7200" dirty="0">
              <a:ln>
                <a:solidFill>
                  <a:srgbClr val="FF0000"/>
                </a:solidFill>
              </a:ln>
              <a:solidFill>
                <a:srgbClr val="0070C0"/>
              </a:solidFill>
              <a:latin typeface="SVN-Salty Script" panose="02000000000000000000" pitchFamily="50" charset="0"/>
              <a:ea typeface="SVN-Salty Script" panose="02000000000000000000" pitchFamily="50" charset="0"/>
              <a:cs typeface="SVN-Salty Script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809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58" y="1050961"/>
            <a:ext cx="7686049" cy="392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267942" y="518337"/>
            <a:ext cx="5059424" cy="646323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10">
              <a:lnSpc>
                <a:spcPct val="150000"/>
              </a:lnSpc>
            </a:pP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Hội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ghe</a:t>
            </a:r>
            <a:r>
              <a:rPr lang="en-GB" sz="250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ngo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TextBox 2"/>
          <p:cNvSpPr txBox="1">
            <a:spLocks noChangeArrowheads="1"/>
          </p:cNvSpPr>
          <p:nvPr/>
        </p:nvSpPr>
        <p:spPr bwMode="auto">
          <a:xfrm>
            <a:off x="1816634" y="276039"/>
            <a:ext cx="6565366" cy="47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8" tIns="45614" rIns="91228" bIns="456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500" b="1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Thứ</a:t>
            </a:r>
            <a:r>
              <a:rPr lang="en-US" altLang="vi-VN" sz="2500" b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 ba ngày 14 tháng 3 năm 2023</a:t>
            </a:r>
            <a:endParaRPr lang="en-US" altLang="vi-VN" sz="2500" b="1" dirty="0">
              <a:solidFill>
                <a:srgbClr val="000000"/>
              </a:solidFill>
              <a:latin typeface="HP001 4 hàng" pitchFamily="34" charset="0"/>
              <a:ea typeface="Microsoft YaHei" pitchFamily="34" charset="-122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1818" y="1219200"/>
            <a:ext cx="7183582" cy="457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Vào cuộc đua, mỗi ghe có một người giỏi tay chèo ngồi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215733" y="1650496"/>
            <a:ext cx="7775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đằng mũi chỉ huy và một người đứng giữa ghe giữ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nhịp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15733" y="2087085"/>
            <a:ext cx="788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Theo hiệu lệnh, những mái chèo đưa nhanh thoăn thoắt,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94458" y="2528431"/>
            <a:ext cx="775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đều tăm tắp, đẩy chiếc ghe lướt nhanh trên sông. Tiếng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215733" y="3430772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nước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215733" y="2983407"/>
            <a:ext cx="834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trống hội, tiếng hò reo cổ vũ vang dội cả một vùng sông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39536" y="4046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815193" y="3705699"/>
            <a:ext cx="3242454" cy="931776"/>
          </a:xfrm>
          <a:prstGeom prst="roundRect">
            <a:avLst/>
          </a:prstGeom>
          <a:solidFill>
            <a:srgbClr val="FADBC6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829048" y="3765668"/>
            <a:ext cx="3242454" cy="875379"/>
          </a:xfrm>
          <a:prstGeom prst="roundRect">
            <a:avLst/>
          </a:prstGeom>
          <a:solidFill>
            <a:srgbClr val="FADBC6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1816634" y="1533462"/>
            <a:ext cx="23029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371600" y="2419350"/>
            <a:ext cx="23029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924800" y="2876550"/>
            <a:ext cx="230290" cy="0"/>
          </a:xfrm>
          <a:prstGeom prst="lin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9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19DC76DE-6C8B-405B-8FB1-478BA872CBCA}"/>
              </a:ext>
            </a:extLst>
          </p:cNvPr>
          <p:cNvSpPr/>
          <p:nvPr/>
        </p:nvSpPr>
        <p:spPr>
          <a:xfrm>
            <a:off x="300942" y="210515"/>
            <a:ext cx="8542116" cy="4722471"/>
          </a:xfrm>
          <a:prstGeom prst="rect">
            <a:avLst/>
          </a:prstGeom>
          <a:noFill/>
          <a:ln w="76200">
            <a:solidFill>
              <a:srgbClr val="1F20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zh-CN" altLang="en-US" sz="1350">
              <a:solidFill>
                <a:prstClr val="white"/>
              </a:solidFill>
            </a:endParaRPr>
          </a:p>
        </p:txBody>
      </p:sp>
      <p:sp>
        <p:nvSpPr>
          <p:cNvPr id="19" name="圆角矩形 21"/>
          <p:cNvSpPr/>
          <p:nvPr/>
        </p:nvSpPr>
        <p:spPr>
          <a:xfrm>
            <a:off x="1996960" y="2899642"/>
            <a:ext cx="5562600" cy="1190521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400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6" name="Pentagon 25"/>
          <p:cNvSpPr/>
          <p:nvPr/>
        </p:nvSpPr>
        <p:spPr>
          <a:xfrm>
            <a:off x="2470034" y="3155989"/>
            <a:ext cx="4852088" cy="670540"/>
          </a:xfrm>
          <a:prstGeom prst="homePlate">
            <a:avLst/>
          </a:prstGeom>
          <a:solidFill>
            <a:schemeClr val="bg1"/>
          </a:solidFill>
          <a:ln w="31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400"/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văn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组合 1"/>
          <p:cNvGrpSpPr/>
          <p:nvPr/>
        </p:nvGrpSpPr>
        <p:grpSpPr>
          <a:xfrm>
            <a:off x="2225173" y="3085903"/>
            <a:ext cx="629027" cy="905222"/>
            <a:chOff x="4145199" y="1151719"/>
            <a:chExt cx="4006342" cy="5389062"/>
          </a:xfrm>
        </p:grpSpPr>
        <p:pic>
          <p:nvPicPr>
            <p:cNvPr id="28" name="图片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5199" y="1151719"/>
              <a:ext cx="4006342" cy="5389062"/>
            </a:xfrm>
            <a:prstGeom prst="rect">
              <a:avLst/>
            </a:prstGeom>
          </p:spPr>
        </p:pic>
        <p:pic>
          <p:nvPicPr>
            <p:cNvPr id="29" name="图片 3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1849" y="2545015"/>
              <a:ext cx="2068037" cy="883984"/>
            </a:xfrm>
            <a:prstGeom prst="rect">
              <a:avLst/>
            </a:prstGeom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166" y="461242"/>
            <a:ext cx="3684956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7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332" y="-97198"/>
            <a:ext cx="1613039" cy="107855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238" y="4124861"/>
            <a:ext cx="1298561" cy="76359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425211" y="369409"/>
            <a:ext cx="2966943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n>
                  <a:solidFill>
                    <a:srgbClr val="0070C0"/>
                  </a:solidFill>
                </a:ln>
                <a:solidFill>
                  <a:srgbClr val="FF0000"/>
                </a:solidFill>
                <a:latin typeface="SVN-Salty Script" panose="02000000000000000000" pitchFamily="50" charset="0"/>
                <a:ea typeface="SVN-Salty Script" panose="02000000000000000000" pitchFamily="50" charset="0"/>
                <a:cs typeface="SVN-Salty Script" panose="02000000000000000000" pitchFamily="50" charset="0"/>
              </a:rPr>
              <a:t>LUYỆN VIẾT TỪ KHÓ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93518" y="860070"/>
            <a:ext cx="2658022" cy="1597937"/>
            <a:chOff x="2264035" y="1933579"/>
            <a:chExt cx="2658022" cy="1597937"/>
          </a:xfrm>
        </p:grpSpPr>
        <p:grpSp>
          <p:nvGrpSpPr>
            <p:cNvPr id="11" name="Group 10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3" name="图片 8" descr="b506cb732b7894ede25ab2d1ffc8a38c"/>
              <p:cNvPicPr>
                <a:picLocks noChangeAspect="1"/>
              </p:cNvPicPr>
              <p:nvPr/>
            </p:nvPicPr>
            <p:blipFill>
              <a:blip r:embed="rId7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4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thoăn</a:t>
                </a:r>
                <a:r>
                  <a:rPr lang="en-GB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thoắt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图片 3" descr="a7ae80940d566a7f75b71fa4fa6f4ee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33537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27395" y="2691876"/>
            <a:ext cx="3494683" cy="1765884"/>
            <a:chOff x="2264035" y="1933579"/>
            <a:chExt cx="3494683" cy="1765884"/>
          </a:xfrm>
        </p:grpSpPr>
        <p:grpSp>
          <p:nvGrpSpPr>
            <p:cNvPr id="16" name="Group 15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8" name="图片 8" descr="b506cb732b7894ede25ab2d1ffc8a38c"/>
              <p:cNvPicPr>
                <a:picLocks noChangeAspect="1"/>
              </p:cNvPicPr>
              <p:nvPr/>
            </p:nvPicPr>
            <p:blipFill>
              <a:blip r:embed="rId7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9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hò</a:t>
                </a:r>
                <a:r>
                  <a:rPr lang="en-GB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reo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图片 3" descr="a7ae80940d566a7f75b71fa4fa6f4ee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70198" y="2511046"/>
              <a:ext cx="1588520" cy="118841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24400" y="860070"/>
            <a:ext cx="2834275" cy="1597937"/>
            <a:chOff x="2264035" y="1933579"/>
            <a:chExt cx="2834275" cy="1597937"/>
          </a:xfrm>
        </p:grpSpPr>
        <p:grpSp>
          <p:nvGrpSpPr>
            <p:cNvPr id="21" name="Group 20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3" name="图片 8" descr="b506cb732b7894ede25ab2d1ffc8a38c"/>
              <p:cNvPicPr>
                <a:picLocks noChangeAspect="1"/>
              </p:cNvPicPr>
              <p:nvPr/>
            </p:nvPicPr>
            <p:blipFill>
              <a:blip r:embed="rId7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4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lướt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nhanh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2" name="图片 3" descr="a7ae80940d566a7f75b71fa4fa6f4ee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480925" y="2691876"/>
            <a:ext cx="2834275" cy="1597937"/>
            <a:chOff x="2264035" y="1933579"/>
            <a:chExt cx="2834275" cy="1597937"/>
          </a:xfrm>
        </p:grpSpPr>
        <p:grpSp>
          <p:nvGrpSpPr>
            <p:cNvPr id="26" name="Group 25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8" name="图片 8" descr="b506cb732b7894ede25ab2d1ffc8a38c"/>
              <p:cNvPicPr>
                <a:picLocks noChangeAspect="1"/>
              </p:cNvPicPr>
              <p:nvPr/>
            </p:nvPicPr>
            <p:blipFill>
              <a:blip r:embed="rId7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9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vang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dội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7" name="图片 3" descr="a7ae80940d566a7f75b71fa4fa6f4ee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34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27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43" y="311975"/>
            <a:ext cx="7071738" cy="4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组合 23"/>
          <p:cNvGrpSpPr/>
          <p:nvPr/>
        </p:nvGrpSpPr>
        <p:grpSpPr>
          <a:xfrm>
            <a:off x="233951" y="520342"/>
            <a:ext cx="2922431" cy="1902853"/>
            <a:chOff x="1866512" y="1446509"/>
            <a:chExt cx="3271491" cy="2309600"/>
          </a:xfrm>
        </p:grpSpPr>
        <p:grpSp>
          <p:nvGrpSpPr>
            <p:cNvPr id="12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1" name="Freeform 13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13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130" name="文本框 49"/>
            <p:cNvSpPr txBox="1">
              <a:spLocks noChangeArrowheads="1"/>
            </p:cNvSpPr>
            <p:nvPr/>
          </p:nvSpPr>
          <p:spPr bwMode="auto">
            <a:xfrm>
              <a:off x="1958339" y="2009582"/>
              <a:ext cx="3011454" cy="108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4800" b="1">
                  <a:ln>
                    <a:solidFill>
                      <a:srgbClr val="0070C0"/>
                    </a:solidFill>
                  </a:ln>
                  <a:solidFill>
                    <a:srgbClr val="FF33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  <a:sym typeface="+mn-lt"/>
                </a:rPr>
                <a:t>Nghe</a:t>
              </a:r>
              <a:r>
                <a:rPr lang="en-US" altLang="zh-CN" sz="4800" b="1" dirty="0">
                  <a:ln>
                    <a:solidFill>
                      <a:srgbClr val="0070C0"/>
                    </a:solidFill>
                  </a:ln>
                  <a:solidFill>
                    <a:srgbClr val="FF33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  <a:sym typeface="+mn-lt"/>
                </a:rPr>
                <a:t> </a:t>
              </a:r>
              <a:r>
                <a:rPr lang="en-US" altLang="zh-CN" sz="4800" b="1" dirty="0" err="1">
                  <a:ln>
                    <a:solidFill>
                      <a:srgbClr val="0070C0"/>
                    </a:solidFill>
                  </a:ln>
                  <a:solidFill>
                    <a:srgbClr val="FF33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  <a:sym typeface="+mn-lt"/>
                </a:rPr>
                <a:t>viết</a:t>
              </a:r>
              <a:r>
                <a:rPr lang="en-US" altLang="zh-CN" sz="4800" b="1" dirty="0">
                  <a:ln>
                    <a:solidFill>
                      <a:srgbClr val="0070C0"/>
                    </a:solidFill>
                  </a:ln>
                  <a:solidFill>
                    <a:srgbClr val="FF3300"/>
                  </a:solidFill>
                  <a:latin typeface="SVN-Salty Script" panose="02000000000000000000" pitchFamily="50" charset="0"/>
                  <a:ea typeface="SVN-Salty Script" panose="02000000000000000000" pitchFamily="50" charset="0"/>
                  <a:cs typeface="SVN-Salty Script" panose="02000000000000000000" pitchFamily="50" charset="0"/>
                  <a:sym typeface="+mn-lt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2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458" y="1050961"/>
            <a:ext cx="7686049" cy="3927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046924" y="558316"/>
            <a:ext cx="5059424" cy="646323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10">
              <a:lnSpc>
                <a:spcPct val="150000"/>
              </a:lnSpc>
            </a:pP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Hội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đua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ghe</a:t>
            </a:r>
            <a:r>
              <a:rPr lang="en-GB" sz="250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ngo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7" name="TextBox 2"/>
          <p:cNvSpPr txBox="1">
            <a:spLocks noChangeArrowheads="1"/>
          </p:cNvSpPr>
          <p:nvPr/>
        </p:nvSpPr>
        <p:spPr bwMode="auto">
          <a:xfrm>
            <a:off x="1816634" y="276039"/>
            <a:ext cx="5520003" cy="476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8" tIns="45614" rIns="91228" bIns="456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500" b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Thứ ba ngày 14 tháng 3 năm 2023</a:t>
            </a:r>
            <a:endParaRPr lang="en-US" altLang="vi-VN" sz="2500" b="1" dirty="0">
              <a:solidFill>
                <a:srgbClr val="000000"/>
              </a:solidFill>
              <a:latin typeface="HP001 4 hàng" pitchFamily="34" charset="0"/>
              <a:ea typeface="Microsoft YaHei" pitchFamily="34" charset="-122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1818" y="1219200"/>
            <a:ext cx="7183582" cy="457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Vào cuộc đua, mỗi ghe có một người giỏi tay chèo ngồi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215733" y="1650496"/>
            <a:ext cx="7775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đằng mũi chỉ huy và một người đứng giữa ghe giữ </a:t>
            </a:r>
            <a:r>
              <a:rPr lang="en-GB" sz="2400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nhịp</a:t>
            </a:r>
            <a:r>
              <a:rPr lang="en-GB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.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15733" y="2087085"/>
            <a:ext cx="7886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Theo hiệu lệnh, những mái chèo đưa nhanh thoăn thoắt,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94458" y="2528431"/>
            <a:ext cx="775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đều tăm tắp, đẩy chiếc ghe lướt nhanh trên sông. Tiếng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1215733" y="3430772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>
                <a:solidFill>
                  <a:srgbClr val="000000"/>
                </a:solidFill>
                <a:latin typeface="HP001 4 hàng" panose="020B0603050302020204" pitchFamily="34" charset="0"/>
              </a:rPr>
              <a:t>nước.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215733" y="2983407"/>
            <a:ext cx="8346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HP001 4 hàng" panose="020B0603050302020204" pitchFamily="34" charset="0"/>
              </a:rPr>
              <a:t>trống hội, tiếng hò reo cổ vũ vang dội cả một vùng sông 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339536" y="4046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830418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8" grpId="0"/>
      <p:bldP spid="109" grpId="0"/>
      <p:bldP spid="110" grpId="0"/>
      <p:bldP spid="112" grpId="0"/>
      <p:bldP spid="1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461</Words>
  <Application>Microsoft Office PowerPoint</Application>
  <PresentationFormat>On-screen Show (16:9)</PresentationFormat>
  <Paragraphs>92</Paragraphs>
  <Slides>15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宋体</vt:lpstr>
      <vt:lpstr>Arial</vt:lpstr>
      <vt:lpstr>Arial-Rounded</vt:lpstr>
      <vt:lpstr>Calibri</vt:lpstr>
      <vt:lpstr>HP001 4 hàng</vt:lpstr>
      <vt:lpstr>SVN-Salty Script</vt:lpstr>
      <vt:lpstr>Times New Roman</vt:lpstr>
      <vt:lpstr>Office 主题</vt:lpstr>
      <vt:lpstr>3_Office 主题</vt:lpstr>
      <vt:lpstr>1_千图海量PPT模板www.58pic.com​​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Hà Nguyễn Thị Thu</cp:lastModifiedBy>
  <cp:revision>187</cp:revision>
  <dcterms:created xsi:type="dcterms:W3CDTF">2022-02-08T14:42:49Z</dcterms:created>
  <dcterms:modified xsi:type="dcterms:W3CDTF">2023-03-12T14:18:27Z</dcterms:modified>
</cp:coreProperties>
</file>