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14" r:id="rId2"/>
    <p:sldId id="465" r:id="rId3"/>
    <p:sldId id="466" r:id="rId4"/>
    <p:sldId id="468" r:id="rId5"/>
    <p:sldId id="432" r:id="rId6"/>
    <p:sldId id="470" r:id="rId7"/>
    <p:sldId id="471" r:id="rId8"/>
    <p:sldId id="444" r:id="rId9"/>
    <p:sldId id="472" r:id="rId10"/>
    <p:sldId id="445" r:id="rId11"/>
    <p:sldId id="473" r:id="rId12"/>
    <p:sldId id="446" r:id="rId13"/>
    <p:sldId id="448" r:id="rId14"/>
    <p:sldId id="447" r:id="rId15"/>
    <p:sldId id="449" r:id="rId16"/>
    <p:sldId id="431" r:id="rId17"/>
  </p:sldIdLst>
  <p:sldSz cx="16276638" cy="9144000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7C80"/>
    <a:srgbClr val="FF0066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9274" autoAdjust="0"/>
  </p:normalViewPr>
  <p:slideViewPr>
    <p:cSldViewPr>
      <p:cViewPr varScale="1">
        <p:scale>
          <a:sx n="47" d="100"/>
          <a:sy n="47" d="100"/>
        </p:scale>
        <p:origin x="744" y="10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3F128F5C-6FD3-4467-9B31-C8386425A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57257A-6D80-A1FF-ED03-77C43087D405}"/>
              </a:ext>
            </a:extLst>
          </p:cNvPr>
          <p:cNvSpPr/>
          <p:nvPr userDrawn="1"/>
        </p:nvSpPr>
        <p:spPr>
          <a:xfrm>
            <a:off x="0" y="1983874"/>
            <a:ext cx="10742581" cy="419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6F915E6-73B1-5A14-BCDA-C8359F2FD6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339" y="129310"/>
            <a:ext cx="1172898" cy="1483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F83DC2-94CE-F607-42CA-32ECC939BF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33276" y="297234"/>
            <a:ext cx="10743512" cy="158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8622EF-6F9F-EF70-5C82-CC54E0043F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29307" y="2179565"/>
            <a:ext cx="11506185" cy="299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2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C99E861-C2B7-48C9-932E-F29DEDE7F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F55D22D-3693-B4A4-C6E5-C212489DB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345" y="110836"/>
            <a:ext cx="784905" cy="9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2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C8E120-D1EA-8165-90FE-5139EA236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0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22519B87-14FA-A826-07C6-3F1CC82C9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E994DCDD-7ED7-AC2B-EC0C-916785051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5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16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>
            <a:extLst>
              <a:ext uri="{FF2B5EF4-FFF2-40B4-BE49-F238E27FC236}">
                <a16:creationId xmlns:a16="http://schemas.microsoft.com/office/drawing/2014/main" id="{96E49835-097B-AD39-BAB0-3263A06DC449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95122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" y="5966"/>
            <a:ext cx="16234792" cy="91320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374" y="1702677"/>
            <a:ext cx="10925895" cy="60805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8150" y="5248478"/>
            <a:ext cx="11400349" cy="376369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48" y="1093415"/>
            <a:ext cx="1742529" cy="178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695393" y="6533782"/>
            <a:ext cx="8658157" cy="1230799"/>
          </a:xfrm>
          <a:prstGeom prst="rect">
            <a:avLst/>
          </a:prstGeom>
          <a:noFill/>
        </p:spPr>
        <p:txBody>
          <a:bodyPr wrap="none" lIns="121611" tIns="60808" rIns="121611" bIns="60808">
            <a:spAutoFit/>
          </a:bodyPr>
          <a:lstStyle/>
          <a:p>
            <a:pPr algn="ctr">
              <a:defRPr/>
            </a:pPr>
            <a:r>
              <a:rPr lang="en-US" sz="72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CÔNG NGHỆ</a:t>
            </a:r>
            <a:endParaRPr lang="vi-VN" sz="72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242719" y="237423"/>
            <a:ext cx="82890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Chuẩn bị vật liệu và dụng cụ.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639" y="1143000"/>
            <a:ext cx="161086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Dựa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sản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phẩm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mẫu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cùng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chuẩn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bị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liệu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cụ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biển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báo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Hãy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tác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những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liệu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cụ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4DB54450-287B-F204-ED97-DD16CC31CA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5" t="36884" r="9652" b="8027"/>
          <a:stretch/>
        </p:blipFill>
        <p:spPr>
          <a:xfrm>
            <a:off x="13871" y="2438400"/>
            <a:ext cx="16248897" cy="5062716"/>
          </a:xfrm>
          <a:prstGeom prst="rect">
            <a:avLst/>
          </a:prstGeom>
        </p:spPr>
      </p:pic>
      <p:grpSp>
        <p:nvGrpSpPr>
          <p:cNvPr id="4" name="Group 7">
            <a:extLst>
              <a:ext uri="{FF2B5EF4-FFF2-40B4-BE49-F238E27FC236}">
                <a16:creationId xmlns:a16="http://schemas.microsoft.com/office/drawing/2014/main" id="{91DF230F-8E58-3863-70E3-474542E440CA}"/>
              </a:ext>
            </a:extLst>
          </p:cNvPr>
          <p:cNvGrpSpPr/>
          <p:nvPr/>
        </p:nvGrpSpPr>
        <p:grpSpPr>
          <a:xfrm>
            <a:off x="4831239" y="7014556"/>
            <a:ext cx="5334001" cy="1881448"/>
            <a:chOff x="0" y="0"/>
            <a:chExt cx="3352808" cy="1182626"/>
          </a:xfrm>
        </p:grpSpPr>
        <p:grpSp>
          <p:nvGrpSpPr>
            <p:cNvPr id="5" name="Google Shape;317;p26">
              <a:extLst>
                <a:ext uri="{FF2B5EF4-FFF2-40B4-BE49-F238E27FC236}">
                  <a16:creationId xmlns:a16="http://schemas.microsoft.com/office/drawing/2014/main" id="{9631CD74-E0B1-21CC-3B06-C5917ABED600}"/>
                </a:ext>
              </a:extLst>
            </p:cNvPr>
            <p:cNvGrpSpPr/>
            <p:nvPr/>
          </p:nvGrpSpPr>
          <p:grpSpPr>
            <a:xfrm>
              <a:off x="0" y="0"/>
              <a:ext cx="3352808" cy="1182626"/>
              <a:chOff x="267726" y="0"/>
              <a:chExt cx="3352808" cy="1182626"/>
            </a:xfrm>
          </p:grpSpPr>
          <p:pic>
            <p:nvPicPr>
              <p:cNvPr id="7" name="Google Shape;318;p26">
                <a:extLst>
                  <a:ext uri="{FF2B5EF4-FFF2-40B4-BE49-F238E27FC236}">
                    <a16:creationId xmlns:a16="http://schemas.microsoft.com/office/drawing/2014/main" id="{E073C4C9-F07F-D764-83F6-22F23FE98632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67726" y="0"/>
                <a:ext cx="3352807" cy="11826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Google Shape;319;p26">
                <a:extLst>
                  <a:ext uri="{FF2B5EF4-FFF2-40B4-BE49-F238E27FC236}">
                    <a16:creationId xmlns:a16="http://schemas.microsoft.com/office/drawing/2014/main" id="{2097B1E7-E178-75E3-BC90-CB82FC5B3AD6}"/>
                  </a:ext>
                </a:extLst>
              </p:cNvPr>
              <p:cNvSpPr txBox="1"/>
              <p:nvPr/>
            </p:nvSpPr>
            <p:spPr>
              <a:xfrm>
                <a:off x="1450433" y="451690"/>
                <a:ext cx="2170101" cy="3530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r>
                  <a:rPr lang="en-US" sz="3200" b="1">
                    <a:solidFill>
                      <a:schemeClr val="lt1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Thảo luận nhóm</a:t>
                </a:r>
                <a:endParaRPr sz="10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endParaRPr>
              </a:p>
            </p:txBody>
          </p:sp>
        </p:grpSp>
        <p:pic>
          <p:nvPicPr>
            <p:cNvPr id="6" name="Picture 1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E1FEEC9B-8A36-9F0D-28A0-6299BB638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563" y="257912"/>
              <a:ext cx="930143" cy="804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9755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7F3B6B6F-6EC3-D102-794D-BF031E474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19" y="990600"/>
            <a:ext cx="11568254" cy="673015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F254E15-D686-59C9-8DF4-841AF101C7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19" y="2757037"/>
            <a:ext cx="6428572" cy="3629926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5E5AFB8-8654-D9BB-F7C7-383261FCB0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1813719" y="838200"/>
            <a:ext cx="4572000" cy="78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1057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6" t="46508" r="46604" b="21111"/>
          <a:stretch/>
        </p:blipFill>
        <p:spPr bwMode="auto">
          <a:xfrm>
            <a:off x="7356881" y="1409666"/>
            <a:ext cx="8804577" cy="556072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89719" y="1234881"/>
            <a:ext cx="75438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               Làm mặt biển báo và trang trí cột, đế.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9719" y="2504923"/>
            <a:ext cx="75438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        Dán các bộ phận của biển báo.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7186" y="3774965"/>
            <a:ext cx="709969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    Vẽ hình tròn làm biển báo cấm và mặt đế.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2449" y="5045007"/>
            <a:ext cx="722786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      đo và kẻ để cắt giấy tạo các bộ phần của biển báo.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34385" y="6899825"/>
            <a:ext cx="951386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 để cắt các bộ phận cho thẳng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5180" y="1234881"/>
            <a:ext cx="408220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Giấy thủ công: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5180" y="2504923"/>
            <a:ext cx="366866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Băng dính: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5180" y="3774965"/>
            <a:ext cx="366866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Com pa: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5180" y="5045007"/>
            <a:ext cx="28194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Thước kẻ: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5180" y="6899825"/>
            <a:ext cx="220973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Bút chì:</a:t>
            </a:r>
          </a:p>
        </p:txBody>
      </p:sp>
    </p:spTree>
    <p:extLst>
      <p:ext uri="{BB962C8B-B14F-4D97-AF65-F5344CB8AC3E}">
        <p14:creationId xmlns:p14="http://schemas.microsoft.com/office/powerpoint/2010/main" val="26946826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18" grpId="0"/>
      <p:bldP spid="20" grpId="0"/>
      <p:bldP spid="14" grpId="0"/>
      <p:bldP spid="12" grpId="0"/>
      <p:bldP spid="15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7" t="46508" r="19423" b="21111"/>
          <a:stretch/>
        </p:blipFill>
        <p:spPr bwMode="auto">
          <a:xfrm>
            <a:off x="8225524" y="1178987"/>
            <a:ext cx="7902659" cy="595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75519" y="1295400"/>
            <a:ext cx="722786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  Dán giấy màu các bộ phận của biển báo.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86589" y="2893657"/>
            <a:ext cx="722786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Làm đế của biển báo.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86589" y="4275892"/>
            <a:ext cx="722786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Cắt giấy màu.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86589" y="5215116"/>
            <a:ext cx="722786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       Làm cột của biển báo.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3138" y="1295400"/>
            <a:ext cx="260186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Hồ dán: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3138" y="2893657"/>
            <a:ext cx="366866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Đất nặn: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3138" y="4275892"/>
            <a:ext cx="16002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Kéo: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3138" y="5215116"/>
            <a:ext cx="39624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Que tre, gỗ :</a:t>
            </a:r>
          </a:p>
        </p:txBody>
      </p:sp>
    </p:spTree>
    <p:extLst>
      <p:ext uri="{BB962C8B-B14F-4D97-AF65-F5344CB8AC3E}">
        <p14:creationId xmlns:p14="http://schemas.microsoft.com/office/powerpoint/2010/main" val="15428020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18" grpId="0"/>
      <p:bldP spid="14" grpId="0"/>
      <p:bldP spid="12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 flipH="1">
            <a:off x="1813719" y="1524000"/>
            <a:ext cx="6133056" cy="5867400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4000" b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cần lựa chọn vật liệu phù hợp, sử dụng dụng cụ đúng cách và an toàn.</a:t>
            </a:r>
            <a:endParaRPr lang="en-US" sz="4000" b="1">
              <a:solidFill>
                <a:schemeClr val="tx1">
                  <a:lumMod val="95000"/>
                  <a:lumOff val="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BA958E5-4737-B25E-AD76-BF658D1E1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28919" y="2667000"/>
            <a:ext cx="4743525" cy="54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869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5BE72A5-B5D3-C226-3FF2-7112472AD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881" y="0"/>
            <a:ext cx="9386463" cy="940760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5380EE3-A5FD-3135-CA31-93D27E2A88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53" y="3124200"/>
            <a:ext cx="6248461" cy="2216749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245DCEFE-3107-366B-56FE-35C5DEFB5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2362201"/>
            <a:ext cx="4743525" cy="54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88731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79E5F51-E5B1-F9E1-9EB0-E74B64DCD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19" y="914400"/>
            <a:ext cx="8025572" cy="353394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5A7D9D2-2C48-627C-3903-E58C4B939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235" y="4080907"/>
            <a:ext cx="4321693" cy="4013319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9F37F314-48E2-7160-A1A3-E6CDA6374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19" y="2697997"/>
            <a:ext cx="10748963" cy="797812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61988629-BC97-21FE-078B-5B4D33F51A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6450" y="3564770"/>
            <a:ext cx="4541731" cy="45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1A0C32DC-F84A-8A95-2080-707A82261ADF}"/>
              </a:ext>
            </a:extLst>
          </p:cNvPr>
          <p:cNvSpPr txBox="1"/>
          <p:nvPr/>
        </p:nvSpPr>
        <p:spPr>
          <a:xfrm>
            <a:off x="1280319" y="4724400"/>
            <a:ext cx="804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+mn-cs"/>
              </a:rPr>
              <a:t>TUẦN 27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HP-087" panose="020B0803050302020204" pitchFamily="34" charset="0"/>
              <a:ea typeface="+mn-ea"/>
              <a:cs typeface="+mn-cs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EE34EDE5-8438-ADF6-8BD5-ABBF9A8AD49E}"/>
              </a:ext>
            </a:extLst>
          </p:cNvPr>
          <p:cNvSpPr txBox="1"/>
          <p:nvPr/>
        </p:nvSpPr>
        <p:spPr>
          <a:xfrm>
            <a:off x="137319" y="6293335"/>
            <a:ext cx="10439400" cy="267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Legendaria" panose="03030000000007000000" pitchFamily="66" charset="0"/>
                <a:ea typeface="+mn-ea"/>
                <a:cs typeface="+mn-cs"/>
              </a:rPr>
              <a:t>Bài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Legendaria" panose="03030000000007000000" pitchFamily="66" charset="0"/>
                <a:ea typeface="+mn-ea"/>
                <a:cs typeface="+mn-cs"/>
              </a:rPr>
              <a:t> 8: Làm biển báo giao thông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Legendaria" panose="03030000000007000000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(</a:t>
            </a:r>
            <a:r>
              <a:rPr kumimoji="0" lang="en-US" sz="6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Tiết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>
                <a:solidFill>
                  <a:prstClr val="white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88721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DDD860A-7176-894A-D90F-043351724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9" y="304800"/>
            <a:ext cx="15849600" cy="7924800"/>
          </a:xfrm>
          <a:prstGeom prst="rect">
            <a:avLst/>
          </a:prstGeom>
        </p:spPr>
      </p:pic>
      <p:pic>
        <p:nvPicPr>
          <p:cNvPr id="3" name="Hình ảnh 2" descr="Ảnh có chứa búp bê, đồ chơi&#10;&#10;Mô tả được tạo tự động">
            <a:extLst>
              <a:ext uri="{FF2B5EF4-FFF2-40B4-BE49-F238E27FC236}">
                <a16:creationId xmlns:a16="http://schemas.microsoft.com/office/drawing/2014/main" id="{07AB26BD-2D2D-0D6B-B14E-9B11A604A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519" y="4343400"/>
            <a:ext cx="4511727" cy="418979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166366E8-A42B-5E08-2265-1E908A0D0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2103665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6574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3E2A8C-7F79-A8BF-54DE-694712F32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089" y="3145413"/>
            <a:ext cx="8722100" cy="2853175"/>
          </a:xfrm>
          <a:prstGeom prst="rect">
            <a:avLst/>
          </a:prstGeom>
        </p:spPr>
      </p:pic>
      <p:pic>
        <p:nvPicPr>
          <p:cNvPr id="3" name="Hình ảnh 2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047E4780-017F-7CEB-A0FB-FC6DE271D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450" y="4671079"/>
            <a:ext cx="3848637" cy="406456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B15B232A-3E73-7B1D-2408-DE63923E3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09" y="-861682"/>
            <a:ext cx="11065521" cy="11065521"/>
          </a:xfrm>
          <a:prstGeom prst="rect">
            <a:avLst/>
          </a:prstGeom>
        </p:spPr>
      </p:pic>
      <p:pic>
        <p:nvPicPr>
          <p:cNvPr id="5" name="Hình ảnh 4" descr="Ảnh có chứa văn bản, tối&#10;&#10;Mô tả được tạo tự động">
            <a:extLst>
              <a:ext uri="{FF2B5EF4-FFF2-40B4-BE49-F238E27FC236}">
                <a16:creationId xmlns:a16="http://schemas.microsoft.com/office/drawing/2014/main" id="{7817F531-0EE9-6E53-D15E-955FEDCC2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93" y="1"/>
            <a:ext cx="2074604" cy="3108391"/>
          </a:xfrm>
          <a:prstGeom prst="rect">
            <a:avLst/>
          </a:prstGeom>
        </p:spPr>
      </p:pic>
      <p:pic>
        <p:nvPicPr>
          <p:cNvPr id="6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id="{0BA19BB3-91E5-9A46-B3FD-B0BAD0FB7D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75" y="2790267"/>
            <a:ext cx="1479424" cy="13168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0CD0CB08-8B0B-E200-50A8-AEF8505B08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52" y="5998587"/>
            <a:ext cx="1983404" cy="46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889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09319" y="161092"/>
            <a:ext cx="8458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mô hình biển báo giao thông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494" y="947916"/>
            <a:ext cx="1571371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Nêu các bộ phận chính và yêu cầu mô hình biển báo giáo thông dưới đây: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8" t="45000" r="30883" b="26666"/>
          <a:stretch/>
        </p:blipFill>
        <p:spPr bwMode="auto">
          <a:xfrm>
            <a:off x="10348119" y="2609293"/>
            <a:ext cx="2004002" cy="581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1" t="46902" r="22221" b="26666"/>
          <a:stretch/>
        </p:blipFill>
        <p:spPr bwMode="auto">
          <a:xfrm>
            <a:off x="13700919" y="2804362"/>
            <a:ext cx="1887350" cy="542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Nhóm 6">
            <a:extLst>
              <a:ext uri="{FF2B5EF4-FFF2-40B4-BE49-F238E27FC236}">
                <a16:creationId xmlns:a16="http://schemas.microsoft.com/office/drawing/2014/main" id="{A1AE10FF-A58C-F660-51A2-B84DD6B33488}"/>
              </a:ext>
            </a:extLst>
          </p:cNvPr>
          <p:cNvGrpSpPr/>
          <p:nvPr/>
        </p:nvGrpSpPr>
        <p:grpSpPr>
          <a:xfrm>
            <a:off x="-1" y="4770664"/>
            <a:ext cx="7466685" cy="4250105"/>
            <a:chOff x="-645552" y="4535782"/>
            <a:chExt cx="7466685" cy="425010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53FD8FA5-BD8B-D394-8AA2-9945CF861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5552" y="4535782"/>
              <a:ext cx="5318919" cy="4250105"/>
            </a:xfrm>
            <a:prstGeom prst="rect">
              <a:avLst/>
            </a:prstGeom>
          </p:spPr>
        </p:pic>
        <p:sp>
          <p:nvSpPr>
            <p:cNvPr id="9" name="Bong bóng Ý nghĩ: Hình đám mây 8">
              <a:extLst>
                <a:ext uri="{FF2B5EF4-FFF2-40B4-BE49-F238E27FC236}">
                  <a16:creationId xmlns:a16="http://schemas.microsoft.com/office/drawing/2014/main" id="{5A1D3B42-D617-5EC5-F973-3C12FD745888}"/>
                </a:ext>
              </a:extLst>
            </p:cNvPr>
            <p:cNvSpPr/>
            <p:nvPr/>
          </p:nvSpPr>
          <p:spPr>
            <a:xfrm>
              <a:off x="3744804" y="5403918"/>
              <a:ext cx="3076329" cy="1754326"/>
            </a:xfrm>
            <a:prstGeom prst="cloudCallout">
              <a:avLst>
                <a:gd name="adj1" fmla="val -72278"/>
                <a:gd name="adj2" fmla="val 18827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Thảo luận nhóm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7F3B6B6F-6EC3-D102-794D-BF031E474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19" y="990600"/>
            <a:ext cx="11568254" cy="673015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F254E15-D686-59C9-8DF4-841AF101C7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19" y="2757037"/>
            <a:ext cx="6428572" cy="3629926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5E5AFB8-8654-D9BB-F7C7-383261FCB0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1813719" y="838200"/>
            <a:ext cx="4572000" cy="78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7347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09319" y="161092"/>
            <a:ext cx="8458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mô hình biển báo giao thông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494" y="914400"/>
            <a:ext cx="1571371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Nêu các bộ phận chính và yêu cầu mô hình biển báo giáo thông dưới đây: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8" t="45000" r="30883" b="26666"/>
          <a:stretch/>
        </p:blipFill>
        <p:spPr bwMode="auto">
          <a:xfrm>
            <a:off x="3007076" y="2659956"/>
            <a:ext cx="2004002" cy="581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1" t="46902" r="22221" b="26666"/>
          <a:stretch/>
        </p:blipFill>
        <p:spPr bwMode="auto">
          <a:xfrm>
            <a:off x="10957718" y="2998100"/>
            <a:ext cx="1887350" cy="542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4358640" y="3870960"/>
            <a:ext cx="7154554" cy="1448944"/>
            <a:chOff x="4379416" y="4542664"/>
            <a:chExt cx="6730703" cy="1448944"/>
          </a:xfrm>
        </p:grpSpPr>
        <p:sp>
          <p:nvSpPr>
            <p:cNvPr id="20" name="Rectangle 19"/>
            <p:cNvSpPr/>
            <p:nvPr/>
          </p:nvSpPr>
          <p:spPr>
            <a:xfrm>
              <a:off x="6645117" y="5314500"/>
              <a:ext cx="2483802" cy="67710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800" b="1"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Biển báo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9128919" y="4572000"/>
              <a:ext cx="1981200" cy="108105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cxnSpLocks/>
            </p:cNvCxnSpPr>
            <p:nvPr/>
          </p:nvCxnSpPr>
          <p:spPr>
            <a:xfrm flipH="1" flipV="1">
              <a:off x="4379416" y="4542664"/>
              <a:ext cx="2250620" cy="111039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099718" y="5537934"/>
            <a:ext cx="7772401" cy="677108"/>
            <a:chOff x="4099719" y="6209638"/>
            <a:chExt cx="7311948" cy="677108"/>
          </a:xfrm>
        </p:grpSpPr>
        <p:sp>
          <p:nvSpPr>
            <p:cNvPr id="21" name="Rectangle 20"/>
            <p:cNvSpPr/>
            <p:nvPr/>
          </p:nvSpPr>
          <p:spPr>
            <a:xfrm>
              <a:off x="6645117" y="6209638"/>
              <a:ext cx="2483802" cy="67710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800" b="1"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Cột</a:t>
              </a:r>
            </a:p>
          </p:txBody>
        </p:sp>
        <p:cxnSp>
          <p:nvCxnSpPr>
            <p:cNvPr id="32" name="Straight Arrow Connector 31"/>
            <p:cNvCxnSpPr>
              <a:cxnSpLocks/>
            </p:cNvCxnSpPr>
            <p:nvPr/>
          </p:nvCxnSpPr>
          <p:spPr>
            <a:xfrm>
              <a:off x="9128918" y="6553200"/>
              <a:ext cx="2282749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cxnSpLocks/>
            </p:cNvCxnSpPr>
            <p:nvPr/>
          </p:nvCxnSpPr>
          <p:spPr>
            <a:xfrm flipH="1">
              <a:off x="4099719" y="6553200"/>
              <a:ext cx="2530316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4709317" y="6567296"/>
            <a:ext cx="6965873" cy="914400"/>
            <a:chOff x="4709319" y="7239000"/>
            <a:chExt cx="6553200" cy="914400"/>
          </a:xfrm>
        </p:grpSpPr>
        <p:sp>
          <p:nvSpPr>
            <p:cNvPr id="22" name="Rectangle 21"/>
            <p:cNvSpPr/>
            <p:nvPr/>
          </p:nvSpPr>
          <p:spPr>
            <a:xfrm>
              <a:off x="6630036" y="7239000"/>
              <a:ext cx="2483802" cy="67710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800" b="1"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Đế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9128918" y="7543800"/>
              <a:ext cx="2133601" cy="6096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4709319" y="7543800"/>
              <a:ext cx="1920716" cy="6096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92985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4" t="45000" r="22772" b="28229"/>
          <a:stretch/>
        </p:blipFill>
        <p:spPr bwMode="auto">
          <a:xfrm>
            <a:off x="10195719" y="2057400"/>
            <a:ext cx="5199185" cy="537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942854" y="2351595"/>
            <a:ext cx="8365205" cy="478507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Yêu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sản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phẩm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Đủ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bộ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phận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cột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biển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báo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Đúng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hình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dạng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màu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sắc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biển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báo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Chắc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chắn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cân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đối.</a:t>
            </a:r>
          </a:p>
          <a:p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Đẹp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6CB1486B-7ACD-DC9E-2EF0-BDD1FE53E4ED}"/>
              </a:ext>
            </a:extLst>
          </p:cNvPr>
          <p:cNvSpPr/>
          <p:nvPr/>
        </p:nvSpPr>
        <p:spPr>
          <a:xfrm>
            <a:off x="4709319" y="161092"/>
            <a:ext cx="8458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mô hình biển báo giao thông</a:t>
            </a:r>
          </a:p>
        </p:txBody>
      </p:sp>
    </p:spTree>
    <p:extLst>
      <p:ext uri="{BB962C8B-B14F-4D97-AF65-F5344CB8AC3E}">
        <p14:creationId xmlns:p14="http://schemas.microsoft.com/office/powerpoint/2010/main" val="781634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3A87CACD-A4FE-B023-981F-D6CBA14E7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450" y="4671079"/>
            <a:ext cx="3848637" cy="4064567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E7491EEC-8603-2541-5421-2CEEB7A47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84" y="-861682"/>
            <a:ext cx="11065521" cy="11065521"/>
          </a:xfrm>
          <a:prstGeom prst="rect">
            <a:avLst/>
          </a:prstGeom>
        </p:spPr>
      </p:pic>
      <p:pic>
        <p:nvPicPr>
          <p:cNvPr id="4" name="Hình ảnh 3" descr="Ảnh có chứa văn bản, tối&#10;&#10;Mô tả được tạo tự động">
            <a:extLst>
              <a:ext uri="{FF2B5EF4-FFF2-40B4-BE49-F238E27FC236}">
                <a16:creationId xmlns:a16="http://schemas.microsoft.com/office/drawing/2014/main" id="{C914DE57-EEA5-E551-418D-19ACD10DB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93" y="1"/>
            <a:ext cx="2074604" cy="3108391"/>
          </a:xfrm>
          <a:prstGeom prst="rect">
            <a:avLst/>
          </a:prstGeom>
        </p:spPr>
      </p:pic>
      <p:pic>
        <p:nvPicPr>
          <p:cNvPr id="5" name="Hình ảnh 4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id="{DED0CCED-D709-FEBD-FA2D-EFC8FF187D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75" y="2790267"/>
            <a:ext cx="1479424" cy="1316851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314184AC-01D4-847C-2052-BD660FF1F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52" y="5998587"/>
            <a:ext cx="1983404" cy="4600847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A0A9569A-4E93-3895-FFFC-6A67B3D010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95" y="2209800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1177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9959</TotalTime>
  <Words>325</Words>
  <Application>Microsoft Office PowerPoint</Application>
  <PresentationFormat>Custom</PresentationFormat>
  <Paragraphs>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#9Slide05 Legendaria</vt:lpstr>
      <vt:lpstr>Arial</vt:lpstr>
      <vt:lpstr>AvantGarde</vt:lpstr>
      <vt:lpstr>Calibri</vt:lpstr>
      <vt:lpstr>HP-087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Hà Nguyễn Thị Thu</cp:lastModifiedBy>
  <cp:revision>1193</cp:revision>
  <dcterms:created xsi:type="dcterms:W3CDTF">2008-09-09T22:52:10Z</dcterms:created>
  <dcterms:modified xsi:type="dcterms:W3CDTF">2023-03-19T09:35:53Z</dcterms:modified>
  <cp:category>9Slide.vn</cp:category>
</cp:coreProperties>
</file>