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9" r:id="rId2"/>
    <p:sldMasterId id="2147483751" r:id="rId3"/>
    <p:sldMasterId id="2147483755" r:id="rId4"/>
    <p:sldMasterId id="2147483768" r:id="rId5"/>
    <p:sldMasterId id="2147483780" r:id="rId6"/>
  </p:sldMasterIdLst>
  <p:notesMasterIdLst>
    <p:notesMasterId r:id="rId22"/>
  </p:notesMasterIdLst>
  <p:sldIdLst>
    <p:sldId id="375" r:id="rId7"/>
    <p:sldId id="260" r:id="rId8"/>
    <p:sldId id="258" r:id="rId9"/>
    <p:sldId id="343" r:id="rId10"/>
    <p:sldId id="344" r:id="rId11"/>
    <p:sldId id="347" r:id="rId12"/>
    <p:sldId id="348" r:id="rId13"/>
    <p:sldId id="349" r:id="rId14"/>
    <p:sldId id="350" r:id="rId15"/>
    <p:sldId id="351" r:id="rId16"/>
    <p:sldId id="352" r:id="rId17"/>
    <p:sldId id="353" r:id="rId18"/>
    <p:sldId id="354" r:id="rId19"/>
    <p:sldId id="360" r:id="rId20"/>
    <p:sldId id="263" r:id="rId21"/>
  </p:sldIdLst>
  <p:sldSz cx="9144000" cy="5143500" type="screen16x9"/>
  <p:notesSz cx="9144000" cy="6858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CC00"/>
    <a:srgbClr val="0000FF"/>
    <a:srgbClr val="CC0066"/>
    <a:srgbClr val="FF3300"/>
    <a:srgbClr val="FFDCD1"/>
    <a:srgbClr val="FF6600"/>
    <a:srgbClr val="CCFF99"/>
    <a:srgbClr val="FF9900"/>
    <a:srgbClr val="FF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15" autoAdjust="0"/>
  </p:normalViewPr>
  <p:slideViewPr>
    <p:cSldViewPr>
      <p:cViewPr varScale="1">
        <p:scale>
          <a:sx n="74" d="100"/>
          <a:sy n="74" d="100"/>
        </p:scale>
        <p:origin x="106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18341AE-3F2E-4E5F-B65F-5EC7D4EB39FF}" type="datetimeFigureOut">
              <a:rPr lang="en-US" smtClean="0"/>
              <a:t>3/19/2023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F6F0888-38D5-48F9-AB57-F085C2594403}" type="slidenum">
              <a:rPr lang="en-US" smtClean="0"/>
              <a:t>‹#›</a:t>
            </a:fld>
            <a:endParaRPr lang="en-US"/>
          </a:p>
        </p:txBody>
      </p:sp>
    </p:spTree>
    <p:extLst>
      <p:ext uri="{BB962C8B-B14F-4D97-AF65-F5344CB8AC3E}">
        <p14:creationId xmlns:p14="http://schemas.microsoft.com/office/powerpoint/2010/main" val="242757941"/>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pPr eaLnBrk="1" hangingPunct="1">
              <a:spcBef>
                <a:spcPct val="0"/>
              </a:spcBef>
            </a:pPr>
            <a:endParaRPr lang="vi-VN" altLang="vi-VN" dirty="0"/>
          </a:p>
        </p:txBody>
      </p:sp>
      <p:sp>
        <p:nvSpPr>
          <p:cNvPr id="624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77331A4-9685-4234-ADF3-904A36B3F12B}" type="slidenum">
              <a:rPr lang="vi-VN" altLang="vi-VN">
                <a:solidFill>
                  <a:prstClr val="black"/>
                </a:solidFill>
              </a:rPr>
              <a:pPr/>
              <a:t>2</a:t>
            </a:fld>
            <a:endParaRPr lang="vi-VN" altLang="vi-VN">
              <a:solidFill>
                <a:prstClr val="black"/>
              </a:solidFill>
            </a:endParaRPr>
          </a:p>
        </p:txBody>
      </p:sp>
    </p:spTree>
    <p:extLst>
      <p:ext uri="{BB962C8B-B14F-4D97-AF65-F5344CB8AC3E}">
        <p14:creationId xmlns:p14="http://schemas.microsoft.com/office/powerpoint/2010/main" val="421313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pPr eaLnBrk="1" hangingPunct="1">
              <a:spcBef>
                <a:spcPct val="0"/>
              </a:spcBef>
            </a:pPr>
            <a:endParaRPr lang="vi-VN" altLang="vi-VN" dirty="0"/>
          </a:p>
        </p:txBody>
      </p:sp>
      <p:sp>
        <p:nvSpPr>
          <p:cNvPr id="604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D57E424A-CB33-47D6-85BD-8D04D88B7AD5}" type="slidenum">
              <a:rPr lang="vi-VN" altLang="vi-VN">
                <a:solidFill>
                  <a:prstClr val="black"/>
                </a:solidFill>
              </a:rPr>
              <a:pPr/>
              <a:t>3</a:t>
            </a:fld>
            <a:endParaRPr lang="vi-VN" altLang="vi-VN">
              <a:solidFill>
                <a:prstClr val="black"/>
              </a:solidFill>
            </a:endParaRPr>
          </a:p>
        </p:txBody>
      </p:sp>
    </p:spTree>
    <p:extLst>
      <p:ext uri="{BB962C8B-B14F-4D97-AF65-F5344CB8AC3E}">
        <p14:creationId xmlns:p14="http://schemas.microsoft.com/office/powerpoint/2010/main" val="382047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DD29DC-7712-451E-AF0E-E354B0215474}" type="slidenum">
              <a:rPr lang="zh-CN" altLang="en-US" smtClean="0">
                <a:solidFill>
                  <a:prstClr val="black"/>
                </a:solidFill>
                <a:latin typeface="等线"/>
                <a:ea typeface="等线" panose="020B0604020202020204" charset="-122"/>
              </a:rPr>
              <a:pPr/>
              <a:t>7</a:t>
            </a:fld>
            <a:endParaRPr lang="zh-CN" altLang="en-US">
              <a:solidFill>
                <a:prstClr val="black"/>
              </a:solidFill>
              <a:latin typeface="等线"/>
              <a:ea typeface="等线" panose="020B0604020202020204" charset="-122"/>
            </a:endParaRPr>
          </a:p>
        </p:txBody>
      </p:sp>
    </p:spTree>
    <p:extLst>
      <p:ext uri="{BB962C8B-B14F-4D97-AF65-F5344CB8AC3E}">
        <p14:creationId xmlns:p14="http://schemas.microsoft.com/office/powerpoint/2010/main" val="21255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solidFill>
                  <a:prstClr val="black"/>
                </a:solidFill>
                <a:latin typeface="等线"/>
              </a:rPr>
              <a:pPr/>
              <a:t>9</a:t>
            </a:fld>
            <a:endParaRPr lang="en-US">
              <a:solidFill>
                <a:prstClr val="black"/>
              </a:solidFill>
              <a:latin typeface="等线"/>
            </a:endParaRPr>
          </a:p>
        </p:txBody>
      </p:sp>
    </p:spTree>
    <p:extLst>
      <p:ext uri="{BB962C8B-B14F-4D97-AF65-F5344CB8AC3E}">
        <p14:creationId xmlns:p14="http://schemas.microsoft.com/office/powerpoint/2010/main" val="729533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latin typeface="等线"/>
                <a:ea typeface="等线" panose="020B0604020202020204" charset="-122"/>
              </a:rPr>
              <a:pPr defTabSz="914400">
                <a:defRPr/>
              </a:pPr>
              <a:t>10</a:t>
            </a:fld>
            <a:endParaRPr lang="zh-CN" altLang="en-US">
              <a:solidFill>
                <a:prstClr val="black"/>
              </a:solidFill>
              <a:latin typeface="等线"/>
              <a:ea typeface="等线" panose="020B0604020202020204" charset="-122"/>
            </a:endParaRPr>
          </a:p>
        </p:txBody>
      </p:sp>
    </p:spTree>
    <p:extLst>
      <p:ext uri="{BB962C8B-B14F-4D97-AF65-F5344CB8AC3E}">
        <p14:creationId xmlns:p14="http://schemas.microsoft.com/office/powerpoint/2010/main" val="169500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latin typeface="等线"/>
              </a:rPr>
              <a:pPr/>
              <a:t>11</a:t>
            </a:fld>
            <a:endParaRPr lang="en-US">
              <a:solidFill>
                <a:prstClr val="black"/>
              </a:solidFill>
              <a:latin typeface="等线"/>
            </a:endParaRPr>
          </a:p>
        </p:txBody>
      </p:sp>
    </p:spTree>
    <p:extLst>
      <p:ext uri="{BB962C8B-B14F-4D97-AF65-F5344CB8AC3E}">
        <p14:creationId xmlns:p14="http://schemas.microsoft.com/office/powerpoint/2010/main" val="317141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latin typeface="等线"/>
              </a:rPr>
              <a:pPr/>
              <a:t>12</a:t>
            </a:fld>
            <a:endParaRPr lang="en-US">
              <a:solidFill>
                <a:prstClr val="black"/>
              </a:solidFill>
              <a:latin typeface="等线"/>
            </a:endParaRPr>
          </a:p>
        </p:txBody>
      </p:sp>
    </p:spTree>
    <p:extLst>
      <p:ext uri="{BB962C8B-B14F-4D97-AF65-F5344CB8AC3E}">
        <p14:creationId xmlns:p14="http://schemas.microsoft.com/office/powerpoint/2010/main" val="338610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solidFill>
                  <a:prstClr val="black"/>
                </a:solidFill>
                <a:latin typeface="等线"/>
              </a:rPr>
              <a:pPr/>
              <a:t>13</a:t>
            </a:fld>
            <a:endParaRPr lang="en-US">
              <a:solidFill>
                <a:prstClr val="black"/>
              </a:solidFill>
              <a:latin typeface="等线"/>
            </a:endParaRPr>
          </a:p>
        </p:txBody>
      </p:sp>
    </p:spTree>
    <p:extLst>
      <p:ext uri="{BB962C8B-B14F-4D97-AF65-F5344CB8AC3E}">
        <p14:creationId xmlns:p14="http://schemas.microsoft.com/office/powerpoint/2010/main" val="2285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15</a:t>
            </a:fld>
            <a:endParaRPr lang="en-US"/>
          </a:p>
        </p:txBody>
      </p:sp>
    </p:spTree>
    <p:extLst>
      <p:ext uri="{BB962C8B-B14F-4D97-AF65-F5344CB8AC3E}">
        <p14:creationId xmlns:p14="http://schemas.microsoft.com/office/powerpoint/2010/main" val="221824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C0D899-AD96-468C-ACB2-A5FD7EBD320D}"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7CF7A64-0A74-4001-973D-470F82400C76}" type="slidenum">
              <a:rPr lang="en-US" altLang="en-US"/>
              <a:pPr>
                <a:defRPr/>
              </a:pPr>
              <a:t>‹#›</a:t>
            </a:fld>
            <a:endParaRPr lang="en-US" altLang="en-US"/>
          </a:p>
        </p:txBody>
      </p:sp>
    </p:spTree>
    <p:extLst>
      <p:ext uri="{BB962C8B-B14F-4D97-AF65-F5344CB8AC3E}">
        <p14:creationId xmlns:p14="http://schemas.microsoft.com/office/powerpoint/2010/main" val="122975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3BB5F86-EA17-4A02-AA90-B07D06B0BBBA}"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17132A7-1CE3-4D46-B12A-401E7C5AB694}" type="slidenum">
              <a:rPr lang="en-US" altLang="en-US"/>
              <a:pPr>
                <a:defRPr/>
              </a:pPr>
              <a:t>‹#›</a:t>
            </a:fld>
            <a:endParaRPr lang="en-US" altLang="en-US"/>
          </a:p>
        </p:txBody>
      </p:sp>
    </p:spTree>
    <p:extLst>
      <p:ext uri="{BB962C8B-B14F-4D97-AF65-F5344CB8AC3E}">
        <p14:creationId xmlns:p14="http://schemas.microsoft.com/office/powerpoint/2010/main" val="100887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EA331B-7781-4022-BC49-09646FA885DC}"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03EDE14-1150-4C8D-9A04-F238092A3ED6}" type="slidenum">
              <a:rPr lang="en-US" altLang="en-US"/>
              <a:pPr>
                <a:defRPr/>
              </a:pPr>
              <a:t>‹#›</a:t>
            </a:fld>
            <a:endParaRPr lang="en-US" altLang="en-US"/>
          </a:p>
        </p:txBody>
      </p:sp>
    </p:spTree>
    <p:extLst>
      <p:ext uri="{BB962C8B-B14F-4D97-AF65-F5344CB8AC3E}">
        <p14:creationId xmlns:p14="http://schemas.microsoft.com/office/powerpoint/2010/main" val="349836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4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89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94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75">
                <a:solidFill>
                  <a:schemeClr val="tx1">
                    <a:tint val="75000"/>
                  </a:schemeClr>
                </a:solidFill>
              </a:defRPr>
            </a:lvl2pPr>
            <a:lvl3pPr marL="685800" indent="0">
              <a:buNone/>
              <a:defRPr sz="1188">
                <a:solidFill>
                  <a:schemeClr val="tx1">
                    <a:tint val="75000"/>
                  </a:schemeClr>
                </a:solidFill>
              </a:defRPr>
            </a:lvl3pPr>
            <a:lvl4pPr marL="1028700" indent="0">
              <a:buNone/>
              <a:defRPr sz="1063">
                <a:solidFill>
                  <a:schemeClr val="tx1">
                    <a:tint val="75000"/>
                  </a:schemeClr>
                </a:solidFill>
              </a:defRPr>
            </a:lvl4pPr>
            <a:lvl5pPr marL="1371600" indent="0">
              <a:buNone/>
              <a:defRPr sz="1063">
                <a:solidFill>
                  <a:schemeClr val="tx1">
                    <a:tint val="75000"/>
                  </a:schemeClr>
                </a:solidFill>
              </a:defRPr>
            </a:lvl5pPr>
            <a:lvl6pPr marL="1714500" indent="0">
              <a:buNone/>
              <a:defRPr sz="1063">
                <a:solidFill>
                  <a:schemeClr val="tx1">
                    <a:tint val="75000"/>
                  </a:schemeClr>
                </a:solidFill>
              </a:defRPr>
            </a:lvl6pPr>
            <a:lvl7pPr marL="2057400" indent="0">
              <a:buNone/>
              <a:defRPr sz="1063">
                <a:solidFill>
                  <a:schemeClr val="tx1">
                    <a:tint val="75000"/>
                  </a:schemeClr>
                </a:solidFill>
              </a:defRPr>
            </a:lvl7pPr>
            <a:lvl8pPr marL="2400300" indent="0">
              <a:buNone/>
              <a:defRPr sz="1063">
                <a:solidFill>
                  <a:schemeClr val="tx1">
                    <a:tint val="75000"/>
                  </a:schemeClr>
                </a:solidFill>
              </a:defRPr>
            </a:lvl8pPr>
            <a:lvl9pPr marL="2743200" indent="0">
              <a:buNone/>
              <a:defRPr sz="1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00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9" y="1151335"/>
            <a:ext cx="404217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6" name="Content Placeholder 5"/>
          <p:cNvSpPr>
            <a:spLocks noGrp="1"/>
          </p:cNvSpPr>
          <p:nvPr>
            <p:ph sz="quarter" idx="4"/>
          </p:nvPr>
        </p:nvSpPr>
        <p:spPr>
          <a:xfrm>
            <a:off x="4644629" y="1631156"/>
            <a:ext cx="404217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0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58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D4E2D92-9D09-4508-957F-A0E22DB645C7}"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4579D4C-4A14-425A-BCC5-36F887F220B3}" type="slidenum">
              <a:rPr lang="en-US" altLang="en-US"/>
              <a:pPr>
                <a:defRPr/>
              </a:pPr>
              <a:t>‹#›</a:t>
            </a:fld>
            <a:endParaRPr lang="en-US" altLang="en-US"/>
          </a:p>
        </p:txBody>
      </p:sp>
    </p:spTree>
    <p:extLst>
      <p:ext uri="{BB962C8B-B14F-4D97-AF65-F5344CB8AC3E}">
        <p14:creationId xmlns:p14="http://schemas.microsoft.com/office/powerpoint/2010/main" val="2462358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7" y="204788"/>
            <a:ext cx="5111353" cy="4389835"/>
          </a:xfrm>
        </p:spPr>
        <p:txBody>
          <a:bodyPr/>
          <a:lstStyle>
            <a:lvl1pPr>
              <a:defRPr sz="2375"/>
            </a:lvl1pPr>
            <a:lvl2pPr>
              <a:defRPr sz="2125"/>
            </a:lvl2pPr>
            <a:lvl3pPr>
              <a:defRPr sz="1813"/>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224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375"/>
            </a:lvl1pPr>
            <a:lvl2pPr marL="342900" indent="0">
              <a:buNone/>
              <a:defRPr sz="2125"/>
            </a:lvl2pPr>
            <a:lvl3pPr marL="685800" indent="0">
              <a:buNone/>
              <a:defRPr sz="1813"/>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4"/>
            <a:ext cx="5486400" cy="603646"/>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35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34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85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342900"/>
            <a:fld id="{B0FF3092-099F-40A5-B724-2564865CB8C6}" type="datetimeFigureOut">
              <a:rPr lang="en-US" smtClean="0">
                <a:solidFill>
                  <a:prstClr val="black">
                    <a:tint val="75000"/>
                  </a:prstClr>
                </a:solidFill>
              </a:rPr>
              <a:pPr defTabSz="342900"/>
              <a:t>3/19/2023</a:t>
            </a:fld>
            <a:endParaRPr lang="en-US">
              <a:solidFill>
                <a:prstClr val="black">
                  <a:tint val="75000"/>
                </a:prstClr>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535778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54012" cy="5143500"/>
          </a:xfrm>
          <a:prstGeom prst="rect">
            <a:avLst/>
          </a:prstGeom>
        </p:spPr>
      </p:pic>
    </p:spTree>
    <p:extLst>
      <p:ext uri="{BB962C8B-B14F-4D97-AF65-F5344CB8AC3E}">
        <p14:creationId xmlns:p14="http://schemas.microsoft.com/office/powerpoint/2010/main" val="1002494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692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805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A2A940-08FA-4FD5-9879-A154FA3AF899}"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5A92462-B8CC-4E49-927C-2DB464A2095A}" type="slidenum">
              <a:rPr lang="en-US" altLang="en-US"/>
              <a:pPr>
                <a:defRPr/>
              </a:pPr>
              <a:t>‹#›</a:t>
            </a:fld>
            <a:endParaRPr lang="en-US" altLang="en-US"/>
          </a:p>
        </p:txBody>
      </p:sp>
    </p:spTree>
    <p:extLst>
      <p:ext uri="{BB962C8B-B14F-4D97-AF65-F5344CB8AC3E}">
        <p14:creationId xmlns:p14="http://schemas.microsoft.com/office/powerpoint/2010/main" val="378215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82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56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04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681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20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0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7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6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158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826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A6B4060B-4382-4880-BE58-A0CDEA3B398D}"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9AE876FE-6122-488D-9283-BC2332EB221E}" type="slidenum">
              <a:rPr lang="en-US" altLang="en-US"/>
              <a:pPr>
                <a:defRPr/>
              </a:pPr>
              <a:t>‹#›</a:t>
            </a:fld>
            <a:endParaRPr lang="en-US" altLang="en-US"/>
          </a:p>
        </p:txBody>
      </p:sp>
    </p:spTree>
    <p:extLst>
      <p:ext uri="{BB962C8B-B14F-4D97-AF65-F5344CB8AC3E}">
        <p14:creationId xmlns:p14="http://schemas.microsoft.com/office/powerpoint/2010/main" val="3269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516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71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46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3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793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05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72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5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73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47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2D9D0A2F-0FC9-477B-BAD1-7534547B7543}" type="datetimeFigureOut">
              <a:rPr lang="en-US">
                <a:solidFill>
                  <a:prstClr val="black">
                    <a:tint val="75000"/>
                  </a:prstClr>
                </a:solidFill>
              </a:rPr>
              <a:pPr>
                <a:def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68B2B738-996E-4578-A6FF-CE46FA3789B7}" type="slidenum">
              <a:rPr lang="en-US" altLang="en-US"/>
              <a:pPr>
                <a:defRPr/>
              </a:pPr>
              <a:t>‹#›</a:t>
            </a:fld>
            <a:endParaRPr lang="en-US" altLang="en-US"/>
          </a:p>
        </p:txBody>
      </p:sp>
    </p:spTree>
    <p:extLst>
      <p:ext uri="{BB962C8B-B14F-4D97-AF65-F5344CB8AC3E}">
        <p14:creationId xmlns:p14="http://schemas.microsoft.com/office/powerpoint/2010/main" val="280510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504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32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20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905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64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219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9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5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10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6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8AA1D104-8D89-4FD8-B1A1-68AD76350EFD}" type="datetimeFigureOut">
              <a:rPr lang="en-US">
                <a:solidFill>
                  <a:prstClr val="black">
                    <a:tint val="75000"/>
                  </a:prstClr>
                </a:solidFill>
              </a:rPr>
              <a:pPr>
                <a:def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59427EDF-6F16-43C5-9044-DF5945425120}" type="slidenum">
              <a:rPr lang="en-US" altLang="en-US"/>
              <a:pPr>
                <a:defRPr/>
              </a:pPr>
              <a:t>‹#›</a:t>
            </a:fld>
            <a:endParaRPr lang="en-US" altLang="en-US"/>
          </a:p>
        </p:txBody>
      </p:sp>
    </p:spTree>
    <p:extLst>
      <p:ext uri="{BB962C8B-B14F-4D97-AF65-F5344CB8AC3E}">
        <p14:creationId xmlns:p14="http://schemas.microsoft.com/office/powerpoint/2010/main" val="395814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365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94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77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374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2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68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1E5560-7B4B-F448-9362-854A5ABE1F05}"/>
              </a:ext>
            </a:extLst>
          </p:cNvPr>
          <p:cNvPicPr>
            <a:picLocks noChangeAspect="1"/>
          </p:cNvPicPr>
          <p:nvPr userDrawn="1"/>
        </p:nvPicPr>
        <p:blipFill>
          <a:blip r:embed="rId2"/>
          <a:stretch>
            <a:fillRect/>
          </a:stretch>
        </p:blipFill>
        <p:spPr>
          <a:xfrm>
            <a:off x="0" y="133351"/>
            <a:ext cx="9144000" cy="5141081"/>
          </a:xfrm>
          <a:prstGeom prst="rect">
            <a:avLst/>
          </a:prstGeom>
        </p:spPr>
      </p:pic>
      <p:pic>
        <p:nvPicPr>
          <p:cNvPr id="8" name="图片 7">
            <a:extLst>
              <a:ext uri="{FF2B5EF4-FFF2-40B4-BE49-F238E27FC236}">
                <a16:creationId xmlns:a16="http://schemas.microsoft.com/office/drawing/2014/main" id="{FA76A0A7-680D-E145-81F3-A3F035E98BA0}"/>
              </a:ext>
            </a:extLst>
          </p:cNvPr>
          <p:cNvPicPr>
            <a:picLocks noChangeAspect="1"/>
          </p:cNvPicPr>
          <p:nvPr userDrawn="1"/>
        </p:nvPicPr>
        <p:blipFill rotWithShape="1">
          <a:blip r:embed="rId3"/>
          <a:srcRect t="61201" b="1"/>
          <a:stretch/>
        </p:blipFill>
        <p:spPr>
          <a:xfrm>
            <a:off x="0" y="3147647"/>
            <a:ext cx="9144000" cy="1994643"/>
          </a:xfrm>
          <a:prstGeom prst="rect">
            <a:avLst/>
          </a:prstGeom>
        </p:spPr>
      </p:pic>
      <p:grpSp>
        <p:nvGrpSpPr>
          <p:cNvPr id="9" name="组合 8">
            <a:extLst>
              <a:ext uri="{FF2B5EF4-FFF2-40B4-BE49-F238E27FC236}">
                <a16:creationId xmlns:a16="http://schemas.microsoft.com/office/drawing/2014/main" id="{51F6E308-C4C2-CB44-9AC9-F4F7F9F83699}"/>
              </a:ext>
            </a:extLst>
          </p:cNvPr>
          <p:cNvGrpSpPr/>
          <p:nvPr userDrawn="1"/>
        </p:nvGrpSpPr>
        <p:grpSpPr>
          <a:xfrm>
            <a:off x="721180" y="463407"/>
            <a:ext cx="7701643" cy="3905251"/>
            <a:chOff x="2246898" y="972460"/>
            <a:chExt cx="7698203" cy="3497470"/>
          </a:xfrm>
        </p:grpSpPr>
        <p:sp>
          <p:nvSpPr>
            <p:cNvPr id="10" name="圆角矩形 9">
              <a:extLst>
                <a:ext uri="{FF2B5EF4-FFF2-40B4-BE49-F238E27FC236}">
                  <a16:creationId xmlns:a16="http://schemas.microsoft.com/office/drawing/2014/main" id="{B9766F4D-BB8A-5C4E-8D58-BB2B40EEBAA8}"/>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sp>
          <p:nvSpPr>
            <p:cNvPr id="11" name="圆角矩形 10">
              <a:extLst>
                <a:ext uri="{FF2B5EF4-FFF2-40B4-BE49-F238E27FC236}">
                  <a16:creationId xmlns:a16="http://schemas.microsoft.com/office/drawing/2014/main" id="{ABC9ED25-F67C-8C49-83CD-BA20C74732E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grpSp>
      <p:pic>
        <p:nvPicPr>
          <p:cNvPr id="14" name="图片 13">
            <a:extLst>
              <a:ext uri="{FF2B5EF4-FFF2-40B4-BE49-F238E27FC236}">
                <a16:creationId xmlns:a16="http://schemas.microsoft.com/office/drawing/2014/main" id="{0C300700-6C13-FD46-94C6-C3237581BD81}"/>
              </a:ext>
            </a:extLst>
          </p:cNvPr>
          <p:cNvPicPr>
            <a:picLocks noChangeAspect="1"/>
          </p:cNvPicPr>
          <p:nvPr userDrawn="1"/>
        </p:nvPicPr>
        <p:blipFill>
          <a:blip r:embed="rId4"/>
          <a:stretch>
            <a:fillRect/>
          </a:stretch>
        </p:blipFill>
        <p:spPr>
          <a:xfrm>
            <a:off x="7619518" y="3197674"/>
            <a:ext cx="1524483" cy="1894589"/>
          </a:xfrm>
          <a:prstGeom prst="rect">
            <a:avLst/>
          </a:prstGeom>
        </p:spPr>
      </p:pic>
    </p:spTree>
    <p:extLst>
      <p:ext uri="{BB962C8B-B14F-4D97-AF65-F5344CB8AC3E}">
        <p14:creationId xmlns:p14="http://schemas.microsoft.com/office/powerpoint/2010/main" val="182484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37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33DBB00-734B-4609-98AE-C1FD31C12F72}" type="datetimeFigureOut">
              <a:rPr lang="en-US">
                <a:solidFill>
                  <a:prstClr val="black">
                    <a:tint val="75000"/>
                  </a:prstClr>
                </a:solidFill>
              </a:rPr>
              <a:pPr>
                <a:def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324CE36D-CE37-42F5-A4D1-7059286A4EA6}" type="slidenum">
              <a:rPr lang="en-US" altLang="en-US"/>
              <a:pPr>
                <a:defRPr/>
              </a:pPr>
              <a:t>‹#›</a:t>
            </a:fld>
            <a:endParaRPr lang="en-US" altLang="en-US"/>
          </a:p>
        </p:txBody>
      </p:sp>
    </p:spTree>
    <p:extLst>
      <p:ext uri="{BB962C8B-B14F-4D97-AF65-F5344CB8AC3E}">
        <p14:creationId xmlns:p14="http://schemas.microsoft.com/office/powerpoint/2010/main" val="71559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35FD4487-FD80-4697-AA90-0D70B4491B22}"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9DC2C41-5001-4B0E-A805-65BFD22AC10C}" type="slidenum">
              <a:rPr lang="en-US" altLang="en-US"/>
              <a:pPr>
                <a:defRPr/>
              </a:pPr>
              <a:t>‹#›</a:t>
            </a:fld>
            <a:endParaRPr lang="en-US" altLang="en-US"/>
          </a:p>
        </p:txBody>
      </p:sp>
    </p:spTree>
    <p:extLst>
      <p:ext uri="{BB962C8B-B14F-4D97-AF65-F5344CB8AC3E}">
        <p14:creationId xmlns:p14="http://schemas.microsoft.com/office/powerpoint/2010/main" val="121383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9F42686B-155A-4E3B-84EE-CA4BCD5B0680}"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69FD8D68-3F46-4FA5-9FD5-30454B9F0DA8}" type="slidenum">
              <a:rPr lang="en-US" altLang="en-US"/>
              <a:pPr>
                <a:defRPr/>
              </a:pPr>
              <a:t>‹#›</a:t>
            </a:fld>
            <a:endParaRPr lang="en-US" altLang="en-US"/>
          </a:p>
        </p:txBody>
      </p:sp>
    </p:spTree>
    <p:extLst>
      <p:ext uri="{BB962C8B-B14F-4D97-AF65-F5344CB8AC3E}">
        <p14:creationId xmlns:p14="http://schemas.microsoft.com/office/powerpoint/2010/main" val="573921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3.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vi-VN"/>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5" name="Footer Placeholder 4"/>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6" name="Slide Number Placeholder 5"/>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a:defRPr sz="900" smtClean="0">
                <a:solidFill>
                  <a:srgbClr val="898989"/>
                </a:solidFill>
              </a:defRPr>
            </a:lvl1pPr>
          </a:lstStyle>
          <a:p>
            <a:pPr eaLnBrk="0" fontAlgn="base" hangingPunct="0">
              <a:spcBef>
                <a:spcPct val="0"/>
              </a:spcBef>
              <a:spcAft>
                <a:spcPct val="0"/>
              </a:spcAft>
              <a:defRPr/>
            </a:pPr>
            <a:fld id="{8CDB5649-316A-4FEB-88FD-FE5EB3D05D04}" type="slidenum">
              <a:rPr lang="vi-VN" altLang="en-US">
                <a:latin typeface="Calibri" pitchFamily="34" charset="0"/>
                <a:cs typeface="Arial" pitchFamily="34" charset="0"/>
              </a:rPr>
              <a:pPr eaLnBrk="0" fontAlgn="base" hangingPunct="0">
                <a:spcBef>
                  <a:spcPct val="0"/>
                </a:spcBef>
                <a:spcAft>
                  <a:spcPct val="0"/>
                </a:spcAft>
                <a:defRPr/>
              </a:pPr>
              <a:t>‹#›</a:t>
            </a:fld>
            <a:endParaRPr lang="vi-VN" altLang="en-US">
              <a:latin typeface="Calibri" pitchFamily="34" charset="0"/>
              <a:cs typeface="Arial" pitchFamily="34" charset="0"/>
            </a:endParaRPr>
          </a:p>
        </p:txBody>
      </p:sp>
    </p:spTree>
    <p:extLst>
      <p:ext uri="{BB962C8B-B14F-4D97-AF65-F5344CB8AC3E}">
        <p14:creationId xmlns:p14="http://schemas.microsoft.com/office/powerpoint/2010/main" val="33021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74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166" algn="l" defTabSz="685749" rtl="0" fontAlgn="base">
        <a:lnSpc>
          <a:spcPct val="90000"/>
        </a:lnSpc>
        <a:spcBef>
          <a:spcPct val="0"/>
        </a:spcBef>
        <a:spcAft>
          <a:spcPct val="0"/>
        </a:spcAft>
        <a:defRPr sz="3300">
          <a:solidFill>
            <a:schemeClr val="tx1"/>
          </a:solidFill>
          <a:latin typeface="Times New Roman" panose="02020603050405020304" pitchFamily="18" charset="0"/>
        </a:defRPr>
      </a:lvl6pPr>
      <a:lvl7pPr marL="914333" algn="l" defTabSz="685749" rtl="0" fontAlgn="base">
        <a:lnSpc>
          <a:spcPct val="90000"/>
        </a:lnSpc>
        <a:spcBef>
          <a:spcPct val="0"/>
        </a:spcBef>
        <a:spcAft>
          <a:spcPct val="0"/>
        </a:spcAft>
        <a:defRPr sz="3300">
          <a:solidFill>
            <a:schemeClr val="tx1"/>
          </a:solidFill>
          <a:latin typeface="Times New Roman" panose="02020603050405020304" pitchFamily="18" charset="0"/>
        </a:defRPr>
      </a:lvl7pPr>
      <a:lvl8pPr marL="1371498" algn="l" defTabSz="685749" rtl="0" fontAlgn="base">
        <a:lnSpc>
          <a:spcPct val="90000"/>
        </a:lnSpc>
        <a:spcBef>
          <a:spcPct val="0"/>
        </a:spcBef>
        <a:spcAft>
          <a:spcPct val="0"/>
        </a:spcAft>
        <a:defRPr sz="3300">
          <a:solidFill>
            <a:schemeClr val="tx1"/>
          </a:solidFill>
          <a:latin typeface="Times New Roman" panose="02020603050405020304" pitchFamily="18" charset="0"/>
        </a:defRPr>
      </a:lvl8pPr>
      <a:lvl9pPr marL="1828664" algn="l" defTabSz="685749"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38" indent="-171438" algn="l" defTabSz="685749"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13" indent="-171438" algn="l" defTabSz="68574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186" indent="-171438" algn="l" defTabSz="685749"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060"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935"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userDrawn="1"/>
        </p:nvPicPr>
        <p:blipFill rotWithShape="1">
          <a:blip r:embed="rId13"/>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userDrawn="1"/>
        </p:nvPicPr>
        <p:blipFill rotWithShape="1">
          <a:blip r:embed="rId13"/>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109728" tIns="54864" rIns="109728" bIns="54864"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109728" tIns="54864" rIns="109728" bIns="54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9728" tIns="54864" rIns="109728" bIns="54864" rtlCol="0" anchor="ctr"/>
          <a:lstStyle>
            <a:lvl1pPr algn="l">
              <a:defRPr sz="875">
                <a:solidFill>
                  <a:schemeClr val="tx1">
                    <a:tint val="75000"/>
                  </a:schemeClr>
                </a:solidFill>
              </a:defRPr>
            </a:lvl1pPr>
          </a:lstStyle>
          <a:p>
            <a:pPr defTabSz="685800"/>
            <a:fld id="{960A0A33-B754-423E-86F5-572734A766C2}" type="datetimeFigureOut">
              <a:rPr lang="en-US" smtClean="0">
                <a:solidFill>
                  <a:prstClr val="black">
                    <a:tint val="75000"/>
                  </a:prstClr>
                </a:solidFill>
              </a:rPr>
              <a:pPr defTabSz="685800"/>
              <a:t>3/19/2023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9728" tIns="54864" rIns="109728" bIns="54864" rtlCol="0" anchor="ctr"/>
          <a:lstStyle>
            <a:lvl1pPr algn="ctr">
              <a:defRPr sz="8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9728" tIns="54864" rIns="109728" bIns="54864" rtlCol="0" anchor="ctr"/>
          <a:lstStyle>
            <a:lvl1pPr algn="r">
              <a:defRPr sz="875">
                <a:solidFill>
                  <a:schemeClr val="tx1">
                    <a:tint val="75000"/>
                  </a:schemeClr>
                </a:solidFill>
              </a:defRPr>
            </a:lvl1pPr>
          </a:lstStyle>
          <a:p>
            <a:pPr defTabSz="685800"/>
            <a:fld id="{6B398A1F-74DE-4F41-8BC7-5C0B49AA43DD}" type="slidenum">
              <a:rPr lang="en-US" smtClean="0">
                <a:solidFill>
                  <a:prstClr val="black">
                    <a:tint val="75000"/>
                  </a:prstClr>
                </a:solidFill>
              </a:rPr>
              <a:pPr defTabSz="685800"/>
              <a:t>‹#›</a:t>
            </a:fld>
            <a:endParaRPr lang="en-US">
              <a:solidFill>
                <a:prstClr val="black">
                  <a:tint val="75000"/>
                </a:prstClr>
              </a:solidFill>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userDrawn="1"/>
        </p:nvPicPr>
        <p:blipFill>
          <a:blip r:embed="rId14"/>
          <a:stretch>
            <a:fillRect/>
          </a:stretch>
        </p:blipFill>
        <p:spPr>
          <a:xfrm>
            <a:off x="0" y="1210"/>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userDrawn="1"/>
        </p:nvGrpSpPr>
        <p:grpSpPr>
          <a:xfrm>
            <a:off x="234316" y="240211"/>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userDrawn="1"/>
        </p:nvSpPr>
        <p:spPr>
          <a:xfrm>
            <a:off x="3448050" y="0"/>
            <a:ext cx="523875" cy="207749"/>
          </a:xfrm>
          <a:prstGeom prst="rect">
            <a:avLst/>
          </a:prstGeom>
          <a:noFill/>
        </p:spPr>
        <p:txBody>
          <a:bodyPr wrap="square" rtlCol="0">
            <a:spAutoFit/>
          </a:bodyPr>
          <a:lstStyle/>
          <a:p>
            <a:pPr algn="ctr" defTabSz="685800"/>
            <a:r>
              <a:rPr lang="en-US" sz="750" dirty="0">
                <a:solidFill>
                  <a:prstClr val="white">
                    <a:lumMod val="65000"/>
                  </a:prstClr>
                </a:solidFill>
              </a:rPr>
              <a:t>V.H</a:t>
            </a:r>
          </a:p>
        </p:txBody>
      </p:sp>
    </p:spTree>
    <p:extLst>
      <p:ext uri="{BB962C8B-B14F-4D97-AF65-F5344CB8AC3E}">
        <p14:creationId xmlns:p14="http://schemas.microsoft.com/office/powerpoint/2010/main" val="36158045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13"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375"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25"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13"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75" kern="1200">
          <a:solidFill>
            <a:schemeClr val="tx1"/>
          </a:solidFill>
          <a:latin typeface="+mn-lt"/>
          <a:ea typeface="+mn-ea"/>
          <a:cs typeface="+mn-cs"/>
        </a:defRPr>
      </a:lvl1pPr>
      <a:lvl2pPr marL="342900" algn="l" defTabSz="685800" rtl="0" eaLnBrk="1" latinLnBrk="0" hangingPunct="1">
        <a:defRPr sz="1375" kern="1200">
          <a:solidFill>
            <a:schemeClr val="tx1"/>
          </a:solidFill>
          <a:latin typeface="+mn-lt"/>
          <a:ea typeface="+mn-ea"/>
          <a:cs typeface="+mn-cs"/>
        </a:defRPr>
      </a:lvl2pPr>
      <a:lvl3pPr marL="685800" algn="l" defTabSz="685800" rtl="0" eaLnBrk="1" latinLnBrk="0" hangingPunct="1">
        <a:defRPr sz="1375" kern="1200">
          <a:solidFill>
            <a:schemeClr val="tx1"/>
          </a:solidFill>
          <a:latin typeface="+mn-lt"/>
          <a:ea typeface="+mn-ea"/>
          <a:cs typeface="+mn-cs"/>
        </a:defRPr>
      </a:lvl3pPr>
      <a:lvl4pPr marL="1028700" algn="l" defTabSz="685800" rtl="0" eaLnBrk="1" latinLnBrk="0" hangingPunct="1">
        <a:defRPr sz="1375" kern="1200">
          <a:solidFill>
            <a:schemeClr val="tx1"/>
          </a:solidFill>
          <a:latin typeface="+mn-lt"/>
          <a:ea typeface="+mn-ea"/>
          <a:cs typeface="+mn-cs"/>
        </a:defRPr>
      </a:lvl4pPr>
      <a:lvl5pPr marL="1371600" algn="l" defTabSz="685800" rtl="0" eaLnBrk="1" latinLnBrk="0" hangingPunct="1">
        <a:defRPr sz="1375" kern="1200">
          <a:solidFill>
            <a:schemeClr val="tx1"/>
          </a:solidFill>
          <a:latin typeface="+mn-lt"/>
          <a:ea typeface="+mn-ea"/>
          <a:cs typeface="+mn-cs"/>
        </a:defRPr>
      </a:lvl5pPr>
      <a:lvl6pPr marL="1714500" algn="l" defTabSz="685800" rtl="0" eaLnBrk="1" latinLnBrk="0" hangingPunct="1">
        <a:defRPr sz="1375" kern="1200">
          <a:solidFill>
            <a:schemeClr val="tx1"/>
          </a:solidFill>
          <a:latin typeface="+mn-lt"/>
          <a:ea typeface="+mn-ea"/>
          <a:cs typeface="+mn-cs"/>
        </a:defRPr>
      </a:lvl6pPr>
      <a:lvl7pPr marL="2057400" algn="l" defTabSz="685800" rtl="0" eaLnBrk="1" latinLnBrk="0" hangingPunct="1">
        <a:defRPr sz="1375" kern="1200">
          <a:solidFill>
            <a:schemeClr val="tx1"/>
          </a:solidFill>
          <a:latin typeface="+mn-lt"/>
          <a:ea typeface="+mn-ea"/>
          <a:cs typeface="+mn-cs"/>
        </a:defRPr>
      </a:lvl7pPr>
      <a:lvl8pPr marL="2400300" algn="l" defTabSz="685800" rtl="0" eaLnBrk="1" latinLnBrk="0" hangingPunct="1">
        <a:defRPr sz="1375" kern="1200">
          <a:solidFill>
            <a:schemeClr val="tx1"/>
          </a:solidFill>
          <a:latin typeface="+mn-lt"/>
          <a:ea typeface="+mn-ea"/>
          <a:cs typeface="+mn-cs"/>
        </a:defRPr>
      </a:lvl8pPr>
      <a:lvl9pPr marL="2743200" algn="l" defTabSz="685800" rtl="0" eaLnBrk="1" latinLnBrk="0" hangingPunct="1">
        <a:defRPr sz="13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51518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B0FF3092-099F-40A5-B724-2564865CB8C6}" type="datetimeFigureOut">
              <a:rPr lang="en-US" smtClean="0">
                <a:solidFill>
                  <a:prstClr val="black">
                    <a:tint val="75000"/>
                  </a:prstClr>
                </a:solidFill>
              </a:rPr>
              <a:pPr defTabSz="342900"/>
              <a:t>3/19/2023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06828" y="166007"/>
            <a:ext cx="8730343" cy="4811486"/>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endParaRPr>
          </a:p>
        </p:txBody>
      </p:sp>
    </p:spTree>
    <p:extLst>
      <p:ext uri="{BB962C8B-B14F-4D97-AF65-F5344CB8AC3E}">
        <p14:creationId xmlns:p14="http://schemas.microsoft.com/office/powerpoint/2010/main" val="388825746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B0FF3092-099F-40A5-B724-2564865CB8C6}" type="datetimeFigureOut">
              <a:rPr lang="en-US" smtClean="0">
                <a:solidFill>
                  <a:prstClr val="black">
                    <a:tint val="75000"/>
                  </a:prstClr>
                </a:solidFill>
              </a:rPr>
              <a:pPr defTabSz="342900"/>
              <a:t>3/19/2023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06828" y="166007"/>
            <a:ext cx="8730343" cy="4811486"/>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endParaRPr>
          </a:p>
        </p:txBody>
      </p:sp>
    </p:spTree>
    <p:extLst>
      <p:ext uri="{BB962C8B-B14F-4D97-AF65-F5344CB8AC3E}">
        <p14:creationId xmlns:p14="http://schemas.microsoft.com/office/powerpoint/2010/main" val="12804200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B0FF3092-099F-40A5-B724-2564865CB8C6}" type="datetimeFigureOut">
              <a:rPr lang="en-US" smtClean="0">
                <a:solidFill>
                  <a:prstClr val="black">
                    <a:tint val="75000"/>
                  </a:prstClr>
                </a:solidFill>
              </a:rPr>
              <a:pPr defTabSz="342900"/>
              <a:t>3/19/2023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pic>
        <p:nvPicPr>
          <p:cNvPr id="2050"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06828" y="166007"/>
            <a:ext cx="8730343" cy="4811486"/>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endParaRPr>
          </a:p>
        </p:txBody>
      </p:sp>
    </p:spTree>
    <p:extLst>
      <p:ext uri="{BB962C8B-B14F-4D97-AF65-F5344CB8AC3E}">
        <p14:creationId xmlns:p14="http://schemas.microsoft.com/office/powerpoint/2010/main" val="5652245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60.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7.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36.emf"/><Relationship Id="rId17" Type="http://schemas.openxmlformats.org/officeDocument/2006/relationships/image" Target="../media/image41.png"/><Relationship Id="rId2" Type="http://schemas.openxmlformats.org/officeDocument/2006/relationships/tags" Target="../tags/tag4.xml"/><Relationship Id="rId16" Type="http://schemas.openxmlformats.org/officeDocument/2006/relationships/image" Target="../media/image40.e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35.emf"/><Relationship Id="rId5" Type="http://schemas.openxmlformats.org/officeDocument/2006/relationships/tags" Target="../tags/tag7.xml"/><Relationship Id="rId15" Type="http://schemas.openxmlformats.org/officeDocument/2006/relationships/image" Target="../media/image39.emf"/><Relationship Id="rId10" Type="http://schemas.openxmlformats.org/officeDocument/2006/relationships/image" Target="../media/image34.png"/><Relationship Id="rId4" Type="http://schemas.openxmlformats.org/officeDocument/2006/relationships/tags" Target="../tags/tag6.xml"/><Relationship Id="rId9" Type="http://schemas.openxmlformats.org/officeDocument/2006/relationships/notesSlide" Target="../notesSlides/notesSlide8.xml"/><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55.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7"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9" y="211823"/>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7" y="434069"/>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zh-CN" altLang="en-US" sz="1350">
                <a:solidFill>
                  <a:prstClr val="white"/>
                </a:solidFill>
              </a:endParaRPr>
            </a:p>
          </p:txBody>
        </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443" y="92375"/>
            <a:ext cx="1614413" cy="1614413"/>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5667569"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7975234" y="2563588"/>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7228062" y="2313519"/>
            <a:ext cx="1520034" cy="2181226"/>
          </a:xfrm>
          <a:prstGeom prst="rect">
            <a:avLst/>
          </a:prstGeom>
        </p:spPr>
      </p:pic>
      <p:pic>
        <p:nvPicPr>
          <p:cNvPr id="308" name="图片 2">
            <a:extLst>
              <a:ext uri="{FF2B5EF4-FFF2-40B4-BE49-F238E27FC236}">
                <a16:creationId xmlns:a16="http://schemas.microsoft.com/office/drawing/2014/main" id="{A0BCAB3A-F2B1-4C0A-AF5B-70CFCD8A27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155" r="15411"/>
          <a:stretch/>
        </p:blipFill>
        <p:spPr>
          <a:xfrm>
            <a:off x="874726" y="224916"/>
            <a:ext cx="2741528" cy="4703248"/>
          </a:xfrm>
          <a:prstGeom prst="rect">
            <a:avLst/>
          </a:prstGeom>
        </p:spPr>
      </p:pic>
      <p:pic>
        <p:nvPicPr>
          <p:cNvPr id="309" name="图片 9">
            <a:extLst>
              <a:ext uri="{FF2B5EF4-FFF2-40B4-BE49-F238E27FC236}">
                <a16:creationId xmlns:a16="http://schemas.microsoft.com/office/drawing/2014/main" id="{F3E6B8F3-B421-4C46-9603-E9BC4BE9B9FC}"/>
              </a:ext>
            </a:extLst>
          </p:cNvPr>
          <p:cNvPicPr>
            <a:picLocks noChangeAspect="1"/>
          </p:cNvPicPr>
          <p:nvPr/>
        </p:nvPicPr>
        <p:blipFill rotWithShape="1">
          <a:blip r:embed="rId10">
            <a:extLst>
              <a:ext uri="{28A0092B-C50C-407E-A947-70E740481C1C}">
                <a14:useLocalDpi xmlns:a14="http://schemas.microsoft.com/office/drawing/2010/main" val="0"/>
              </a:ext>
            </a:extLst>
          </a:blip>
          <a:srcRect l="21456" r="20158"/>
          <a:stretch/>
        </p:blipFill>
        <p:spPr>
          <a:xfrm>
            <a:off x="3397709" y="922377"/>
            <a:ext cx="5023743" cy="3298784"/>
          </a:xfrm>
          <a:prstGeom prst="rect">
            <a:avLst/>
          </a:prstGeom>
          <a:ln>
            <a:noFill/>
          </a:ln>
        </p:spPr>
      </p:pic>
      <p:sp>
        <p:nvSpPr>
          <p:cNvPr id="310" name="文本框 10">
            <a:extLst>
              <a:ext uri="{FF2B5EF4-FFF2-40B4-BE49-F238E27FC236}">
                <a16:creationId xmlns:a16="http://schemas.microsoft.com/office/drawing/2014/main" id="{EC575F22-1AD4-467A-8675-CA1971B3892A}"/>
              </a:ext>
            </a:extLst>
          </p:cNvPr>
          <p:cNvSpPr txBox="1"/>
          <p:nvPr/>
        </p:nvSpPr>
        <p:spPr>
          <a:xfrm>
            <a:off x="3678789" y="1312495"/>
            <a:ext cx="4195633" cy="1938992"/>
          </a:xfrm>
          <a:prstGeom prst="rect">
            <a:avLst/>
          </a:prstGeom>
          <a:noFill/>
        </p:spPr>
        <p:txBody>
          <a:bodyPr wrap="square" rtlCol="0">
            <a:spAutoFit/>
          </a:bodyPr>
          <a:lstStyle/>
          <a:p>
            <a:pPr algn="ctr" defTabSz="685664"/>
            <a:r>
              <a:rPr lang="en-US" altLang="zh-CN" sz="6000" b="1" dirty="0" err="1">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Trình</a:t>
            </a:r>
            <a:r>
              <a:rPr lang="en-US" altLang="zh-CN" sz="6000" b="1" dirty="0">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bày</a:t>
            </a:r>
            <a:r>
              <a:rPr lang="en-US" altLang="zh-CN" sz="6000" b="1" dirty="0">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endParaRPr>
          </a:p>
        </p:txBody>
      </p:sp>
    </p:spTree>
    <p:extLst>
      <p:ext uri="{BB962C8B-B14F-4D97-AF65-F5344CB8AC3E}">
        <p14:creationId xmlns:p14="http://schemas.microsoft.com/office/powerpoint/2010/main" val="330910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539513" y="95019"/>
            <a:ext cx="1237395" cy="1605744"/>
          </a:xfrm>
          <a:prstGeom prst="rect">
            <a:avLst/>
          </a:prstGeom>
        </p:spPr>
      </p:pic>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1" y="3269964"/>
            <a:ext cx="1017649" cy="1868221"/>
          </a:xfrm>
          <a:prstGeom prst="rect">
            <a:avLst/>
          </a:prstGeom>
        </p:spPr>
      </p:pic>
      <p:sp>
        <p:nvSpPr>
          <p:cNvPr id="30" name="Rectangle 29"/>
          <p:cNvSpPr/>
          <p:nvPr/>
        </p:nvSpPr>
        <p:spPr>
          <a:xfrm>
            <a:off x="685800" y="171094"/>
            <a:ext cx="8112259" cy="4801312"/>
          </a:xfrm>
          <a:prstGeom prst="rect">
            <a:avLst/>
          </a:prstGeom>
        </p:spPr>
        <p:txBody>
          <a:bodyPr wrap="square" lIns="91438" tIns="45719" rIns="91438" bIns="45719">
            <a:spAutoFit/>
          </a:bodyPr>
          <a:lstStyle/>
          <a:p>
            <a:pPr defTabSz="342900"/>
            <a:r>
              <a:rPr lang="en-US" b="1">
                <a:solidFill>
                  <a:srgbClr val="CC0066"/>
                </a:solidFill>
                <a:ea typeface="Arial-Rounded" panose="020B0500000000000000" pitchFamily="34" charset="0"/>
                <a:cs typeface="Arial-Rounded" panose="020B0500000000000000" pitchFamily="34" charset="0"/>
              </a:rPr>
              <a:t>                                                                    </a:t>
            </a:r>
            <a:r>
              <a:rPr lang="vi-VN" b="1" dirty="0">
                <a:solidFill>
                  <a:prstClr val="black"/>
                </a:solidFill>
              </a:rPr>
              <a:t>Hà Nội, ngày ... tháng ... năm ...</a:t>
            </a:r>
          </a:p>
          <a:p>
            <a:pPr defTabSz="342900"/>
            <a:r>
              <a:rPr lang="en-GB" b="1" dirty="0">
                <a:solidFill>
                  <a:prstClr val="black"/>
                </a:solidFill>
              </a:rPr>
              <a:t>   </a:t>
            </a:r>
            <a:r>
              <a:rPr lang="vi-VN" b="1" dirty="0">
                <a:solidFill>
                  <a:prstClr val="black"/>
                </a:solidFill>
              </a:rPr>
              <a:t>Ông ngoại thân mến!</a:t>
            </a:r>
          </a:p>
          <a:p>
            <a:pPr defTabSz="342900"/>
            <a:r>
              <a:rPr lang="en-GB" b="1" dirty="0">
                <a:solidFill>
                  <a:prstClr val="black"/>
                </a:solidFill>
              </a:rPr>
              <a:t>   </a:t>
            </a:r>
            <a:r>
              <a:rPr lang="vi-VN" b="1" dirty="0">
                <a:solidFill>
                  <a:prstClr val="black"/>
                </a:solidFill>
              </a:rPr>
              <a:t>Chắc ông sẽ bất ngờ khi nhận được thư của cháu đúng không ạ. Hôm nay, học bài xong còn sớm nên cháu viết mấy dòng thư hỏi thăm sức khoẻ của ông. Ông ơi! Lâu nay ông có khoẻ không ạ ? Ông có còn đau đầu gối như hồi trước nữa không ạ? Ông ơi, tuổi ông đã cao nên ông cố gắng nghỉ ngơi, đừng làm việc vườn nhiều quá ông nhé.</a:t>
            </a:r>
          </a:p>
          <a:p>
            <a:pPr defTabSz="342900"/>
            <a:r>
              <a:rPr lang="en-GB" b="1" dirty="0">
                <a:solidFill>
                  <a:prstClr val="black"/>
                </a:solidFill>
              </a:rPr>
              <a:t>   </a:t>
            </a:r>
            <a:r>
              <a:rPr lang="vi-VN" b="1" dirty="0">
                <a:solidFill>
                  <a:prstClr val="black"/>
                </a:solidFill>
              </a:rPr>
              <a:t>Cũng đã hơn một năm cháu chưa có dịp về quê thăm ông, ông đừng trách cháu nhé. Cháu và bố mẹ ở đây đều khoẻ, công việc và học tập đều rất tốt. Cháu hứa là sẽ học tập thật tốt, thật ngoan ngoãn để hè này được bố mẹ cho về thăm ông. Ông nhớ dành cây trái trong vườn cho cháu nhé.</a:t>
            </a:r>
          </a:p>
          <a:p>
            <a:pPr defTabSz="342900"/>
            <a:r>
              <a:rPr lang="en-GB" b="1" dirty="0">
                <a:solidFill>
                  <a:prstClr val="black"/>
                </a:solidFill>
              </a:rPr>
              <a:t>     </a:t>
            </a:r>
            <a:r>
              <a:rPr lang="vi-VN" b="1" dirty="0">
                <a:solidFill>
                  <a:prstClr val="black"/>
                </a:solidFill>
              </a:rPr>
              <a:t>Đêm đã khuya, cháu phải đi ngủ để sáng mai kịp giờ đến lớp. Cháu xin dừng bút tại đây, ông nhớ giữ gìn sức khoẻ nhé. Cháu yêu ông nhiều. </a:t>
            </a:r>
          </a:p>
          <a:p>
            <a:pPr defTabSz="342900"/>
            <a:r>
              <a:rPr lang="en-GB" b="1" dirty="0">
                <a:solidFill>
                  <a:prstClr val="black"/>
                </a:solidFill>
              </a:rPr>
              <a:t>                                                                        </a:t>
            </a:r>
            <a:r>
              <a:rPr lang="vi-VN" b="1" dirty="0">
                <a:solidFill>
                  <a:prstClr val="black"/>
                </a:solidFill>
              </a:rPr>
              <a:t>Cháu ngoại</a:t>
            </a:r>
          </a:p>
          <a:p>
            <a:pPr defTabSz="342900"/>
            <a:r>
              <a:rPr lang="en-GB" b="1" dirty="0">
                <a:solidFill>
                  <a:prstClr val="black"/>
                </a:solidFill>
              </a:rPr>
              <a:t>                                                                          </a:t>
            </a:r>
            <a:r>
              <a:rPr lang="vi-VN" b="1" dirty="0">
                <a:solidFill>
                  <a:prstClr val="black"/>
                </a:solidFill>
              </a:rPr>
              <a:t>Bảo Trâm</a:t>
            </a:r>
          </a:p>
        </p:txBody>
      </p:sp>
    </p:spTree>
    <p:extLst>
      <p:ext uri="{BB962C8B-B14F-4D97-AF65-F5344CB8AC3E}">
        <p14:creationId xmlns:p14="http://schemas.microsoft.com/office/powerpoint/2010/main" val="210143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539513" y="95019"/>
            <a:ext cx="1237395" cy="1605744"/>
          </a:xfrm>
          <a:prstGeom prst="rect">
            <a:avLst/>
          </a:prstGeom>
        </p:spPr>
      </p:pic>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00" y="3985294"/>
            <a:ext cx="642174" cy="976715"/>
          </a:xfrm>
          <a:prstGeom prst="rect">
            <a:avLst/>
          </a:prstGeom>
        </p:spPr>
      </p:pic>
      <p:sp>
        <p:nvSpPr>
          <p:cNvPr id="30" name="Rectangle 29"/>
          <p:cNvSpPr/>
          <p:nvPr/>
        </p:nvSpPr>
        <p:spPr>
          <a:xfrm>
            <a:off x="421541" y="211209"/>
            <a:ext cx="8300918" cy="4801312"/>
          </a:xfrm>
          <a:prstGeom prst="rect">
            <a:avLst/>
          </a:prstGeom>
        </p:spPr>
        <p:txBody>
          <a:bodyPr wrap="square" lIns="91438" tIns="45719" rIns="91438" bIns="45719">
            <a:spAutoFit/>
          </a:bodyPr>
          <a:lstStyle/>
          <a:p>
            <a:pPr defTabSz="342900"/>
            <a:r>
              <a:rPr lang="en-US" b="1">
                <a:solidFill>
                  <a:srgbClr val="CC0066"/>
                </a:solidFill>
                <a:ea typeface="Arial-Rounded" panose="020B0500000000000000" pitchFamily="34" charset="0"/>
                <a:cs typeface="Arial-Rounded" panose="020B0500000000000000" pitchFamily="34" charset="0"/>
              </a:rPr>
              <a:t>                                                                       </a:t>
            </a:r>
            <a:r>
              <a:rPr lang="vi-VN" b="1">
                <a:solidFill>
                  <a:prstClr val="black"/>
                </a:solidFill>
              </a:rPr>
              <a:t>Hà </a:t>
            </a:r>
            <a:r>
              <a:rPr lang="vi-VN" b="1" dirty="0">
                <a:solidFill>
                  <a:prstClr val="black"/>
                </a:solidFill>
              </a:rPr>
              <a:t>Nội, ngày… tháng… năm…</a:t>
            </a:r>
          </a:p>
          <a:p>
            <a:pPr defTabSz="342900"/>
            <a:r>
              <a:rPr lang="en-GB" b="1" dirty="0">
                <a:solidFill>
                  <a:prstClr val="black"/>
                </a:solidFill>
              </a:rPr>
              <a:t>    </a:t>
            </a:r>
            <a:r>
              <a:rPr lang="vi-VN" b="1" dirty="0">
                <a:solidFill>
                  <a:prstClr val="black"/>
                </a:solidFill>
              </a:rPr>
              <a:t>Thu Hương thân mến,</a:t>
            </a:r>
          </a:p>
          <a:p>
            <a:pPr defTabSz="342900"/>
            <a:r>
              <a:rPr lang="en-GB" b="1" dirty="0">
                <a:solidFill>
                  <a:prstClr val="black"/>
                </a:solidFill>
              </a:rPr>
              <a:t>    </a:t>
            </a:r>
            <a:r>
              <a:rPr lang="vi-VN" b="1" dirty="0">
                <a:solidFill>
                  <a:prstClr val="black"/>
                </a:solidFill>
              </a:rPr>
              <a:t>Đầu thư, tớ muốn gửi lời hỏi thăm sức khỏe đến cậu và gia đình. Hương này, đã một năm kể từ khi tớ và gia đình chuyển về Hà Nội sống thôi, tớ đã cảm thấy thật nhớ cậu và các bạn trong lớp. Vậy nên khi nhận được thư của cậu, tớ phải viết thư trả lời ngay.</a:t>
            </a:r>
          </a:p>
          <a:p>
            <a:pPr defTabSz="342900"/>
            <a:r>
              <a:rPr lang="en-GB" b="1" dirty="0">
                <a:solidFill>
                  <a:prstClr val="black"/>
                </a:solidFill>
              </a:rPr>
              <a:t>      </a:t>
            </a:r>
            <a:r>
              <a:rPr lang="vi-VN" b="1" dirty="0">
                <a:solidFill>
                  <a:prstClr val="black"/>
                </a:solidFill>
              </a:rPr>
              <a:t>Sau đó, tớ sẽ kể cho cậu nghe về tình hình học tập của tớ theo như mong muốn của cậu</a:t>
            </a:r>
            <a:r>
              <a:rPr lang="vi-VN" b="1">
                <a:solidFill>
                  <a:prstClr val="black"/>
                </a:solidFill>
              </a:rPr>
              <a:t>. </a:t>
            </a:r>
            <a:r>
              <a:rPr lang="en-US" b="1">
                <a:solidFill>
                  <a:prstClr val="black"/>
                </a:solidFill>
              </a:rPr>
              <a:t>Kì 1 </a:t>
            </a:r>
            <a:r>
              <a:rPr lang="vi-VN" b="1">
                <a:solidFill>
                  <a:prstClr val="black"/>
                </a:solidFill>
              </a:rPr>
              <a:t>vừa </a:t>
            </a:r>
            <a:r>
              <a:rPr lang="vi-VN" b="1" dirty="0">
                <a:solidFill>
                  <a:prstClr val="black"/>
                </a:solidFill>
              </a:rPr>
              <a:t>rồi, tớ đã đạt danh hiệu học sinh giỏi với số điểm thi ba môn đều là 10 điểm. Ngoài ra, tớ còn may mắn giành được giải ba trong cuộc thi “Viết chữ đẹp” cấp trường nữa đấy. Hàng ngày, tớ vẫn cùng các bạn đạp xe đến trường. Sau những giờ học miệt mài trên lớp, vào giờ ra chơi, cả lớp thường cùng nhau giải trí bằng những trò chơi tập thể rất thú vị. Điều đó làm tớ vô cùng thích thú. Những lúc đó tớ ước gì có cậu ở đây. Tớ mong rằng sớm được gặp cậu ở Hà Nội. Khi ấy, tớ nhất định sẽ đưa cậu đi tham quan thành phố mà tớ đang sống. </a:t>
            </a:r>
            <a:endParaRPr lang="en-GB" b="1" dirty="0">
              <a:solidFill>
                <a:prstClr val="black"/>
              </a:solidFill>
            </a:endParaRPr>
          </a:p>
          <a:p>
            <a:pPr defTabSz="342900"/>
            <a:r>
              <a:rPr lang="en-GB" b="1" dirty="0">
                <a:solidFill>
                  <a:prstClr val="black"/>
                </a:solidFill>
              </a:rPr>
              <a:t>                                                                                </a:t>
            </a:r>
            <a:r>
              <a:rPr lang="en-US" b="1" dirty="0" err="1">
                <a:solidFill>
                  <a:prstClr val="black"/>
                </a:solidFill>
              </a:rPr>
              <a:t>Bạn</a:t>
            </a:r>
            <a:r>
              <a:rPr lang="en-US" b="1" dirty="0">
                <a:solidFill>
                  <a:prstClr val="black"/>
                </a:solidFill>
              </a:rPr>
              <a:t> </a:t>
            </a:r>
            <a:r>
              <a:rPr lang="en-US" b="1" dirty="0" err="1">
                <a:solidFill>
                  <a:prstClr val="black"/>
                </a:solidFill>
              </a:rPr>
              <a:t>của</a:t>
            </a:r>
            <a:r>
              <a:rPr lang="en-US" b="1" dirty="0">
                <a:solidFill>
                  <a:prstClr val="black"/>
                </a:solidFill>
              </a:rPr>
              <a:t> </a:t>
            </a:r>
            <a:r>
              <a:rPr lang="en-US" b="1" dirty="0" err="1">
                <a:solidFill>
                  <a:prstClr val="black"/>
                </a:solidFill>
              </a:rPr>
              <a:t>cậu</a:t>
            </a:r>
            <a:endParaRPr lang="en-US" b="1" dirty="0">
              <a:solidFill>
                <a:prstClr val="black"/>
              </a:solidFill>
            </a:endParaRPr>
          </a:p>
          <a:p>
            <a:pPr defTabSz="342900"/>
            <a:r>
              <a:rPr lang="en-US" b="1" dirty="0">
                <a:solidFill>
                  <a:prstClr val="black"/>
                </a:solidFill>
              </a:rPr>
              <a:t>                                                                                  Thu </a:t>
            </a:r>
            <a:r>
              <a:rPr lang="en-US" b="1" dirty="0" err="1">
                <a:solidFill>
                  <a:prstClr val="black"/>
                </a:solidFill>
              </a:rPr>
              <a:t>Quỳnh</a:t>
            </a:r>
            <a:endParaRPr lang="en-US" b="1" dirty="0">
              <a:solidFill>
                <a:prstClr val="black"/>
              </a:solidFill>
            </a:endParaRPr>
          </a:p>
        </p:txBody>
      </p:sp>
      <p:pic>
        <p:nvPicPr>
          <p:cNvPr id="5" name="图片 5">
            <a:extLst>
              <a:ext uri="{FF2B5EF4-FFF2-40B4-BE49-F238E27FC236}">
                <a16:creationId xmlns:a16="http://schemas.microsoft.com/office/drawing/2014/main" id="{54E4E0F7-6B2D-4301-9581-556C59B1E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4564" y="315386"/>
            <a:ext cx="1487516" cy="2228441"/>
          </a:xfrm>
          <a:prstGeom prst="rect">
            <a:avLst/>
          </a:prstGeom>
        </p:spPr>
      </p:pic>
    </p:spTree>
    <p:extLst>
      <p:ext uri="{BB962C8B-B14F-4D97-AF65-F5344CB8AC3E}">
        <p14:creationId xmlns:p14="http://schemas.microsoft.com/office/powerpoint/2010/main" val="761289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rot="840640">
            <a:off x="6890820" y="1376897"/>
            <a:ext cx="2193472" cy="2473779"/>
          </a:xfrm>
          <a:prstGeom prst="rect">
            <a:avLst/>
          </a:prstGeom>
          <a:effectLst>
            <a:outerShdw blurRad="63500" sx="102000" sy="102000" algn="ctr" rotWithShape="0">
              <a:prstClr val="black">
                <a:alpha val="40000"/>
              </a:prstClr>
            </a:outerShdw>
          </a:effectLst>
        </p:spPr>
      </p:pic>
      <p:pic>
        <p:nvPicPr>
          <p:cNvPr id="3" name="PA_图片 29"/>
          <p:cNvPicPr>
            <a:picLocks noChangeAspect="1"/>
          </p:cNvPicPr>
          <p:nvPr>
            <p:custDataLst>
              <p:tags r:id="rId2"/>
            </p:custDataLst>
          </p:nvPr>
        </p:nvPicPr>
        <p:blipFill>
          <a:blip r:embed="rId11">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4" name="PA_任意多边形 8"/>
          <p:cNvSpPr/>
          <p:nvPr>
            <p:custDataLst>
              <p:tags r:id="rId3"/>
            </p:custDataLst>
          </p:nvPr>
        </p:nvSpPr>
        <p:spPr bwMode="auto">
          <a:xfrm>
            <a:off x="1795550" y="706581"/>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288"/>
            <a:endParaRPr lang="zh-CN" altLang="en-US">
              <a:solidFill>
                <a:prstClr val="black"/>
              </a:solidFill>
            </a:endParaRPr>
          </a:p>
        </p:txBody>
      </p:sp>
      <p:pic>
        <p:nvPicPr>
          <p:cNvPr id="5" name="PA_图片 12"/>
          <p:cNvPicPr>
            <a:picLocks noChangeAspect="1"/>
          </p:cNvPicPr>
          <p:nvPr>
            <p:custDataLst>
              <p:tags r:id="rId4"/>
            </p:custDataLst>
          </p:nvPr>
        </p:nvPicPr>
        <p:blipFill>
          <a:blip r:embed="rId12">
            <a:lum contrast="20000"/>
          </a:blip>
          <a:stretch>
            <a:fillRect/>
          </a:stretch>
        </p:blipFill>
        <p:spPr>
          <a:xfrm>
            <a:off x="3475964" y="1016216"/>
            <a:ext cx="661503" cy="521814"/>
          </a:xfrm>
          <a:prstGeom prst="rect">
            <a:avLst/>
          </a:prstGeom>
        </p:spPr>
      </p:pic>
      <p:grpSp>
        <p:nvGrpSpPr>
          <p:cNvPr id="6" name="PA_组合 25"/>
          <p:cNvGrpSpPr/>
          <p:nvPr>
            <p:custDataLst>
              <p:tags r:id="rId5"/>
            </p:custDataLst>
          </p:nvPr>
        </p:nvGrpSpPr>
        <p:grpSpPr>
          <a:xfrm rot="332723">
            <a:off x="-271046" y="1698077"/>
            <a:ext cx="3113506" cy="3766989"/>
            <a:chOff x="-191416" y="1715608"/>
            <a:chExt cx="4833378" cy="5562962"/>
          </a:xfrm>
          <a:effectLst>
            <a:outerShdw blurRad="63500" sx="102000" sy="102000" algn="ctr" rotWithShape="0">
              <a:prstClr val="black">
                <a:alpha val="40000"/>
              </a:prstClr>
            </a:outerShdw>
          </a:effectLst>
        </p:grpSpPr>
        <p:pic>
          <p:nvPicPr>
            <p:cNvPr id="7" name="图片 21"/>
            <p:cNvPicPr>
              <a:picLocks noChangeAspect="1"/>
            </p:cNvPicPr>
            <p:nvPr/>
          </p:nvPicPr>
          <p:blipFill>
            <a:blip r:embed="rId13"/>
            <a:stretch>
              <a:fillRect/>
            </a:stretch>
          </p:blipFill>
          <p:spPr>
            <a:xfrm rot="20366001">
              <a:off x="726962" y="5748570"/>
              <a:ext cx="3915000" cy="1530000"/>
            </a:xfrm>
            <a:prstGeom prst="rect">
              <a:avLst/>
            </a:prstGeom>
          </p:spPr>
        </p:pic>
        <p:pic>
          <p:nvPicPr>
            <p:cNvPr id="8"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sp>
        <p:nvSpPr>
          <p:cNvPr id="9" name="文本框 9">
            <a:extLst>
              <a:ext uri="{FF2B5EF4-FFF2-40B4-BE49-F238E27FC236}">
                <a16:creationId xmlns:a16="http://schemas.microsoft.com/office/drawing/2014/main" id="{62F11300-555F-4130-90FA-E98B12B14EF9}"/>
              </a:ext>
            </a:extLst>
          </p:cNvPr>
          <p:cNvSpPr txBox="1"/>
          <p:nvPr/>
        </p:nvSpPr>
        <p:spPr>
          <a:xfrm>
            <a:off x="2685914" y="2372415"/>
            <a:ext cx="4158595" cy="1054133"/>
          </a:xfrm>
          <a:prstGeom prst="rect">
            <a:avLst/>
          </a:prstGeom>
          <a:noFill/>
        </p:spPr>
        <p:txBody>
          <a:bodyPr wrap="square" lIns="68567" tIns="34289" rIns="68567" bIns="34289" rtlCol="0">
            <a:spAutoFit/>
          </a:bodyPr>
          <a:lstStyle/>
          <a:p>
            <a:pPr algn="ctr" defTabSz="685511"/>
            <a:r>
              <a:rPr lang="en-US" altLang="zh-CN" sz="3200" b="1" dirty="0">
                <a:solidFill>
                  <a:prstClr val="black"/>
                </a:solidFill>
                <a:ea typeface="Arial-Rounded" panose="020B0500000000000000" pitchFamily="34" charset="0"/>
                <a:cs typeface="Arial-Rounded" panose="020B0500000000000000" pitchFamily="34" charset="0"/>
                <a:sym typeface="+mn-lt"/>
              </a:rPr>
              <a:t>BÌNH </a:t>
            </a:r>
            <a:r>
              <a:rPr lang="en-US" altLang="zh-CN" sz="3200" b="1" dirty="0" err="1">
                <a:solidFill>
                  <a:prstClr val="black"/>
                </a:solidFill>
                <a:ea typeface="Arial-Rounded" panose="020B0500000000000000" pitchFamily="34" charset="0"/>
                <a:cs typeface="Arial-Rounded" panose="020B0500000000000000" pitchFamily="34" charset="0"/>
                <a:sym typeface="+mn-lt"/>
              </a:rPr>
              <a:t>CHỌN</a:t>
            </a:r>
            <a:r>
              <a:rPr lang="en-US" altLang="zh-CN" sz="3200" b="1" dirty="0">
                <a:solidFill>
                  <a:prstClr val="black"/>
                </a:solidFill>
                <a:ea typeface="Arial-Rounded" panose="020B0500000000000000" pitchFamily="34" charset="0"/>
                <a:cs typeface="Arial-Rounded" panose="020B0500000000000000" pitchFamily="34" charset="0"/>
                <a:sym typeface="+mn-lt"/>
              </a:rPr>
              <a:t> </a:t>
            </a:r>
            <a:r>
              <a:rPr lang="en-US" altLang="zh-CN" sz="3200" b="1" dirty="0" err="1">
                <a:solidFill>
                  <a:prstClr val="black"/>
                </a:solidFill>
                <a:ea typeface="Arial-Rounded" panose="020B0500000000000000" pitchFamily="34" charset="0"/>
                <a:cs typeface="Arial-Rounded" panose="020B0500000000000000" pitchFamily="34" charset="0"/>
                <a:sym typeface="+mn-lt"/>
              </a:rPr>
              <a:t>ĐOẠN</a:t>
            </a:r>
            <a:r>
              <a:rPr lang="en-US" altLang="zh-CN" sz="3200" b="1" dirty="0">
                <a:solidFill>
                  <a:prstClr val="black"/>
                </a:solidFill>
                <a:ea typeface="Arial-Rounded" panose="020B0500000000000000" pitchFamily="34" charset="0"/>
                <a:cs typeface="Arial-Rounded" panose="020B0500000000000000" pitchFamily="34" charset="0"/>
                <a:sym typeface="+mn-lt"/>
              </a:rPr>
              <a:t> </a:t>
            </a:r>
            <a:r>
              <a:rPr lang="en-US" altLang="zh-CN" sz="3200" b="1" dirty="0" err="1">
                <a:solidFill>
                  <a:prstClr val="black"/>
                </a:solidFill>
                <a:ea typeface="Arial-Rounded" panose="020B0500000000000000" pitchFamily="34" charset="0"/>
                <a:cs typeface="Arial-Rounded" panose="020B0500000000000000" pitchFamily="34" charset="0"/>
                <a:sym typeface="+mn-lt"/>
              </a:rPr>
              <a:t>VĂN</a:t>
            </a:r>
            <a:r>
              <a:rPr lang="en-US" altLang="zh-CN" sz="3200" b="1" dirty="0">
                <a:solidFill>
                  <a:prstClr val="black"/>
                </a:solidFill>
                <a:ea typeface="Arial-Rounded" panose="020B0500000000000000" pitchFamily="34" charset="0"/>
                <a:cs typeface="Arial-Rounded" panose="020B0500000000000000" pitchFamily="34" charset="0"/>
                <a:sym typeface="+mn-lt"/>
              </a:rPr>
              <a:t> HAY. </a:t>
            </a:r>
          </a:p>
        </p:txBody>
      </p:sp>
      <p:pic>
        <p:nvPicPr>
          <p:cNvPr id="10" name="PA_图片 5"/>
          <p:cNvPicPr>
            <a:picLocks noChangeAspect="1"/>
          </p:cNvPicPr>
          <p:nvPr>
            <p:custDataLst>
              <p:tags r:id="rId6"/>
            </p:custDataLst>
          </p:nvPr>
        </p:nvPicPr>
        <p:blipFill>
          <a:blip r:embed="rId15">
            <a:lum contrast="20000"/>
          </a:blip>
          <a:stretch>
            <a:fillRect/>
          </a:stretch>
        </p:blipFill>
        <p:spPr>
          <a:xfrm>
            <a:off x="1795550" y="2791757"/>
            <a:ext cx="6053049" cy="1605552"/>
          </a:xfrm>
          <a:prstGeom prst="rect">
            <a:avLst/>
          </a:prstGeom>
        </p:spPr>
      </p:pic>
      <p:pic>
        <p:nvPicPr>
          <p:cNvPr id="11" name="PA_图片 28"/>
          <p:cNvPicPr>
            <a:picLocks noChangeAspect="1"/>
          </p:cNvPicPr>
          <p:nvPr>
            <p:custDataLst>
              <p:tags r:id="rId7"/>
            </p:custDataLst>
          </p:nvPr>
        </p:nvPicPr>
        <p:blipFill>
          <a:blip r:embed="rId16">
            <a:lum contrast="20000"/>
          </a:blip>
          <a:stretch>
            <a:fillRect/>
          </a:stretch>
        </p:blipFill>
        <p:spPr>
          <a:xfrm>
            <a:off x="5363610" y="1392377"/>
            <a:ext cx="701668" cy="663943"/>
          </a:xfrm>
          <a:prstGeom prst="rect">
            <a:avLst/>
          </a:prstGeom>
        </p:spPr>
      </p:pic>
      <p:pic>
        <p:nvPicPr>
          <p:cNvPr id="12" name="图片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847536" y="101622"/>
            <a:ext cx="1774673" cy="1286110"/>
          </a:xfrm>
          <a:prstGeom prst="rect">
            <a:avLst/>
          </a:prstGeom>
        </p:spPr>
      </p:pic>
    </p:spTree>
    <p:extLst>
      <p:ext uri="{BB962C8B-B14F-4D97-AF65-F5344CB8AC3E}">
        <p14:creationId xmlns:p14="http://schemas.microsoft.com/office/powerpoint/2010/main" val="96948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ối quan hệ giữa học và hành (21 mẫu) - Văn 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93" l="0" r="100000">
                        <a14:foregroundMark x1="42143" y1="84196" x2="50429" y2="96458"/>
                        <a14:foregroundMark x1="61143" y1="70572" x2="70857" y2="79837"/>
                        <a14:foregroundMark x1="60857" y1="70027" x2="62571" y2="79837"/>
                        <a14:foregroundMark x1="67429" y1="67030" x2="67429" y2="67030"/>
                        <a14:foregroundMark x1="91000" y1="74114" x2="90857" y2="74932"/>
                        <a14:foregroundMark x1="76143" y1="96458" x2="80857" y2="9727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2540880"/>
            <a:ext cx="6667500" cy="2505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B1813-E0F7-4B26-9DEB-CDB98078EB0B}"/>
              </a:ext>
            </a:extLst>
          </p:cNvPr>
          <p:cNvSpPr txBox="1"/>
          <p:nvPr/>
        </p:nvSpPr>
        <p:spPr>
          <a:xfrm>
            <a:off x="42477" y="41816"/>
            <a:ext cx="8915400" cy="954107"/>
          </a:xfrm>
          <a:prstGeom prst="rect">
            <a:avLst/>
          </a:prstGeom>
          <a:noFill/>
        </p:spPr>
        <p:txBody>
          <a:bodyPr wrap="square" rtlCol="0">
            <a:spAutoFit/>
          </a:bodyPr>
          <a:lstStyle/>
          <a:p>
            <a:pPr algn="ct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Chia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sẻ</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bài</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của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em</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trong</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nhóm</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và</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nghe</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góp</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ý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của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bạn</a:t>
            </a:r>
            <a:endPar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a:p>
            <a:pPr algn="ct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để</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chỉnh</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sửa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a:t>
            </a: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710195" y="1281800"/>
            <a:ext cx="2662920" cy="1988820"/>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79" y="1820557"/>
              <a:ext cx="2655803" cy="1600439"/>
            </a:xfrm>
            <a:prstGeom prst="rect">
              <a:avLst/>
            </a:prstGeom>
            <a:noFill/>
          </p:spPr>
          <p:txBody>
            <a:bodyPr wrap="square">
              <a:spAutoFit/>
            </a:bodyP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1107996"/>
            </a:xfrm>
            <a:prstGeom prst="rect">
              <a:avLst/>
            </a:prstGeom>
            <a:noFill/>
          </p:spPr>
          <p:txBody>
            <a:bodyPr wrap="square">
              <a:spAutoFit/>
            </a:bodyP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203498" y="1044516"/>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93674" y="2154347"/>
              <a:ext cx="2571726" cy="1107996"/>
            </a:xfrm>
            <a:prstGeom prst="rect">
              <a:avLst/>
            </a:prstGeom>
            <a:noFill/>
          </p:spPr>
          <p:txBody>
            <a:bodyPr wrap="square">
              <a:spAutoFit/>
            </a:bodyPr>
            <a:lstStyle/>
            <a:p>
              <a:pPr algn="ctr"/>
              <a:r>
                <a:rPr lang="es-ES" sz="2400" dirty="0" err="1">
                  <a:latin typeface="Arial-Rounded" panose="020B0500000000000000" pitchFamily="34" charset="0"/>
                  <a:ea typeface="Arial-Rounded" panose="020B0500000000000000" pitchFamily="34" charset="0"/>
                  <a:cs typeface="Arial-Rounded" panose="020B0500000000000000" pitchFamily="34" charset="0"/>
                </a:rPr>
                <a:t>Sửa</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bài</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cho</a:t>
              </a:r>
              <a:r>
                <a:rPr lang="es-ES" sz="2400" dirty="0">
                  <a:latin typeface="Arial-Rounded" panose="020B0500000000000000" pitchFamily="34" charset="0"/>
                  <a:ea typeface="Arial-Rounded" panose="020B0500000000000000" pitchFamily="34" charset="0"/>
                  <a:cs typeface="Arial-Rounded" panose="020B0500000000000000" pitchFamily="34" charset="0"/>
                </a:rPr>
                <a:t> hay </a:t>
              </a:r>
              <a:r>
                <a:rPr lang="es-ES" sz="2400" dirty="0" err="1">
                  <a:latin typeface="Arial-Rounded" panose="020B0500000000000000" pitchFamily="34" charset="0"/>
                  <a:ea typeface="Arial-Rounded" panose="020B0500000000000000" pitchFamily="34" charset="0"/>
                  <a:cs typeface="Arial-Rounded" panose="020B0500000000000000" pitchFamily="34" charset="0"/>
                </a:rPr>
                <a:t>hơn</a:t>
              </a:r>
              <a:r>
                <a:rPr lang="es-E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726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noChangeArrowheads="1"/>
          </p:cNvPicPr>
          <p:nvPr/>
        </p:nvPicPr>
        <p:blipFill>
          <a:blip r:embed="rId3">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图片 3"/>
          <p:cNvPicPr>
            <a:picLocks noChangeAspect="1" noChangeArrowheads="1"/>
          </p:cNvPicPr>
          <p:nvPr/>
        </p:nvPicPr>
        <p:blipFill>
          <a:blip r:embed="rId4">
            <a:extLst>
              <a:ext uri="{28A0092B-C50C-407E-A947-70E740481C1C}">
                <a14:useLocalDpi xmlns:a14="http://schemas.microsoft.com/office/drawing/2010/main" val="0"/>
              </a:ext>
            </a:extLst>
          </a:blip>
          <a:srcRect l="11382" t="65334" r="64270" b="-2"/>
          <a:stretch>
            <a:fillRect/>
          </a:stretch>
        </p:blipFill>
        <p:spPr bwMode="auto">
          <a:xfrm>
            <a:off x="5091113" y="2166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40373" t="30025" r="35278" b="35307"/>
          <a:stretch>
            <a:fillRect/>
          </a:stretch>
        </p:blipFill>
        <p:spPr bwMode="auto">
          <a:xfrm>
            <a:off x="661988" y="2674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68346" t="32668" r="7307" b="32668"/>
          <a:stretch>
            <a:fillRect/>
          </a:stretch>
        </p:blipFill>
        <p:spPr bwMode="auto">
          <a:xfrm>
            <a:off x="4606925" y="23813"/>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19968" y="1712490"/>
            <a:ext cx="5767316" cy="1786283"/>
          </a:xfrm>
          <a:prstGeom prst="rect">
            <a:avLst/>
          </a:prstGeom>
        </p:spPr>
      </p:pic>
    </p:spTree>
    <p:extLst>
      <p:ext uri="{BB962C8B-B14F-4D97-AF65-F5344CB8AC3E}">
        <p14:creationId xmlns:p14="http://schemas.microsoft.com/office/powerpoint/2010/main" val="183596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云形 12"/>
          <p:cNvSpPr/>
          <p:nvPr/>
        </p:nvSpPr>
        <p:spPr>
          <a:xfrm>
            <a:off x="4716466" y="744538"/>
            <a:ext cx="1989137"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sp>
        <p:nvSpPr>
          <p:cNvPr id="15" name="云形 14"/>
          <p:cNvSpPr/>
          <p:nvPr/>
        </p:nvSpPr>
        <p:spPr>
          <a:xfrm>
            <a:off x="6215063" y="2817814"/>
            <a:ext cx="1990725"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l="21497" t="5232" r="25224" b="13078"/>
          <a:stretch>
            <a:fillRect/>
          </a:stretch>
        </p:blipFill>
        <p:spPr bwMode="auto">
          <a:xfrm>
            <a:off x="882651" y="1027114"/>
            <a:ext cx="25463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2963531" y="1714689"/>
            <a:ext cx="5386388" cy="1374400"/>
          </a:xfrm>
          <a:prstGeom prst="rect">
            <a:avLst/>
          </a:prstGeom>
        </p:spPr>
      </p:pic>
    </p:spTree>
    <p:extLst>
      <p:ext uri="{BB962C8B-B14F-4D97-AF65-F5344CB8AC3E}">
        <p14:creationId xmlns:p14="http://schemas.microsoft.com/office/powerpoint/2010/main" val="1700255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5">
            <a:extLst>
              <a:ext uri="{28A0092B-C50C-407E-A947-70E740481C1C}">
                <a14:useLocalDpi xmlns:a14="http://schemas.microsoft.com/office/drawing/2010/main" val="0"/>
              </a:ext>
            </a:extLst>
          </a:blip>
          <a:srcRect t="30569" b="26672"/>
          <a:stretch>
            <a:fillRect/>
          </a:stretch>
        </p:blipFill>
        <p:spPr bwMode="auto">
          <a:xfrm>
            <a:off x="567536" y="1431937"/>
            <a:ext cx="8054975" cy="24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86684" r="63071"/>
          <a:stretch>
            <a:fillRect/>
          </a:stretch>
        </p:blipFill>
        <p:spPr bwMode="auto">
          <a:xfrm>
            <a:off x="331790" y="3622675"/>
            <a:ext cx="10144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6"/>
          <p:cNvSpPr/>
          <p:nvPr/>
        </p:nvSpPr>
        <p:spPr>
          <a:xfrm>
            <a:off x="3456952" y="764591"/>
            <a:ext cx="2276141" cy="634783"/>
          </a:xfrm>
          <a:prstGeom prst="rect">
            <a:avLst/>
          </a:prstGeom>
        </p:spPr>
        <p:txBody>
          <a:bodyPr wrap="none" lIns="91430" tIns="45715" rIns="91430" bIns="45715">
            <a:spAutoFit/>
          </a:bodyPr>
          <a:lstStyle/>
          <a:p>
            <a:pPr algn="ctr" defTabSz="342857">
              <a:defRPr/>
            </a:pPr>
            <a:r>
              <a:rPr lang="en-US" altLang="en-US" sz="3500" b="1" u="sng" dirty="0" err="1">
                <a:solidFill>
                  <a:srgbClr val="FF0000"/>
                </a:solidFill>
                <a:latin typeface="HP001 4 hàng" panose="020B0603050302020204" pitchFamily="34" charset="0"/>
                <a:ea typeface="微软雅黑"/>
                <a:cs typeface="Arial-Rounded" pitchFamily="34" charset="0"/>
              </a:rPr>
              <a:t>Tiếng</a:t>
            </a:r>
            <a:r>
              <a:rPr lang="en-US" altLang="en-US" sz="3500" b="1" u="sng" dirty="0">
                <a:solidFill>
                  <a:srgbClr val="FF0000"/>
                </a:solidFill>
                <a:latin typeface="HP001 4 hàng" panose="020B0603050302020204" pitchFamily="34" charset="0"/>
                <a:ea typeface="微软雅黑"/>
                <a:cs typeface="Arial-Rounded" pitchFamily="34" charset="0"/>
              </a:rPr>
              <a:t> </a:t>
            </a:r>
            <a:r>
              <a:rPr lang="en-US" altLang="en-US" sz="3500" b="1" u="sng" dirty="0" err="1">
                <a:solidFill>
                  <a:srgbClr val="FF0000"/>
                </a:solidFill>
                <a:latin typeface="HP001 4 hàng" panose="020B0603050302020204" pitchFamily="34" charset="0"/>
                <a:ea typeface="微软雅黑"/>
                <a:cs typeface="Arial-Rounded" pitchFamily="34" charset="0"/>
              </a:rPr>
              <a:t>Việt</a:t>
            </a:r>
            <a:endParaRPr lang="zh-CN" altLang="en-US" sz="3500" b="1" u="sng" dirty="0">
              <a:solidFill>
                <a:srgbClr val="FF0000"/>
              </a:solidFill>
              <a:latin typeface="HP001 4 hàng" panose="020B0603050302020204" pitchFamily="34" charset="0"/>
              <a:ea typeface="华文新魏" panose="02010800040101010101" pitchFamily="2" charset="-122"/>
              <a:cs typeface="Arial" pitchFamily="34" charset="0"/>
            </a:endParaRPr>
          </a:p>
        </p:txBody>
      </p:sp>
      <p:sp>
        <p:nvSpPr>
          <p:cNvPr id="4" name="TextBox 3"/>
          <p:cNvSpPr txBox="1">
            <a:spLocks noChangeArrowheads="1"/>
          </p:cNvSpPr>
          <p:nvPr/>
        </p:nvSpPr>
        <p:spPr bwMode="auto">
          <a:xfrm rot="848162">
            <a:off x="1163193" y="2343949"/>
            <a:ext cx="1504585" cy="78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GB" altLang="vi-VN" sz="45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Ôn</a:t>
            </a:r>
            <a:endParaRPr lang="vi-VN" altLang="vi-VN" sz="4500" dirty="0">
              <a:ln>
                <a:solidFill>
                  <a:srgbClr val="0070C0"/>
                </a:solidFill>
              </a:ln>
              <a:solidFill>
                <a:srgbClr val="FF0000"/>
              </a:solidFill>
              <a:latin typeface="Arial-Rounded" pitchFamily="34" charset="0"/>
              <a:ea typeface="SVN-Salty Script" panose="02000000000000000000" pitchFamily="50" charset="0"/>
              <a:cs typeface="SVN-Salty Script" panose="02000000000000000000" pitchFamily="50" charset="0"/>
            </a:endParaRPr>
          </a:p>
        </p:txBody>
      </p:sp>
      <p:sp>
        <p:nvSpPr>
          <p:cNvPr id="7" name="TextBox 6"/>
          <p:cNvSpPr txBox="1">
            <a:spLocks noChangeArrowheads="1"/>
          </p:cNvSpPr>
          <p:nvPr/>
        </p:nvSpPr>
        <p:spPr bwMode="auto">
          <a:xfrm>
            <a:off x="3163891" y="2508253"/>
            <a:ext cx="1260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tập</a:t>
            </a:r>
            <a:endParaRPr lang="vi-VN" altLang="vi-VN" sz="4500" dirty="0">
              <a:ln>
                <a:solidFill>
                  <a:srgbClr val="0070C0"/>
                </a:solidFill>
              </a:ln>
              <a:solidFill>
                <a:srgbClr val="FF0000"/>
              </a:solidFill>
              <a:latin typeface="Arial-Rounded" pitchFamily="34" charset="0"/>
              <a:ea typeface="SVN-Salty Script" panose="02000000000000000000" pitchFamily="50" charset="0"/>
              <a:cs typeface="SVN-Salty Script" panose="02000000000000000000" pitchFamily="50" charset="0"/>
            </a:endParaRPr>
          </a:p>
        </p:txBody>
      </p:sp>
      <p:sp>
        <p:nvSpPr>
          <p:cNvPr id="15" name="TextBox 14"/>
          <p:cNvSpPr txBox="1">
            <a:spLocks noChangeArrowheads="1"/>
          </p:cNvSpPr>
          <p:nvPr/>
        </p:nvSpPr>
        <p:spPr bwMode="auto">
          <a:xfrm rot="-716625">
            <a:off x="4867214" y="2571544"/>
            <a:ext cx="127167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giữa</a:t>
            </a:r>
            <a:endParaRPr lang="vi-VN" altLang="vi-VN" sz="4500" dirty="0">
              <a:ln>
                <a:solidFill>
                  <a:srgbClr val="0070C0"/>
                </a:solidFill>
              </a:ln>
              <a:solidFill>
                <a:srgbClr val="FF0000"/>
              </a:solidFill>
              <a:latin typeface="Arial-Rounded" pitchFamily="34" charset="0"/>
              <a:ea typeface="SVN-Salty Script" panose="02000000000000000000" pitchFamily="50" charset="0"/>
              <a:cs typeface="SVN-Salty Script" panose="02000000000000000000" pitchFamily="50" charset="0"/>
            </a:endParaRPr>
          </a:p>
        </p:txBody>
      </p:sp>
      <p:sp>
        <p:nvSpPr>
          <p:cNvPr id="16" name="TextBox 15"/>
          <p:cNvSpPr txBox="1">
            <a:spLocks noChangeArrowheads="1"/>
          </p:cNvSpPr>
          <p:nvPr/>
        </p:nvSpPr>
        <p:spPr bwMode="auto">
          <a:xfrm rot="269072">
            <a:off x="6505571" y="2031861"/>
            <a:ext cx="137969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GB" altLang="vi-VN" sz="45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kì</a:t>
            </a:r>
            <a:r>
              <a:rPr lang="en-GB" altLang="vi-VN" sz="45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2</a:t>
            </a:r>
            <a:endParaRPr lang="vi-VN" altLang="vi-VN" sz="4500" dirty="0">
              <a:ln>
                <a:solidFill>
                  <a:srgbClr val="0070C0"/>
                </a:solidFill>
              </a:ln>
              <a:solidFill>
                <a:srgbClr val="FF0000"/>
              </a:solidFill>
              <a:latin typeface="Arial-Rounded" pitchFamily="34" charset="0"/>
              <a:ea typeface="SVN-Salty Script" panose="02000000000000000000" pitchFamily="50" charset="0"/>
              <a:cs typeface="SVN-Salty Script" panose="02000000000000000000" pitchFamily="50" charset="0"/>
            </a:endParaRPr>
          </a:p>
        </p:txBody>
      </p:sp>
    </p:spTree>
    <p:extLst>
      <p:ext uri="{BB962C8B-B14F-4D97-AF65-F5344CB8AC3E}">
        <p14:creationId xmlns:p14="http://schemas.microsoft.com/office/powerpoint/2010/main" val="419717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E147E94-4722-45AA-9550-C2AD89CE0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7" t="18444" r="5773" b="8001"/>
          <a:stretch/>
        </p:blipFill>
        <p:spPr>
          <a:xfrm>
            <a:off x="8305800" y="-1938842"/>
            <a:ext cx="6395966" cy="4320540"/>
          </a:xfrm>
          <a:prstGeom prst="rect">
            <a:avLst/>
          </a:prstGeom>
        </p:spPr>
      </p:pic>
      <p:pic>
        <p:nvPicPr>
          <p:cNvPr id="4" name="图片 3">
            <a:extLst>
              <a:ext uri="{FF2B5EF4-FFF2-40B4-BE49-F238E27FC236}">
                <a16:creationId xmlns:a16="http://schemas.microsoft.com/office/drawing/2014/main" id="{6291E344-F2FC-4B62-9202-972F665B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253" y="4141"/>
            <a:ext cx="7293483" cy="5143500"/>
          </a:xfrm>
          <a:prstGeom prst="rect">
            <a:avLst/>
          </a:prstGeom>
        </p:spPr>
      </p:pic>
      <p:sp>
        <p:nvSpPr>
          <p:cNvPr id="5" name="文本框 4">
            <a:extLst>
              <a:ext uri="{FF2B5EF4-FFF2-40B4-BE49-F238E27FC236}">
                <a16:creationId xmlns:a16="http://schemas.microsoft.com/office/drawing/2014/main" id="{8BE186A4-3528-4B60-9A08-A6C2ABB30C4E}"/>
              </a:ext>
            </a:extLst>
          </p:cNvPr>
          <p:cNvSpPr txBox="1"/>
          <p:nvPr/>
        </p:nvSpPr>
        <p:spPr>
          <a:xfrm>
            <a:off x="1316511" y="1780456"/>
            <a:ext cx="3345485" cy="1200329"/>
          </a:xfrm>
          <a:prstGeom prst="rect">
            <a:avLst/>
          </a:prstGeom>
          <a:noFill/>
        </p:spPr>
        <p:txBody>
          <a:bodyPr wrap="square" rtlCol="0">
            <a:spAutoFit/>
          </a:bodyPr>
          <a:lstStyle/>
          <a:p>
            <a:pPr algn="ctr" defTabSz="342900"/>
            <a:r>
              <a:rPr lang="en-US" altLang="zh-CN" sz="7200" dirty="0" err="1">
                <a:ln w="28575">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TIẾT</a:t>
            </a:r>
            <a:r>
              <a:rPr lang="en-US" altLang="zh-CN" sz="7200" dirty="0">
                <a:ln w="28575">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3</a:t>
            </a:r>
            <a:endParaRPr lang="zh-CN" altLang="en-US" sz="7200" dirty="0">
              <a:ln w="28575">
                <a:solidFill>
                  <a:srgbClr val="0070C0"/>
                </a:solidFill>
              </a:ln>
              <a:solidFill>
                <a:srgbClr val="FF0000"/>
              </a:solidFill>
              <a:latin typeface="SVN-Salty Script" panose="02000000000000000000" pitchFamily="50" charset="0"/>
              <a:ea typeface="Arial-Rounded" pitchFamily="34" charset="0"/>
              <a:cs typeface="SVN-Salty Script" panose="02000000000000000000" pitchFamily="50" charset="0"/>
            </a:endParaRPr>
          </a:p>
        </p:txBody>
      </p:sp>
    </p:spTree>
    <p:extLst>
      <p:ext uri="{BB962C8B-B14F-4D97-AF65-F5344CB8AC3E}">
        <p14:creationId xmlns:p14="http://schemas.microsoft.com/office/powerpoint/2010/main" val="2944611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80" y="1807028"/>
            <a:ext cx="4207687" cy="3028610"/>
          </a:xfrm>
          <a:prstGeom prst="rect">
            <a:avLst/>
          </a:prstGeom>
        </p:spPr>
      </p:pic>
      <p:grpSp>
        <p:nvGrpSpPr>
          <p:cNvPr id="5" name="Group 4"/>
          <p:cNvGrpSpPr/>
          <p:nvPr/>
        </p:nvGrpSpPr>
        <p:grpSpPr>
          <a:xfrm>
            <a:off x="4209223" y="399220"/>
            <a:ext cx="4376057" cy="2166257"/>
            <a:chOff x="5805714" y="551543"/>
            <a:chExt cx="5834743" cy="2888343"/>
          </a:xfrm>
        </p:grpSpPr>
        <p:sp>
          <p:nvSpPr>
            <p:cNvPr id="3" name="Cloud Callout 2"/>
            <p:cNvSpPr/>
            <p:nvPr/>
          </p:nvSpPr>
          <p:spPr>
            <a:xfrm>
              <a:off x="5805714" y="551543"/>
              <a:ext cx="5834743" cy="2888343"/>
            </a:xfrm>
            <a:prstGeom prst="cloudCallout">
              <a:avLst>
                <a:gd name="adj1" fmla="val -68345"/>
                <a:gd name="adj2" fmla="val 41394"/>
              </a:avLst>
            </a:prstGeom>
            <a:solidFill>
              <a:schemeClr val="bg1">
                <a:lumMod val="95000"/>
              </a:schemeClr>
            </a:solidFill>
            <a:ln w="76200">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4" name="TextBox 3"/>
            <p:cNvSpPr txBox="1"/>
            <p:nvPr/>
          </p:nvSpPr>
          <p:spPr>
            <a:xfrm>
              <a:off x="6344125" y="1123034"/>
              <a:ext cx="5109027" cy="2163670"/>
            </a:xfrm>
            <a:prstGeom prst="rect">
              <a:avLst/>
            </a:prstGeom>
            <a:noFill/>
          </p:spPr>
          <p:txBody>
            <a:bodyPr wrap="square" rtlCol="0">
              <a:spAutoFit/>
            </a:bodyPr>
            <a:lstStyle/>
            <a:p>
              <a:pPr algn="ctr" defTabSz="342900">
                <a:lnSpc>
                  <a:spcPct val="130000"/>
                </a:lnSpc>
              </a:pPr>
              <a:r>
                <a:rPr lang="en-US" sz="2550" dirty="0">
                  <a:solidFill>
                    <a:prstClr val="black"/>
                  </a:solidFill>
                </a:rPr>
                <a:t>II. </a:t>
              </a:r>
              <a:r>
                <a:rPr lang="en-US" sz="2550" dirty="0" err="1">
                  <a:solidFill>
                    <a:prstClr val="black"/>
                  </a:solidFill>
                </a:rPr>
                <a:t>Đánh</a:t>
              </a:r>
              <a:r>
                <a:rPr lang="en-US" sz="2550" dirty="0">
                  <a:solidFill>
                    <a:prstClr val="black"/>
                  </a:solidFill>
                </a:rPr>
                <a:t> </a:t>
              </a:r>
              <a:r>
                <a:rPr lang="en-US" sz="2550" dirty="0" err="1">
                  <a:solidFill>
                    <a:prstClr val="black"/>
                  </a:solidFill>
                </a:rPr>
                <a:t>giá</a:t>
              </a:r>
              <a:r>
                <a:rPr lang="en-US" sz="2550" dirty="0">
                  <a:solidFill>
                    <a:prstClr val="black"/>
                  </a:solidFill>
                </a:rPr>
                <a:t> </a:t>
              </a:r>
              <a:r>
                <a:rPr lang="en-US" sz="2550" dirty="0" err="1">
                  <a:solidFill>
                    <a:prstClr val="black"/>
                  </a:solidFill>
                </a:rPr>
                <a:t>kĩ</a:t>
              </a:r>
              <a:r>
                <a:rPr lang="en-US" sz="2550" dirty="0">
                  <a:solidFill>
                    <a:prstClr val="black"/>
                  </a:solidFill>
                </a:rPr>
                <a:t> </a:t>
              </a:r>
              <a:r>
                <a:rPr lang="en-US" sz="2550" dirty="0" err="1">
                  <a:solidFill>
                    <a:prstClr val="black"/>
                  </a:solidFill>
                </a:rPr>
                <a:t>năng</a:t>
              </a:r>
              <a:r>
                <a:rPr lang="en-US" sz="2550" dirty="0">
                  <a:solidFill>
                    <a:prstClr val="black"/>
                  </a:solidFill>
                </a:rPr>
                <a:t> </a:t>
              </a:r>
              <a:r>
                <a:rPr lang="en-US" sz="2550" dirty="0" err="1">
                  <a:solidFill>
                    <a:prstClr val="black"/>
                  </a:solidFill>
                </a:rPr>
                <a:t>đọc</a:t>
              </a:r>
              <a:r>
                <a:rPr lang="en-US" sz="2550" dirty="0">
                  <a:solidFill>
                    <a:prstClr val="black"/>
                  </a:solidFill>
                </a:rPr>
                <a:t> </a:t>
              </a:r>
              <a:r>
                <a:rPr lang="en-US" sz="2550" dirty="0" err="1">
                  <a:solidFill>
                    <a:prstClr val="black"/>
                  </a:solidFill>
                </a:rPr>
                <a:t>thành</a:t>
              </a:r>
              <a:r>
                <a:rPr lang="en-US" sz="2550" dirty="0">
                  <a:solidFill>
                    <a:prstClr val="black"/>
                  </a:solidFill>
                </a:rPr>
                <a:t> </a:t>
              </a:r>
              <a:r>
                <a:rPr lang="en-US" sz="2550" dirty="0" err="1">
                  <a:solidFill>
                    <a:prstClr val="black"/>
                  </a:solidFill>
                </a:rPr>
                <a:t>tiếng</a:t>
              </a:r>
              <a:r>
                <a:rPr lang="en-US" sz="2550" dirty="0">
                  <a:solidFill>
                    <a:prstClr val="black"/>
                  </a:solidFill>
                </a:rPr>
                <a:t>, </a:t>
              </a:r>
              <a:r>
                <a:rPr lang="en-US" sz="2550" dirty="0" err="1">
                  <a:solidFill>
                    <a:prstClr val="black"/>
                  </a:solidFill>
                </a:rPr>
                <a:t>học</a:t>
              </a:r>
              <a:r>
                <a:rPr lang="en-US" sz="2550" dirty="0">
                  <a:solidFill>
                    <a:prstClr val="black"/>
                  </a:solidFill>
                </a:rPr>
                <a:t> </a:t>
              </a:r>
              <a:r>
                <a:rPr lang="en-US" sz="2550" dirty="0" err="1">
                  <a:solidFill>
                    <a:prstClr val="black"/>
                  </a:solidFill>
                </a:rPr>
                <a:t>thuộc</a:t>
              </a:r>
              <a:r>
                <a:rPr lang="en-US" sz="2550" dirty="0">
                  <a:solidFill>
                    <a:prstClr val="black"/>
                  </a:solidFill>
                </a:rPr>
                <a:t> </a:t>
              </a:r>
              <a:r>
                <a:rPr lang="en-US" sz="2550" dirty="0" err="1">
                  <a:solidFill>
                    <a:prstClr val="black"/>
                  </a:solidFill>
                </a:rPr>
                <a:t>lòng</a:t>
              </a:r>
              <a:endParaRPr lang="en-US" sz="2550" dirty="0">
                <a:solidFill>
                  <a:prstClr val="black"/>
                </a:solidFill>
              </a:endParaRPr>
            </a:p>
          </p:txBody>
        </p:sp>
      </p:grpSp>
    </p:spTree>
    <p:extLst>
      <p:ext uri="{BB962C8B-B14F-4D97-AF65-F5344CB8AC3E}">
        <p14:creationId xmlns:p14="http://schemas.microsoft.com/office/powerpoint/2010/main" val="4156178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57" y="87496"/>
            <a:ext cx="9343599" cy="4671800"/>
          </a:xfrm>
          <a:prstGeom prst="rect">
            <a:avLst/>
          </a:prstGeom>
        </p:spPr>
      </p:pic>
      <p:pic>
        <p:nvPicPr>
          <p:cNvPr id="17" name="图片 16">
            <a:extLst>
              <a:ext uri="{FF2B5EF4-FFF2-40B4-BE49-F238E27FC236}">
                <a16:creationId xmlns:a16="http://schemas.microsoft.com/office/drawing/2014/main" id="{EB3CCDF6-EE94-48BB-B2CE-8A4D51651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36"/>
          <a:stretch/>
        </p:blipFill>
        <p:spPr>
          <a:xfrm>
            <a:off x="6168749" y="1393372"/>
            <a:ext cx="2913953" cy="3402887"/>
          </a:xfrm>
          <a:prstGeom prst="rect">
            <a:avLst/>
          </a:prstGeom>
        </p:spPr>
      </p:pic>
      <p:sp>
        <p:nvSpPr>
          <p:cNvPr id="18" name="Shape 233">
            <a:extLst>
              <a:ext uri="{FF2B5EF4-FFF2-40B4-BE49-F238E27FC236}">
                <a16:creationId xmlns:a16="http://schemas.microsoft.com/office/drawing/2014/main" id="{794FBD37-A599-43D1-821C-12ED59D25D45}"/>
              </a:ext>
            </a:extLst>
          </p:cNvPr>
          <p:cNvSpPr/>
          <p:nvPr/>
        </p:nvSpPr>
        <p:spPr>
          <a:xfrm rot="21207439">
            <a:off x="482183" y="1765583"/>
            <a:ext cx="1509843" cy="107721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sz="2250" dirty="0">
                <a:solidFill>
                  <a:prstClr val="black"/>
                </a:solidFill>
              </a:rPr>
              <a:t>- Đọc to, rõ ràng, diễn cảm</a:t>
            </a:r>
            <a:r>
              <a:rPr lang="en-US" sz="2250" dirty="0">
                <a:solidFill>
                  <a:prstClr val="black"/>
                </a:solidFill>
              </a:rPr>
              <a:t>.</a:t>
            </a:r>
            <a:endParaRPr lang="vi-VN" sz="2250" dirty="0">
              <a:solidFill>
                <a:prstClr val="black"/>
              </a:solidFill>
            </a:endParaRPr>
          </a:p>
        </p:txBody>
      </p:sp>
      <p:sp>
        <p:nvSpPr>
          <p:cNvPr id="19" name="Shape 233">
            <a:extLst>
              <a:ext uri="{FF2B5EF4-FFF2-40B4-BE49-F238E27FC236}">
                <a16:creationId xmlns:a16="http://schemas.microsoft.com/office/drawing/2014/main" id="{2B62AF0F-E718-4E28-A7AE-3D9195AB61BF}"/>
              </a:ext>
            </a:extLst>
          </p:cNvPr>
          <p:cNvSpPr/>
          <p:nvPr/>
        </p:nvSpPr>
        <p:spPr>
          <a:xfrm rot="247884">
            <a:off x="2859988" y="1304888"/>
            <a:ext cx="1954900" cy="1284967"/>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sz="2700" dirty="0">
                <a:solidFill>
                  <a:prstClr val="black"/>
                </a:solidFill>
              </a:rPr>
              <a:t>- Ngắt nghỉ rõ ràng, đúng chỗ</a:t>
            </a:r>
            <a:r>
              <a:rPr lang="en-US" sz="2700" dirty="0">
                <a:solidFill>
                  <a:prstClr val="black"/>
                </a:solidFill>
              </a:rPr>
              <a:t>.</a:t>
            </a:r>
            <a:endParaRPr lang="vi-VN" sz="2700" dirty="0">
              <a:solidFill>
                <a:prstClr val="black"/>
              </a:solidFill>
            </a:endParaRPr>
          </a:p>
        </p:txBody>
      </p:sp>
      <p:sp>
        <p:nvSpPr>
          <p:cNvPr id="20" name="Shape 233">
            <a:extLst>
              <a:ext uri="{FF2B5EF4-FFF2-40B4-BE49-F238E27FC236}">
                <a16:creationId xmlns:a16="http://schemas.microsoft.com/office/drawing/2014/main" id="{B7D84BAE-C44F-4116-88D4-B17154578156}"/>
              </a:ext>
            </a:extLst>
          </p:cNvPr>
          <p:cNvSpPr/>
          <p:nvPr/>
        </p:nvSpPr>
        <p:spPr>
          <a:xfrm rot="385237">
            <a:off x="5195292" y="3097638"/>
            <a:ext cx="1315559" cy="86946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42900"/>
            <a:r>
              <a:rPr lang="vi-VN" dirty="0">
                <a:solidFill>
                  <a:prstClr val="black"/>
                </a:solidFill>
              </a:rPr>
              <a:t>Chú ý đọc đúng những từ khó</a:t>
            </a:r>
            <a:r>
              <a:rPr lang="en-US" dirty="0">
                <a:solidFill>
                  <a:prstClr val="black"/>
                </a:solidFill>
              </a:rPr>
              <a:t>.</a:t>
            </a:r>
            <a:endParaRPr lang="vi-VN" dirty="0">
              <a:solidFill>
                <a:prstClr val="black"/>
              </a:solidFill>
            </a:endParaRPr>
          </a:p>
        </p:txBody>
      </p:sp>
      <p:sp>
        <p:nvSpPr>
          <p:cNvPr id="21" name="文本框 20">
            <a:extLst>
              <a:ext uri="{FF2B5EF4-FFF2-40B4-BE49-F238E27FC236}">
                <a16:creationId xmlns:a16="http://schemas.microsoft.com/office/drawing/2014/main" id="{C9DE1473-7266-4F89-8B5F-EF1EC7163CD8}"/>
              </a:ext>
            </a:extLst>
          </p:cNvPr>
          <p:cNvSpPr txBox="1"/>
          <p:nvPr/>
        </p:nvSpPr>
        <p:spPr>
          <a:xfrm>
            <a:off x="725929" y="3934008"/>
            <a:ext cx="3121596" cy="715581"/>
          </a:xfrm>
          <a:prstGeom prst="rect">
            <a:avLst/>
          </a:prstGeom>
          <a:noFill/>
        </p:spPr>
        <p:txBody>
          <a:bodyPr wrap="square" rtlCol="0">
            <a:spAutoFit/>
          </a:bodyPr>
          <a:lstStyle/>
          <a:p>
            <a:pPr algn="ctr" defTabSz="342900"/>
            <a:r>
              <a:rPr lang="en-US" altLang="zh-CN" sz="4050" b="1" u="sng" dirty="0" err="1">
                <a:solidFill>
                  <a:srgbClr val="FF0000"/>
                </a:solidFill>
                <a:ea typeface="Arial-Rounded" pitchFamily="34" charset="0"/>
                <a:cs typeface="Arial-Rounded" pitchFamily="34" charset="0"/>
              </a:rPr>
              <a:t>Đánh</a:t>
            </a:r>
            <a:r>
              <a:rPr lang="en-US" altLang="zh-CN" sz="4050" b="1" u="sng" dirty="0">
                <a:solidFill>
                  <a:srgbClr val="FF0000"/>
                </a:solidFill>
                <a:ea typeface="Arial-Rounded" pitchFamily="34" charset="0"/>
                <a:cs typeface="Arial-Rounded" pitchFamily="34" charset="0"/>
              </a:rPr>
              <a:t> </a:t>
            </a:r>
            <a:r>
              <a:rPr lang="en-US" altLang="zh-CN" sz="4050" b="1" u="sng" dirty="0" err="1">
                <a:solidFill>
                  <a:srgbClr val="FF0000"/>
                </a:solidFill>
                <a:ea typeface="Arial-Rounded" pitchFamily="34" charset="0"/>
                <a:cs typeface="Arial-Rounded" pitchFamily="34" charset="0"/>
              </a:rPr>
              <a:t>giá</a:t>
            </a:r>
            <a:r>
              <a:rPr lang="en-US" altLang="zh-CN" sz="4050" b="1" u="sng" dirty="0">
                <a:solidFill>
                  <a:srgbClr val="FF0000"/>
                </a:solidFill>
                <a:ea typeface="Arial-Rounded" pitchFamily="34" charset="0"/>
                <a:cs typeface="Arial-Rounded" pitchFamily="34" charset="0"/>
              </a:rPr>
              <a:t>:</a:t>
            </a:r>
            <a:endParaRPr lang="zh-CN" altLang="en-US" sz="4050" b="1" u="sng" dirty="0">
              <a:solidFill>
                <a:srgbClr val="FF0000"/>
              </a:solidFill>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80" y="2355132"/>
            <a:ext cx="739684" cy="7396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2919276" y="2458168"/>
            <a:ext cx="739684" cy="7396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668238" y="2526432"/>
            <a:ext cx="739684" cy="73968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72946" y="3760081"/>
            <a:ext cx="555713" cy="5557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308436" y="3881260"/>
            <a:ext cx="644573" cy="6445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789436" y="3908241"/>
            <a:ext cx="630445" cy="630445"/>
          </a:xfrm>
          <a:prstGeom prst="rect">
            <a:avLst/>
          </a:prstGeom>
        </p:spPr>
      </p:pic>
      <p:sp>
        <p:nvSpPr>
          <p:cNvPr id="2" name="TextBox 1"/>
          <p:cNvSpPr txBox="1"/>
          <p:nvPr/>
        </p:nvSpPr>
        <p:spPr>
          <a:xfrm>
            <a:off x="425729" y="190783"/>
            <a:ext cx="6665976" cy="415498"/>
          </a:xfrm>
          <a:prstGeom prst="rect">
            <a:avLst/>
          </a:prstGeom>
          <a:noFill/>
        </p:spPr>
        <p:txBody>
          <a:bodyPr wrap="square" rtlCol="0">
            <a:spAutoFit/>
          </a:bodyPr>
          <a:lstStyle/>
          <a:p>
            <a:pPr defTabSz="342900"/>
            <a:r>
              <a:rPr lang="en-US" sz="2100" b="1" dirty="0">
                <a:solidFill>
                  <a:srgbClr val="000000"/>
                </a:solidFill>
              </a:rPr>
              <a:t>1. </a:t>
            </a:r>
            <a:r>
              <a:rPr lang="en-US" sz="2100" b="1" dirty="0" err="1">
                <a:solidFill>
                  <a:srgbClr val="000000"/>
                </a:solidFill>
              </a:rPr>
              <a:t>Đánh</a:t>
            </a:r>
            <a:r>
              <a:rPr lang="en-US" sz="2100" b="1" dirty="0">
                <a:solidFill>
                  <a:srgbClr val="000000"/>
                </a:solidFill>
              </a:rPr>
              <a:t> </a:t>
            </a:r>
            <a:r>
              <a:rPr lang="en-US" sz="2100" b="1" dirty="0" err="1">
                <a:solidFill>
                  <a:srgbClr val="000000"/>
                </a:solidFill>
              </a:rPr>
              <a:t>giá</a:t>
            </a:r>
            <a:r>
              <a:rPr lang="en-US" sz="2100" b="1" dirty="0">
                <a:solidFill>
                  <a:srgbClr val="000000"/>
                </a:solidFill>
              </a:rPr>
              <a:t> </a:t>
            </a:r>
            <a:r>
              <a:rPr lang="en-US" sz="2100" b="1" dirty="0" err="1">
                <a:solidFill>
                  <a:srgbClr val="000000"/>
                </a:solidFill>
              </a:rPr>
              <a:t>kĩ</a:t>
            </a:r>
            <a:r>
              <a:rPr lang="en-US" sz="2100" b="1" dirty="0">
                <a:solidFill>
                  <a:srgbClr val="000000"/>
                </a:solidFill>
              </a:rPr>
              <a:t> </a:t>
            </a:r>
            <a:r>
              <a:rPr lang="en-US" sz="2100" b="1" dirty="0" err="1">
                <a:solidFill>
                  <a:srgbClr val="000000"/>
                </a:solidFill>
              </a:rPr>
              <a:t>năng</a:t>
            </a:r>
            <a:r>
              <a:rPr lang="en-US" sz="2100" b="1" dirty="0">
                <a:solidFill>
                  <a:srgbClr val="000000"/>
                </a:solidFill>
              </a:rPr>
              <a:t> </a:t>
            </a:r>
            <a:r>
              <a:rPr lang="en-US" sz="2100" b="1" dirty="0" err="1">
                <a:solidFill>
                  <a:srgbClr val="000000"/>
                </a:solidFill>
              </a:rPr>
              <a:t>đọc</a:t>
            </a:r>
            <a:r>
              <a:rPr lang="en-US" sz="2100" b="1" dirty="0">
                <a:solidFill>
                  <a:srgbClr val="000000"/>
                </a:solidFill>
              </a:rPr>
              <a:t> </a:t>
            </a:r>
            <a:r>
              <a:rPr lang="en-US" sz="2100" b="1" dirty="0" err="1">
                <a:solidFill>
                  <a:srgbClr val="000000"/>
                </a:solidFill>
              </a:rPr>
              <a:t>thành</a:t>
            </a:r>
            <a:r>
              <a:rPr lang="en-US" sz="2100" b="1" dirty="0">
                <a:solidFill>
                  <a:srgbClr val="000000"/>
                </a:solidFill>
              </a:rPr>
              <a:t> </a:t>
            </a:r>
            <a:r>
              <a:rPr lang="en-US" sz="2100" b="1" dirty="0" err="1">
                <a:solidFill>
                  <a:srgbClr val="000000"/>
                </a:solidFill>
              </a:rPr>
              <a:t>tiếng</a:t>
            </a:r>
            <a:r>
              <a:rPr lang="en-US" sz="2100" b="1" dirty="0">
                <a:solidFill>
                  <a:srgbClr val="000000"/>
                </a:solidFill>
              </a:rPr>
              <a:t>, </a:t>
            </a:r>
            <a:r>
              <a:rPr lang="en-US" sz="2100" b="1" dirty="0" err="1">
                <a:solidFill>
                  <a:srgbClr val="000000"/>
                </a:solidFill>
              </a:rPr>
              <a:t>học</a:t>
            </a:r>
            <a:r>
              <a:rPr lang="en-US" sz="2100" b="1" dirty="0">
                <a:solidFill>
                  <a:srgbClr val="000000"/>
                </a:solidFill>
              </a:rPr>
              <a:t> </a:t>
            </a:r>
            <a:r>
              <a:rPr lang="en-US" sz="2100" b="1" dirty="0" err="1">
                <a:solidFill>
                  <a:srgbClr val="000000"/>
                </a:solidFill>
              </a:rPr>
              <a:t>thuộc</a:t>
            </a:r>
            <a:r>
              <a:rPr lang="en-US" sz="2100" b="1" dirty="0">
                <a:solidFill>
                  <a:srgbClr val="000000"/>
                </a:solidFill>
              </a:rPr>
              <a:t> </a:t>
            </a:r>
            <a:r>
              <a:rPr lang="en-US" sz="2100" b="1" dirty="0" err="1">
                <a:solidFill>
                  <a:srgbClr val="000000"/>
                </a:solidFill>
              </a:rPr>
              <a:t>lòng</a:t>
            </a:r>
            <a:r>
              <a:rPr lang="en-US" sz="2100" b="1" dirty="0">
                <a:solidFill>
                  <a:srgbClr val="000000"/>
                </a:solidFill>
              </a:rPr>
              <a:t>.</a:t>
            </a:r>
            <a:endParaRPr lang="en-US" sz="2100" b="1" dirty="0">
              <a:solidFill>
                <a:prstClr val="black"/>
              </a:solidFill>
            </a:endParaRPr>
          </a:p>
        </p:txBody>
      </p:sp>
    </p:spTree>
    <p:extLst>
      <p:ext uri="{BB962C8B-B14F-4D97-AF65-F5344CB8AC3E}">
        <p14:creationId xmlns:p14="http://schemas.microsoft.com/office/powerpoint/2010/main" val="353956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33601" y="-145408"/>
            <a:ext cx="5388429" cy="5257568"/>
            <a:chOff x="3347357" y="-471027"/>
            <a:chExt cx="8621486" cy="8412108"/>
          </a:xfrm>
        </p:grpSpPr>
        <p:pic>
          <p:nvPicPr>
            <p:cNvPr id="2050" name="Picture 2" descr="Phim hoạt hình vẽ tay thủy thủ phù hợp với cậu bé lớp học cô gái vui lên  trước bảng đen | Công cụ đồ họa PSD Tải xuống miễn phí - Pikbes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10" b="89898" l="4714" r="95286"/>
                      </a14:imgEffect>
                    </a14:imgLayer>
                  </a14:imgProps>
                </a:ext>
                <a:ext uri="{28A0092B-C50C-407E-A947-70E740481C1C}">
                  <a14:useLocalDpi xmlns:a14="http://schemas.microsoft.com/office/drawing/2010/main" val="0"/>
                </a:ext>
              </a:extLst>
            </a:blip>
            <a:srcRect/>
            <a:stretch>
              <a:fillRect/>
            </a:stretch>
          </p:blipFill>
          <p:spPr bwMode="auto">
            <a:xfrm>
              <a:off x="3347357" y="-471027"/>
              <a:ext cx="8621486" cy="84121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816929" y="816429"/>
              <a:ext cx="5829300" cy="1224642"/>
            </a:xfrm>
            <a:prstGeom prst="roundRect">
              <a:avLst/>
            </a:prstGeom>
            <a:solidFill>
              <a:srgbClr val="FB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75">
                <a:solidFill>
                  <a:prstClr val="white"/>
                </a:solidFill>
              </a:endParaRPr>
            </a:p>
          </p:txBody>
        </p:sp>
        <p:sp>
          <p:nvSpPr>
            <p:cNvPr id="2" name="TextBox 1"/>
            <p:cNvSpPr txBox="1"/>
            <p:nvPr/>
          </p:nvSpPr>
          <p:spPr>
            <a:xfrm>
              <a:off x="3835035" y="985550"/>
              <a:ext cx="7135585" cy="886397"/>
            </a:xfrm>
            <a:prstGeom prst="rect">
              <a:avLst/>
            </a:prstGeom>
            <a:solidFill>
              <a:srgbClr val="FBEDEA"/>
            </a:solidFill>
          </p:spPr>
          <p:txBody>
            <a:bodyPr wrap="square" rtlCol="0">
              <a:spAutoFit/>
            </a:bodyPr>
            <a:lstStyle/>
            <a:p>
              <a:pPr algn="ctr" defTabSz="685783"/>
              <a:r>
                <a:rPr lang="en-US" sz="3000" b="1" dirty="0">
                  <a:ln>
                    <a:solidFill>
                      <a:srgbClr val="FFC000"/>
                    </a:solidFill>
                  </a:ln>
                  <a:solidFill>
                    <a:srgbClr val="FFC000"/>
                  </a:solidFill>
                </a:rPr>
                <a:t>THI ĐỌC TRƯỚC LỚP</a:t>
              </a:r>
            </a:p>
          </p:txBody>
        </p:sp>
      </p:grpSp>
    </p:spTree>
    <p:extLst>
      <p:ext uri="{BB962C8B-B14F-4D97-AF65-F5344CB8AC3E}">
        <p14:creationId xmlns:p14="http://schemas.microsoft.com/office/powerpoint/2010/main" val="345844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391" y="161494"/>
            <a:ext cx="8179067" cy="738664"/>
          </a:xfrm>
          <a:prstGeom prst="rect">
            <a:avLst/>
          </a:prstGeom>
          <a:noFill/>
        </p:spPr>
        <p:txBody>
          <a:bodyPr wrap="square" rtlCol="0">
            <a:spAutoFit/>
          </a:bodyPr>
          <a:lstStyle/>
          <a:p>
            <a:pPr defTabSz="342892"/>
            <a:r>
              <a:rPr lang="en-GB" sz="2100" b="1" dirty="0">
                <a:solidFill>
                  <a:prstClr val="black"/>
                </a:solidFill>
                <a:ea typeface="Arial-Rounded" panose="020B0500000000000000" pitchFamily="34" charset="0"/>
                <a:cs typeface="Arial-Rounded" panose="020B0500000000000000" pitchFamily="34" charset="0"/>
              </a:rPr>
              <a:t>2</a:t>
            </a:r>
            <a:r>
              <a:rPr lang="vi-VN" sz="2100" b="1" dirty="0">
                <a:solidFill>
                  <a:prstClr val="black"/>
                </a:solidFill>
                <a:ea typeface="Arial-Rounded" panose="020B0500000000000000" pitchFamily="34" charset="0"/>
                <a:cs typeface="Arial-Rounded" panose="020B0500000000000000" pitchFamily="34" charset="0"/>
              </a:rPr>
              <a:t>. </a:t>
            </a:r>
            <a:r>
              <a:rPr lang="vi-VN" sz="2100" b="1" dirty="0">
                <a:solidFill>
                  <a:prstClr val="black"/>
                </a:solidFill>
              </a:rPr>
              <a:t>Viết một bức thư hỏi thăm người thân (hoặc bạn bè) và nói về việc học tập của em. </a:t>
            </a:r>
            <a:endParaRPr lang="en-US" sz="2100" b="1" dirty="0">
              <a:solidFill>
                <a:prstClr val="black"/>
              </a:solidFill>
              <a:ea typeface="Arial-Rounded" panose="020B0500000000000000" pitchFamily="34" charset="0"/>
              <a:cs typeface="Arial-Rounded" panose="020B0500000000000000" pitchFamily="34" charset="0"/>
            </a:endParaRPr>
          </a:p>
        </p:txBody>
      </p:sp>
      <p:pic>
        <p:nvPicPr>
          <p:cNvPr id="4" name="Picture 3" descr="E:\New folder\Hình-động-câu-hỏ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3845" y="3227858"/>
            <a:ext cx="2819400" cy="1837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390" y="823494"/>
            <a:ext cx="6629400" cy="2354491"/>
          </a:xfrm>
          <a:prstGeom prst="rect">
            <a:avLst/>
          </a:prstGeom>
          <a:noFill/>
        </p:spPr>
        <p:txBody>
          <a:bodyPr wrap="square" rtlCol="0">
            <a:spAutoFit/>
          </a:bodyPr>
          <a:lstStyle/>
          <a:p>
            <a:pPr defTabSz="342900"/>
            <a:r>
              <a:rPr lang="vi-VN" sz="2100" b="1" dirty="0">
                <a:solidFill>
                  <a:prstClr val="black"/>
                </a:solidFill>
              </a:rPr>
              <a:t> Gợi ý:</a:t>
            </a:r>
          </a:p>
          <a:p>
            <a:pPr defTabSz="342900"/>
            <a:r>
              <a:rPr lang="vi-VN" sz="2100" b="1" dirty="0">
                <a:solidFill>
                  <a:prstClr val="black"/>
                </a:solidFill>
              </a:rPr>
              <a:t>- Nơi viết thư, ngày… tháng… năm… </a:t>
            </a:r>
          </a:p>
          <a:p>
            <a:pPr defTabSz="342900"/>
            <a:r>
              <a:rPr lang="vi-VN" sz="2100" b="1" dirty="0">
                <a:solidFill>
                  <a:prstClr val="black"/>
                </a:solidFill>
              </a:rPr>
              <a:t>- Lời xưng hô với người thân.</a:t>
            </a:r>
          </a:p>
          <a:p>
            <a:pPr defTabSz="342900"/>
            <a:r>
              <a:rPr lang="vi-VN" sz="2100" b="1" dirty="0">
                <a:solidFill>
                  <a:prstClr val="black"/>
                </a:solidFill>
              </a:rPr>
              <a:t>- Nội dung chính của bức thư (thăm hỏi sức khỏe, báo tin tình hình của gia đình, việc học tập của bản thân v.v…).</a:t>
            </a:r>
          </a:p>
          <a:p>
            <a:pPr defTabSz="342900"/>
            <a:r>
              <a:rPr lang="vi-VN" sz="2100" b="1" dirty="0">
                <a:solidFill>
                  <a:prstClr val="black"/>
                </a:solidFill>
              </a:rPr>
              <a:t>- Thể hiện tình cảm và lời hứa của mình với người thân.</a:t>
            </a:r>
          </a:p>
          <a:p>
            <a:pPr defTabSz="342900"/>
            <a:r>
              <a:rPr lang="vi-VN" sz="2100" b="1" dirty="0">
                <a:solidFill>
                  <a:prstClr val="black"/>
                </a:solidFill>
              </a:rPr>
              <a:t>- Lời chúc, lời cầu mong cho người thân.</a:t>
            </a:r>
          </a:p>
        </p:txBody>
      </p:sp>
    </p:spTree>
    <p:extLst>
      <p:ext uri="{BB962C8B-B14F-4D97-AF65-F5344CB8AC3E}">
        <p14:creationId xmlns:p14="http://schemas.microsoft.com/office/powerpoint/2010/main" val="220559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9144000" cy="51435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4">
            <a:extLst>
              <a:ext uri="{28A0092B-C50C-407E-A947-70E740481C1C}">
                <a14:useLocalDpi xmlns:a14="http://schemas.microsoft.com/office/drawing/2010/main" val="0"/>
              </a:ext>
            </a:extLst>
          </a:blip>
          <a:srcRect l="15285" t="10430" r="46646" b="11190"/>
          <a:stretch/>
        </p:blipFill>
        <p:spPr>
          <a:xfrm>
            <a:off x="-970102" y="-222524"/>
            <a:ext cx="10582732" cy="5588547"/>
          </a:xfrm>
          <a:prstGeom prst="rect">
            <a:avLst/>
          </a:prstGeom>
        </p:spPr>
      </p:pic>
      <p:pic>
        <p:nvPicPr>
          <p:cNvPr id="4" name="图片 3">
            <a:extLst>
              <a:ext uri="{FF2B5EF4-FFF2-40B4-BE49-F238E27FC236}">
                <a16:creationId xmlns:a16="http://schemas.microsoft.com/office/drawing/2014/main" id="{BBE79FD5-0029-4A00-9065-D6548500DD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81832"/>
            <a:ext cx="7225086" cy="594191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1374" y1="33067" x2="48562" y2="50160"/>
                        <a14:foregroundMark x1="63738" y1="34026" x2="45367" y2="54952"/>
                        <a14:foregroundMark x1="21406" y1="83706" x2="76518" y2="81789"/>
                        <a14:foregroundMark x1="32109" y1="77796" x2="74121" y2="82748"/>
                        <a14:foregroundMark x1="50639" y1="74601" x2="74920" y2="82428"/>
                        <a14:foregroundMark x1="59265" y1="74441" x2="77476" y2="82268"/>
                        <a14:foregroundMark x1="64537" y1="71246" x2="83227" y2="83866"/>
                        <a14:foregroundMark x1="71246" y1="72364" x2="78435" y2="80192"/>
                        <a14:foregroundMark x1="74601" y1="73482" x2="80192" y2="82268"/>
                        <a14:foregroundMark x1="74920" y1="72843" x2="79553" y2="80351"/>
                        <a14:foregroundMark x1="29712" y1="73962" x2="21725" y2="88658"/>
                        <a14:foregroundMark x1="26837" y1="74920" x2="19649" y2="84505"/>
                        <a14:foregroundMark x1="27316" y1="75080" x2="19489" y2="83866"/>
                        <a14:foregroundMark x1="27636" y1="75080" x2="21725" y2="83227"/>
                        <a14:foregroundMark x1="28275" y1="73323" x2="43930" y2="70767"/>
                        <a14:foregroundMark x1="29872" y1="71885" x2="39617" y2="70288"/>
                        <a14:foregroundMark x1="67891" y1="70767" x2="74920" y2="74441"/>
                        <a14:foregroundMark x1="67093" y1="69968" x2="76038" y2="71406"/>
                        <a14:foregroundMark x1="76997" y1="72045" x2="82588" y2="84026"/>
                      </a14:backgroundRemoval>
                    </a14:imgEffect>
                  </a14:imgLayer>
                </a14:imgProps>
              </a:ext>
              <a:ext uri="{28A0092B-C50C-407E-A947-70E740481C1C}">
                <a14:useLocalDpi xmlns:a14="http://schemas.microsoft.com/office/drawing/2010/main" val="0"/>
              </a:ext>
            </a:extLst>
          </a:blip>
          <a:stretch>
            <a:fillRect/>
          </a:stretch>
        </p:blipFill>
        <p:spPr>
          <a:xfrm>
            <a:off x="4665857" y="514351"/>
            <a:ext cx="4545729" cy="4545729"/>
          </a:xfrm>
          <a:prstGeom prst="rect">
            <a:avLst/>
          </a:prstGeom>
        </p:spPr>
      </p:pic>
      <p:sp>
        <p:nvSpPr>
          <p:cNvPr id="10" name="TextBox 9">
            <a:extLst>
              <a:ext uri="{FF2B5EF4-FFF2-40B4-BE49-F238E27FC236}">
                <a16:creationId xmlns:a16="http://schemas.microsoft.com/office/drawing/2014/main" id="{94B793D8-E591-48B8-9F26-EFA353098046}"/>
              </a:ext>
            </a:extLst>
          </p:cNvPr>
          <p:cNvSpPr txBox="1"/>
          <p:nvPr/>
        </p:nvSpPr>
        <p:spPr>
          <a:xfrm>
            <a:off x="1548052" y="1754348"/>
            <a:ext cx="4007039" cy="1615827"/>
          </a:xfrm>
          <a:prstGeom prst="rect">
            <a:avLst/>
          </a:prstGeom>
          <a:noFill/>
        </p:spPr>
        <p:txBody>
          <a:bodyPr wrap="square" rtlCol="0">
            <a:spAutoFit/>
          </a:bodyPr>
          <a:lstStyle/>
          <a:p>
            <a:pPr algn="ctr" defTabSz="342892"/>
            <a:r>
              <a:rPr lang="en-US" sz="3300" dirty="0">
                <a:solidFill>
                  <a:srgbClr val="C0504D">
                    <a:lumMod val="50000"/>
                  </a:srgbClr>
                </a:solidFill>
                <a:latin typeface="iCiel Cadena" panose="02000503000000020004" pitchFamily="2" charset="0"/>
              </a:rPr>
              <a:t>TRÌNH BÀY ĐOẠN VĂN VÀO VỞ BÀI TẬP TIẾNG VIỆT</a:t>
            </a:r>
            <a:endParaRPr lang="en-GB" sz="3300" dirty="0">
              <a:solidFill>
                <a:srgbClr val="C0504D">
                  <a:lumMod val="50000"/>
                </a:srgbClr>
              </a:solidFill>
              <a:latin typeface="iCiel Cadena" panose="02000503000000020004" pitchFamily="2" charset="0"/>
            </a:endParaRPr>
          </a:p>
        </p:txBody>
      </p:sp>
    </p:spTree>
    <p:extLst>
      <p:ext uri="{BB962C8B-B14F-4D97-AF65-F5344CB8AC3E}">
        <p14:creationId xmlns:p14="http://schemas.microsoft.com/office/powerpoint/2010/main" val="1706093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ARIAL ROUNDED">
      <a:majorFont>
        <a:latin typeface="Arial-Rounded"/>
        <a:ea typeface=""/>
        <a:cs typeface=""/>
      </a:majorFont>
      <a:minorFont>
        <a:latin typeface="Arial-Rounded"/>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1608</TotalTime>
  <Words>767</Words>
  <Application>Microsoft Office PowerPoint</Application>
  <PresentationFormat>On-screen Show (16:9)</PresentationFormat>
  <Paragraphs>57</Paragraphs>
  <Slides>15</Slides>
  <Notes>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等线</vt:lpstr>
      <vt:lpstr>Arial</vt:lpstr>
      <vt:lpstr>Arial-Rounded</vt:lpstr>
      <vt:lpstr>Calibri</vt:lpstr>
      <vt:lpstr>Calibri Light</vt:lpstr>
      <vt:lpstr>Coiny</vt:lpstr>
      <vt:lpstr>HP001 4 hàng</vt:lpstr>
      <vt:lpstr>iCiel Cadena</vt:lpstr>
      <vt:lpstr>SVN-Salty Script</vt:lpstr>
      <vt:lpstr>Times New Roman</vt:lpstr>
      <vt:lpstr>字魂70号-灵悦黑体</vt:lpstr>
      <vt:lpstr>1_Office Theme</vt:lpstr>
      <vt:lpstr>1_Custom Design</vt:lpstr>
      <vt:lpstr>3_Office Theme</vt:lpstr>
      <vt:lpstr>Custom Design</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346</cp:revision>
  <dcterms:created xsi:type="dcterms:W3CDTF">2021-11-30T13:15:15Z</dcterms:created>
  <dcterms:modified xsi:type="dcterms:W3CDTF">2023-03-19T08:21:22Z</dcterms:modified>
</cp:coreProperties>
</file>