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50" r:id="rId2"/>
    <p:sldMasterId id="2147483762" r:id="rId3"/>
  </p:sldMasterIdLst>
  <p:notesMasterIdLst>
    <p:notesMasterId r:id="rId27"/>
  </p:notesMasterIdLst>
  <p:sldIdLst>
    <p:sldId id="375" r:id="rId4"/>
    <p:sldId id="256" r:id="rId5"/>
    <p:sldId id="257" r:id="rId6"/>
    <p:sldId id="258" r:id="rId7"/>
    <p:sldId id="259"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oiny" panose="020B0604020202020204" charset="0"/>
      <p:regular r:id="rId32"/>
    </p:embeddedFont>
    <p:embeddedFont>
      <p:font typeface="Microsoft Yahei" panose="020B0503020204020204" pitchFamily="34" charset="-122"/>
      <p:regular r:id="rId33"/>
      <p:bold r:id="rId34"/>
    </p:embeddedFont>
    <p:embeddedFont>
      <p:font typeface="Microsoft Yahei" panose="020B0503020204020204" pitchFamily="34" charset="-122"/>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jAJfFnO/ifaCDF6g+ZogT4kiMA8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81" autoAdjust="0"/>
  </p:normalViewPr>
  <p:slideViewPr>
    <p:cSldViewPr snapToGrid="0">
      <p:cViewPr varScale="1">
        <p:scale>
          <a:sx n="68" d="100"/>
          <a:sy n="68" d="100"/>
        </p:scale>
        <p:origin x="124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customschemas.google.com/relationships/presentationmetadata" Target="meta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4" name="Google Shape;76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Thầy cô bấm chọn câu trả lời sau đó bấm vào ngôi nhà để quay lại giúp chim xây tổ. </a:t>
            </a:r>
            <a:endParaRPr/>
          </a:p>
          <a:p>
            <a:pPr marL="0" lvl="0" indent="0" algn="l" rtl="0">
              <a:spcBef>
                <a:spcPts val="0"/>
              </a:spcBef>
              <a:spcAft>
                <a:spcPts val="0"/>
              </a:spcAft>
              <a:buNone/>
            </a:pPr>
            <a:r>
              <a:rPr lang="en-US"/>
              <a:t>Chúc thầy cô may mắn</a:t>
            </a:r>
            <a:endParaRPr/>
          </a:p>
        </p:txBody>
      </p:sp>
      <p:sp>
        <p:nvSpPr>
          <p:cNvPr id="901" name="Google Shape;90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11</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Thầy cô bấm chọn câu trả lời sau đó bấm vào ngôi nhà để quay lại giúp chim xây tổ. </a:t>
            </a:r>
            <a:endParaRPr/>
          </a:p>
          <a:p>
            <a:pPr marL="0" lvl="0" indent="0" algn="l" rtl="0">
              <a:spcBef>
                <a:spcPts val="0"/>
              </a:spcBef>
              <a:spcAft>
                <a:spcPts val="0"/>
              </a:spcAft>
              <a:buNone/>
            </a:pPr>
            <a:r>
              <a:rPr lang="en-US"/>
              <a:t>Chúc thầy cô may mắn</a:t>
            </a:r>
            <a:endParaRPr/>
          </a:p>
          <a:p>
            <a:pPr marL="0" lvl="0" indent="0" algn="l" rtl="0">
              <a:spcBef>
                <a:spcPts val="0"/>
              </a:spcBef>
              <a:spcAft>
                <a:spcPts val="0"/>
              </a:spcAft>
              <a:buNone/>
            </a:pPr>
            <a:endParaRPr/>
          </a:p>
        </p:txBody>
      </p:sp>
      <p:sp>
        <p:nvSpPr>
          <p:cNvPr id="916" name="Google Shape;91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12</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Thầy cô bấm chọn câu trả lời sau đó bấm vào ngôi nhà để quay lại giúp chim xây tổ. </a:t>
            </a:r>
            <a:endParaRPr/>
          </a:p>
          <a:p>
            <a:pPr marL="0" lvl="0" indent="0" algn="l" rtl="0">
              <a:spcBef>
                <a:spcPts val="0"/>
              </a:spcBef>
              <a:spcAft>
                <a:spcPts val="0"/>
              </a:spcAft>
              <a:buNone/>
            </a:pPr>
            <a:r>
              <a:rPr lang="en-US"/>
              <a:t>Chúc thầy cô may mắn</a:t>
            </a:r>
            <a:endParaRPr/>
          </a:p>
          <a:p>
            <a:pPr marL="0" lvl="0" indent="0" algn="l" rtl="0">
              <a:spcBef>
                <a:spcPts val="0"/>
              </a:spcBef>
              <a:spcAft>
                <a:spcPts val="0"/>
              </a:spcAft>
              <a:buNone/>
            </a:pPr>
            <a:endParaRPr/>
          </a:p>
        </p:txBody>
      </p:sp>
      <p:sp>
        <p:nvSpPr>
          <p:cNvPr id="930" name="Google Shape;93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13</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Thầy cô bấm chọn câu trả lời sau đó bấm vào ngôi nhà để quay lại giúp chim xây tổ. </a:t>
            </a:r>
            <a:endParaRPr/>
          </a:p>
          <a:p>
            <a:pPr marL="0" lvl="0" indent="0" algn="l" rtl="0">
              <a:spcBef>
                <a:spcPts val="0"/>
              </a:spcBef>
              <a:spcAft>
                <a:spcPts val="0"/>
              </a:spcAft>
              <a:buNone/>
            </a:pPr>
            <a:r>
              <a:rPr lang="en-US"/>
              <a:t>Chúc thầy cô may mắn</a:t>
            </a:r>
            <a:endParaRPr/>
          </a:p>
          <a:p>
            <a:pPr marL="0" lvl="0" indent="0" algn="l" rtl="0">
              <a:spcBef>
                <a:spcPts val="0"/>
              </a:spcBef>
              <a:spcAft>
                <a:spcPts val="0"/>
              </a:spcAft>
              <a:buNone/>
            </a:pPr>
            <a:endParaRPr/>
          </a:p>
        </p:txBody>
      </p:sp>
      <p:sp>
        <p:nvSpPr>
          <p:cNvPr id="946" name="Google Shape;94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14</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64" name="Google Shape;96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15</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4" name="Google Shape;97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16</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1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1" name="Google Shape;98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982" name="Google Shape;98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17</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8:notes"/>
          <p:cNvSpPr>
            <a:spLocks noGrp="1" noRot="1" noChangeAspect="1"/>
          </p:cNvSpPr>
          <p:nvPr>
            <p:ph type="sldImg" idx="2"/>
          </p:nvPr>
        </p:nvSpPr>
        <p:spPr>
          <a:xfrm>
            <a:off x="-149225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18</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1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9" name="Google Shape;100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19</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29" name="Google Shape;102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73" name="Google Shape;77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46" name="Google Shape;104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5" name="Google Shape;1055;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056" name="Google Shape;105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75" name="Google Shape;1075;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23</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83" name="Google Shape;78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4</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a:t>
            </a:fld>
            <a:endParaRPr>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25" name="Google Shape;82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8:notes"/>
          <p:cNvSpPr>
            <a:spLocks noGrp="1" noRot="1" noChangeAspect="1"/>
          </p:cNvSpPr>
          <p:nvPr>
            <p:ph type="sldImg" idx="2"/>
          </p:nvPr>
        </p:nvSpPr>
        <p:spPr>
          <a:xfrm>
            <a:off x="-149225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8</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4" name="Google Shape;85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5" name="Google Shape;85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9</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a:p>
        </p:txBody>
      </p:sp>
      <p:sp>
        <p:nvSpPr>
          <p:cNvPr id="871" name="Google Shape;87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10</a:t>
            </a:fld>
            <a:endParaRPr>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51miz.com/ppt/" TargetMode="Externa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8" name="Google Shape;18;p2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47"/>
        <p:cNvGrpSpPr/>
        <p:nvPr/>
      </p:nvGrpSpPr>
      <p:grpSpPr>
        <a:xfrm>
          <a:off x="0" y="0"/>
          <a:ext cx="0" cy="0"/>
          <a:chOff x="0" y="0"/>
          <a:chExt cx="0" cy="0"/>
        </a:xfrm>
      </p:grpSpPr>
      <p:sp>
        <p:nvSpPr>
          <p:cNvPr id="48" name="Google Shape;48;p3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3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9"/>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9"/>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39"/>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53" name="Google Shape;53;p39"/>
          <p:cNvSpPr txBox="1"/>
          <p:nvPr/>
        </p:nvSpPr>
        <p:spPr>
          <a:xfrm>
            <a:off x="1239719" y="877036"/>
            <a:ext cx="6768211" cy="2215039"/>
          </a:xfrm>
          <a:prstGeom prst="rect">
            <a:avLst/>
          </a:prstGeom>
          <a:noFill/>
          <a:ln>
            <a:noFill/>
          </a:ln>
        </p:spPr>
        <p:txBody>
          <a:bodyPr spcFirstLastPara="1" wrap="square" lIns="68575" tIns="34275" rIns="68575" bIns="34275" anchor="t" anchorCtr="0">
            <a:spAutoFit/>
          </a:bodyPr>
          <a:lstStyle/>
          <a:p>
            <a:pPr marL="0" marR="0" lvl="0" indent="0" algn="ctr" rtl="0">
              <a:lnSpc>
                <a:spcPct val="150000"/>
              </a:lnSpc>
              <a:spcBef>
                <a:spcPts val="0"/>
              </a:spcBef>
              <a:spcAft>
                <a:spcPts val="0"/>
              </a:spcAft>
              <a:buNone/>
            </a:pPr>
            <a:r>
              <a:rPr lang="en-US" sz="2100" b="1">
                <a:solidFill>
                  <a:srgbClr val="FFFFFF"/>
                </a:solidFill>
                <a:latin typeface="Arial"/>
                <a:ea typeface="Arial"/>
                <a:cs typeface="Arial"/>
                <a:sym typeface="Arial"/>
              </a:rPr>
              <a:t>版权声明</a:t>
            </a:r>
            <a:endParaRPr/>
          </a:p>
          <a:p>
            <a:pPr marL="0" marR="0" lvl="0" indent="0" algn="just" rtl="0">
              <a:lnSpc>
                <a:spcPct val="150000"/>
              </a:lnSpc>
              <a:spcBef>
                <a:spcPts val="0"/>
              </a:spcBef>
              <a:spcAft>
                <a:spcPts val="0"/>
              </a:spcAft>
              <a:buNone/>
            </a:pPr>
            <a:endParaRPr sz="900">
              <a:solidFill>
                <a:srgbClr val="FFFFFF"/>
              </a:solidFill>
              <a:latin typeface="Arial"/>
              <a:ea typeface="Arial"/>
              <a:cs typeface="Arial"/>
              <a:sym typeface="Arial"/>
            </a:endParaRPr>
          </a:p>
          <a:p>
            <a:pPr marL="0" marR="0" lvl="0" indent="0" algn="just" rtl="0">
              <a:lnSpc>
                <a:spcPct val="150000"/>
              </a:lnSpc>
              <a:spcBef>
                <a:spcPts val="0"/>
              </a:spcBef>
              <a:spcAft>
                <a:spcPts val="0"/>
              </a:spcAft>
              <a:buNone/>
            </a:pPr>
            <a:r>
              <a:rPr lang="en-US" sz="900">
                <a:solidFill>
                  <a:srgbClr val="FFFFFF"/>
                </a:solidFill>
                <a:latin typeface="Arial"/>
                <a:ea typeface="Arial"/>
                <a:cs typeface="Arial"/>
                <a:sym typeface="Arial"/>
              </a:rPr>
              <a:t>感谢您下载觅知网平台上提供的PPT作品，为了您和觅知网以及原创作者的利益，请勿复制、传播、销售，否则将承担法律责任！觅知网将对作品进行维权，按照传播下载次数进行十倍的索取赔偿！</a:t>
            </a:r>
            <a:endParaRPr sz="900">
              <a:solidFill>
                <a:srgbClr val="FFFFFF"/>
              </a:solidFill>
              <a:latin typeface="Arial"/>
              <a:ea typeface="Arial"/>
              <a:cs typeface="Arial"/>
              <a:sym typeface="Arial"/>
            </a:endParaRPr>
          </a:p>
          <a:p>
            <a:pPr marL="0" marR="0" lvl="0" indent="0" algn="just" rtl="0">
              <a:lnSpc>
                <a:spcPct val="150000"/>
              </a:lnSpc>
              <a:spcBef>
                <a:spcPts val="0"/>
              </a:spcBef>
              <a:spcAft>
                <a:spcPts val="0"/>
              </a:spcAft>
              <a:buNone/>
            </a:pPr>
            <a:endParaRPr sz="900">
              <a:solidFill>
                <a:srgbClr val="FFFFFF"/>
              </a:solidFill>
              <a:latin typeface="Arial"/>
              <a:ea typeface="Arial"/>
              <a:cs typeface="Arial"/>
              <a:sym typeface="Arial"/>
            </a:endParaRPr>
          </a:p>
          <a:p>
            <a:pPr marL="0" marR="0" lvl="0" indent="0" algn="just" rtl="0">
              <a:lnSpc>
                <a:spcPct val="150000"/>
              </a:lnSpc>
              <a:spcBef>
                <a:spcPts val="0"/>
              </a:spcBef>
              <a:spcAft>
                <a:spcPts val="0"/>
              </a:spcAft>
              <a:buNone/>
            </a:pPr>
            <a:r>
              <a:rPr lang="en-US" sz="900">
                <a:solidFill>
                  <a:srgbClr val="FFFFFF"/>
                </a:solidFill>
                <a:latin typeface="Arial"/>
                <a:ea typeface="Arial"/>
                <a:cs typeface="Arial"/>
                <a:sym typeface="Arial"/>
              </a:rPr>
              <a:t>1.在觅知网出售的PPT模板是免版税类（RF：Royalty-Free）正版受《中国人民共和国著作法》和《世界版权公约》的保护，作品的所有权、版权和著作权归觅知网所有，您下载的是PPT模板素材的使用权。</a:t>
            </a:r>
            <a:endParaRPr/>
          </a:p>
          <a:p>
            <a:pPr marL="0" marR="0" lvl="0" indent="0" algn="just" rtl="0">
              <a:lnSpc>
                <a:spcPct val="150000"/>
              </a:lnSpc>
              <a:spcBef>
                <a:spcPts val="0"/>
              </a:spcBef>
              <a:spcAft>
                <a:spcPts val="0"/>
              </a:spcAft>
              <a:buNone/>
            </a:pPr>
            <a:r>
              <a:rPr lang="en-US" sz="900">
                <a:solidFill>
                  <a:srgbClr val="FFFFFF"/>
                </a:solidFill>
                <a:latin typeface="Arial"/>
                <a:ea typeface="Arial"/>
                <a:cs typeface="Arial"/>
                <a:sym typeface="Arial"/>
              </a:rPr>
              <a:t>2.不得将觅知网的PPT模板、PPT素材，本身用于再出售，或者出租、出借、转让、分销、发布或者作为礼物供他人使用，不得转授权、出卖、转让本协议或者本协议中的权利。</a:t>
            </a:r>
            <a:endParaRPr/>
          </a:p>
        </p:txBody>
      </p:sp>
      <p:sp>
        <p:nvSpPr>
          <p:cNvPr id="54" name="Google Shape;54;p39"/>
          <p:cNvSpPr txBox="1"/>
          <p:nvPr/>
        </p:nvSpPr>
        <p:spPr>
          <a:xfrm>
            <a:off x="1239719" y="3738309"/>
            <a:ext cx="5472811" cy="346249"/>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US" sz="1800" b="1">
                <a:solidFill>
                  <a:srgbClr val="FFFFFF"/>
                </a:solidFill>
                <a:latin typeface="Arial"/>
                <a:ea typeface="Arial"/>
                <a:cs typeface="Arial"/>
                <a:sym typeface="Arial"/>
              </a:rPr>
              <a:t>更多精品PPT模板：</a:t>
            </a:r>
            <a:r>
              <a:rPr lang="en-US" sz="1800" b="1" u="sng">
                <a:solidFill>
                  <a:srgbClr val="FFFFFF"/>
                </a:solidFill>
                <a:latin typeface="Arial"/>
                <a:ea typeface="Arial"/>
                <a:cs typeface="Arial"/>
                <a:sym typeface="Arial"/>
                <a:hlinkClick r:id="rId2">
                  <a:extLst>
                    <a:ext uri="{A12FA001-AC4F-418D-AE19-62706E023703}">
                      <ahyp:hlinkClr xmlns:ahyp="http://schemas.microsoft.com/office/drawing/2018/hyperlinkcolor" val="tx"/>
                    </a:ext>
                  </a:extLst>
                </a:hlinkClick>
              </a:rPr>
              <a:t>http://www.51miz.com/ppt/</a:t>
            </a:r>
            <a:endParaRPr sz="1800" b="1">
              <a:solidFill>
                <a:srgbClr val="FFFFFF"/>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7"/>
        <p:cNvGrpSpPr/>
        <p:nvPr/>
      </p:nvGrpSpPr>
      <p:grpSpPr>
        <a:xfrm>
          <a:off x="0" y="0"/>
          <a:ext cx="0" cy="0"/>
          <a:chOff x="0" y="0"/>
          <a:chExt cx="0" cy="0"/>
        </a:xfrm>
      </p:grpSpPr>
      <p:sp>
        <p:nvSpPr>
          <p:cNvPr id="648" name="Google Shape;648;p144"/>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144"/>
          <p:cNvSpPr txBox="1">
            <a:spLocks noGrp="1"/>
          </p:cNvSpPr>
          <p:nvPr>
            <p:ph type="body" idx="1"/>
          </p:nvPr>
        </p:nvSpPr>
        <p:spPr>
          <a:xfrm>
            <a:off x="629842"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400"/>
              <a:buNone/>
              <a:defRPr sz="140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0" name="Google Shape;650;p144"/>
          <p:cNvSpPr txBox="1">
            <a:spLocks noGrp="1"/>
          </p:cNvSpPr>
          <p:nvPr>
            <p:ph type="body" idx="2"/>
          </p:nvPr>
        </p:nvSpPr>
        <p:spPr>
          <a:xfrm>
            <a:off x="629842" y="1878806"/>
            <a:ext cx="3868340" cy="2763441"/>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1" name="Google Shape;651;p144"/>
          <p:cNvSpPr txBox="1">
            <a:spLocks noGrp="1"/>
          </p:cNvSpPr>
          <p:nvPr>
            <p:ph type="body" idx="3"/>
          </p:nvPr>
        </p:nvSpPr>
        <p:spPr>
          <a:xfrm>
            <a:off x="4629151"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400"/>
              <a:buNone/>
              <a:defRPr sz="140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2" name="Google Shape;652;p144"/>
          <p:cNvSpPr txBox="1">
            <a:spLocks noGrp="1"/>
          </p:cNvSpPr>
          <p:nvPr>
            <p:ph type="body" idx="4"/>
          </p:nvPr>
        </p:nvSpPr>
        <p:spPr>
          <a:xfrm>
            <a:off x="4629151" y="1878806"/>
            <a:ext cx="3887391" cy="2763441"/>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3" name="Google Shape;653;p144"/>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144"/>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5" name="Google Shape;655;p144"/>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6"/>
        <p:cNvGrpSpPr/>
        <p:nvPr/>
      </p:nvGrpSpPr>
      <p:grpSpPr>
        <a:xfrm>
          <a:off x="0" y="0"/>
          <a:ext cx="0" cy="0"/>
          <a:chOff x="0" y="0"/>
          <a:chExt cx="0" cy="0"/>
        </a:xfrm>
      </p:grpSpPr>
      <p:sp>
        <p:nvSpPr>
          <p:cNvPr id="657" name="Google Shape;657;p14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8" name="Google Shape;658;p145"/>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9" name="Google Shape;659;p145"/>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0" name="Google Shape;660;p145"/>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1"/>
        <p:cNvGrpSpPr/>
        <p:nvPr/>
      </p:nvGrpSpPr>
      <p:grpSpPr>
        <a:xfrm>
          <a:off x="0" y="0"/>
          <a:ext cx="0" cy="0"/>
          <a:chOff x="0" y="0"/>
          <a:chExt cx="0" cy="0"/>
        </a:xfrm>
      </p:grpSpPr>
      <p:sp>
        <p:nvSpPr>
          <p:cNvPr id="662" name="Google Shape;662;p146"/>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3" name="Google Shape;663;p146"/>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4" name="Google Shape;664;p146"/>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5"/>
        <p:cNvGrpSpPr/>
        <p:nvPr/>
      </p:nvGrpSpPr>
      <p:grpSpPr>
        <a:xfrm>
          <a:off x="0" y="0"/>
          <a:ext cx="0" cy="0"/>
          <a:chOff x="0" y="0"/>
          <a:chExt cx="0" cy="0"/>
        </a:xfrm>
      </p:grpSpPr>
      <p:sp>
        <p:nvSpPr>
          <p:cNvPr id="666" name="Google Shape;666;p147"/>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7" name="Google Shape;667;p147"/>
          <p:cNvSpPr txBox="1">
            <a:spLocks noGrp="1"/>
          </p:cNvSpPr>
          <p:nvPr>
            <p:ph type="body" idx="1"/>
          </p:nvPr>
        </p:nvSpPr>
        <p:spPr>
          <a:xfrm>
            <a:off x="3887391" y="740570"/>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68" name="Google Shape;668;p147"/>
          <p:cNvSpPr txBox="1">
            <a:spLocks noGrp="1"/>
          </p:cNvSpPr>
          <p:nvPr>
            <p:ph type="body" idx="2"/>
          </p:nvPr>
        </p:nvSpPr>
        <p:spPr>
          <a:xfrm>
            <a:off x="629841" y="1543051"/>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100"/>
              <a:buNone/>
              <a:defRPr sz="110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800"/>
              <a:buNone/>
              <a:defRPr sz="800"/>
            </a:lvl4pPr>
            <a:lvl5pPr marL="2286000" lvl="4" indent="-228600" algn="l">
              <a:lnSpc>
                <a:spcPct val="90000"/>
              </a:lnSpc>
              <a:spcBef>
                <a:spcPts val="375"/>
              </a:spcBef>
              <a:spcAft>
                <a:spcPts val="0"/>
              </a:spcAft>
              <a:buClr>
                <a:schemeClr val="dk1"/>
              </a:buClr>
              <a:buSzPts val="800"/>
              <a:buNone/>
              <a:defRPr sz="800"/>
            </a:lvl5pPr>
            <a:lvl6pPr marL="2743200" lvl="5" indent="-228600" algn="l">
              <a:lnSpc>
                <a:spcPct val="90000"/>
              </a:lnSpc>
              <a:spcBef>
                <a:spcPts val="375"/>
              </a:spcBef>
              <a:spcAft>
                <a:spcPts val="0"/>
              </a:spcAft>
              <a:buClr>
                <a:schemeClr val="dk1"/>
              </a:buClr>
              <a:buSzPts val="800"/>
              <a:buNone/>
              <a:defRPr sz="800"/>
            </a:lvl6pPr>
            <a:lvl7pPr marL="3200400" lvl="6" indent="-228600" algn="l">
              <a:lnSpc>
                <a:spcPct val="90000"/>
              </a:lnSpc>
              <a:spcBef>
                <a:spcPts val="375"/>
              </a:spcBef>
              <a:spcAft>
                <a:spcPts val="0"/>
              </a:spcAft>
              <a:buClr>
                <a:schemeClr val="dk1"/>
              </a:buClr>
              <a:buSzPts val="800"/>
              <a:buNone/>
              <a:defRPr sz="800"/>
            </a:lvl7pPr>
            <a:lvl8pPr marL="3657600" lvl="7" indent="-228600" algn="l">
              <a:lnSpc>
                <a:spcPct val="90000"/>
              </a:lnSpc>
              <a:spcBef>
                <a:spcPts val="375"/>
              </a:spcBef>
              <a:spcAft>
                <a:spcPts val="0"/>
              </a:spcAft>
              <a:buClr>
                <a:schemeClr val="dk1"/>
              </a:buClr>
              <a:buSzPts val="800"/>
              <a:buNone/>
              <a:defRPr sz="800"/>
            </a:lvl8pPr>
            <a:lvl9pPr marL="4114800" lvl="8" indent="-228600" algn="l">
              <a:lnSpc>
                <a:spcPct val="90000"/>
              </a:lnSpc>
              <a:spcBef>
                <a:spcPts val="375"/>
              </a:spcBef>
              <a:spcAft>
                <a:spcPts val="0"/>
              </a:spcAft>
              <a:buClr>
                <a:schemeClr val="dk1"/>
              </a:buClr>
              <a:buSzPts val="800"/>
              <a:buNone/>
              <a:defRPr sz="800"/>
            </a:lvl9pPr>
          </a:lstStyle>
          <a:p>
            <a:endParaRPr/>
          </a:p>
        </p:txBody>
      </p:sp>
      <p:sp>
        <p:nvSpPr>
          <p:cNvPr id="669" name="Google Shape;669;p147"/>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0" name="Google Shape;670;p147"/>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147"/>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2"/>
        <p:cNvGrpSpPr/>
        <p:nvPr/>
      </p:nvGrpSpPr>
      <p:grpSpPr>
        <a:xfrm>
          <a:off x="0" y="0"/>
          <a:ext cx="0" cy="0"/>
          <a:chOff x="0" y="0"/>
          <a:chExt cx="0" cy="0"/>
        </a:xfrm>
      </p:grpSpPr>
      <p:sp>
        <p:nvSpPr>
          <p:cNvPr id="673" name="Google Shape;673;p14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4" name="Google Shape;674;p148"/>
          <p:cNvSpPr>
            <a:spLocks noGrp="1"/>
          </p:cNvSpPr>
          <p:nvPr>
            <p:ph type="pic" idx="2"/>
          </p:nvPr>
        </p:nvSpPr>
        <p:spPr>
          <a:xfrm>
            <a:off x="3887391" y="740570"/>
            <a:ext cx="4629150" cy="3655219"/>
          </a:xfrm>
          <a:prstGeom prst="rect">
            <a:avLst/>
          </a:prstGeom>
          <a:noFill/>
          <a:ln>
            <a:noFill/>
          </a:ln>
        </p:spPr>
      </p:sp>
      <p:sp>
        <p:nvSpPr>
          <p:cNvPr id="675" name="Google Shape;675;p148"/>
          <p:cNvSpPr txBox="1">
            <a:spLocks noGrp="1"/>
          </p:cNvSpPr>
          <p:nvPr>
            <p:ph type="body" idx="1"/>
          </p:nvPr>
        </p:nvSpPr>
        <p:spPr>
          <a:xfrm>
            <a:off x="629841" y="1543051"/>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100"/>
              <a:buNone/>
              <a:defRPr sz="110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800"/>
              <a:buNone/>
              <a:defRPr sz="800"/>
            </a:lvl4pPr>
            <a:lvl5pPr marL="2286000" lvl="4" indent="-228600" algn="l">
              <a:lnSpc>
                <a:spcPct val="90000"/>
              </a:lnSpc>
              <a:spcBef>
                <a:spcPts val="375"/>
              </a:spcBef>
              <a:spcAft>
                <a:spcPts val="0"/>
              </a:spcAft>
              <a:buClr>
                <a:schemeClr val="dk1"/>
              </a:buClr>
              <a:buSzPts val="800"/>
              <a:buNone/>
              <a:defRPr sz="800"/>
            </a:lvl5pPr>
            <a:lvl6pPr marL="2743200" lvl="5" indent="-228600" algn="l">
              <a:lnSpc>
                <a:spcPct val="90000"/>
              </a:lnSpc>
              <a:spcBef>
                <a:spcPts val="375"/>
              </a:spcBef>
              <a:spcAft>
                <a:spcPts val="0"/>
              </a:spcAft>
              <a:buClr>
                <a:schemeClr val="dk1"/>
              </a:buClr>
              <a:buSzPts val="800"/>
              <a:buNone/>
              <a:defRPr sz="800"/>
            </a:lvl6pPr>
            <a:lvl7pPr marL="3200400" lvl="6" indent="-228600" algn="l">
              <a:lnSpc>
                <a:spcPct val="90000"/>
              </a:lnSpc>
              <a:spcBef>
                <a:spcPts val="375"/>
              </a:spcBef>
              <a:spcAft>
                <a:spcPts val="0"/>
              </a:spcAft>
              <a:buClr>
                <a:schemeClr val="dk1"/>
              </a:buClr>
              <a:buSzPts val="800"/>
              <a:buNone/>
              <a:defRPr sz="800"/>
            </a:lvl7pPr>
            <a:lvl8pPr marL="3657600" lvl="7" indent="-228600" algn="l">
              <a:lnSpc>
                <a:spcPct val="90000"/>
              </a:lnSpc>
              <a:spcBef>
                <a:spcPts val="375"/>
              </a:spcBef>
              <a:spcAft>
                <a:spcPts val="0"/>
              </a:spcAft>
              <a:buClr>
                <a:schemeClr val="dk1"/>
              </a:buClr>
              <a:buSzPts val="800"/>
              <a:buNone/>
              <a:defRPr sz="800"/>
            </a:lvl8pPr>
            <a:lvl9pPr marL="4114800" lvl="8" indent="-228600" algn="l">
              <a:lnSpc>
                <a:spcPct val="90000"/>
              </a:lnSpc>
              <a:spcBef>
                <a:spcPts val="375"/>
              </a:spcBef>
              <a:spcAft>
                <a:spcPts val="0"/>
              </a:spcAft>
              <a:buClr>
                <a:schemeClr val="dk1"/>
              </a:buClr>
              <a:buSzPts val="800"/>
              <a:buNone/>
              <a:defRPr sz="800"/>
            </a:lvl9pPr>
          </a:lstStyle>
          <a:p>
            <a:endParaRPr/>
          </a:p>
        </p:txBody>
      </p:sp>
      <p:sp>
        <p:nvSpPr>
          <p:cNvPr id="676" name="Google Shape;676;p148"/>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148"/>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48"/>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9"/>
        <p:cNvGrpSpPr/>
        <p:nvPr/>
      </p:nvGrpSpPr>
      <p:grpSpPr>
        <a:xfrm>
          <a:off x="0" y="0"/>
          <a:ext cx="0" cy="0"/>
          <a:chOff x="0" y="0"/>
          <a:chExt cx="0" cy="0"/>
        </a:xfrm>
      </p:grpSpPr>
      <p:sp>
        <p:nvSpPr>
          <p:cNvPr id="680" name="Google Shape;680;p14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1" name="Google Shape;681;p149"/>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2" name="Google Shape;682;p149"/>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3" name="Google Shape;683;p149"/>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49"/>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5"/>
        <p:cNvGrpSpPr/>
        <p:nvPr/>
      </p:nvGrpSpPr>
      <p:grpSpPr>
        <a:xfrm>
          <a:off x="0" y="0"/>
          <a:ext cx="0" cy="0"/>
          <a:chOff x="0" y="0"/>
          <a:chExt cx="0" cy="0"/>
        </a:xfrm>
      </p:grpSpPr>
      <p:sp>
        <p:nvSpPr>
          <p:cNvPr id="686" name="Google Shape;686;p150"/>
          <p:cNvSpPr txBox="1">
            <a:spLocks noGrp="1"/>
          </p:cNvSpPr>
          <p:nvPr>
            <p:ph type="title"/>
          </p:nvPr>
        </p:nvSpPr>
        <p:spPr>
          <a:xfrm rot="5400000">
            <a:off x="5350074" y="1467447"/>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7" name="Google Shape;687;p150"/>
          <p:cNvSpPr txBox="1">
            <a:spLocks noGrp="1"/>
          </p:cNvSpPr>
          <p:nvPr>
            <p:ph type="body" idx="1"/>
          </p:nvPr>
        </p:nvSpPr>
        <p:spPr>
          <a:xfrm rot="5400000">
            <a:off x="1349574" y="-447078"/>
            <a:ext cx="4358879" cy="5800725"/>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8" name="Google Shape;688;p150"/>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9" name="Google Shape;689;p150"/>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150"/>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693"/>
        <p:cNvGrpSpPr/>
        <p:nvPr/>
      </p:nvGrpSpPr>
      <p:grpSpPr>
        <a:xfrm>
          <a:off x="0" y="0"/>
          <a:ext cx="0" cy="0"/>
          <a:chOff x="0" y="0"/>
          <a:chExt cx="0" cy="0"/>
        </a:xfrm>
      </p:grpSpPr>
      <p:sp>
        <p:nvSpPr>
          <p:cNvPr id="694" name="Google Shape;694;p36"/>
          <p:cNvSpPr txBox="1">
            <a:spLocks noGrp="1"/>
          </p:cNvSpPr>
          <p:nvPr>
            <p:ph type="title"/>
          </p:nvPr>
        </p:nvSpPr>
        <p:spPr>
          <a:xfrm>
            <a:off x="628650" y="148114"/>
            <a:ext cx="7886700" cy="99417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202020"/>
              </a:buClr>
              <a:buSzPts val="4000"/>
              <a:buFont typeface="Microsoft Yahei"/>
              <a:buNone/>
              <a:defRPr sz="40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5" name="Google Shape;695;p36"/>
          <p:cNvSpPr txBox="1">
            <a:spLocks noGrp="1"/>
          </p:cNvSpPr>
          <p:nvPr>
            <p:ph type="body" idx="1"/>
          </p:nvPr>
        </p:nvSpPr>
        <p:spPr>
          <a:xfrm>
            <a:off x="628650" y="1276833"/>
            <a:ext cx="7886700" cy="335613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20000"/>
              </a:lnSpc>
              <a:spcBef>
                <a:spcPts val="1000"/>
              </a:spcBef>
              <a:spcAft>
                <a:spcPts val="0"/>
              </a:spcAft>
              <a:buClr>
                <a:srgbClr val="262626"/>
              </a:buClr>
              <a:buSzPts val="2100"/>
              <a:buFont typeface="Arial"/>
              <a:buChar char="•"/>
              <a:defRPr sz="2800" b="0" i="0" u="none" strike="noStrike" cap="none">
                <a:solidFill>
                  <a:srgbClr val="262626"/>
                </a:solidFill>
                <a:latin typeface="Microsoft Yahei"/>
                <a:ea typeface="Microsoft Yahei"/>
                <a:cs typeface="Microsoft Yahei"/>
                <a:sym typeface="Microsoft Yahei"/>
              </a:defRPr>
            </a:lvl1pPr>
            <a:lvl2pPr marL="914400" marR="0" lvl="1" indent="-333375" algn="l" rtl="0">
              <a:lnSpc>
                <a:spcPct val="120000"/>
              </a:lnSpc>
              <a:spcBef>
                <a:spcPts val="500"/>
              </a:spcBef>
              <a:spcAft>
                <a:spcPts val="0"/>
              </a:spcAft>
              <a:buClr>
                <a:srgbClr val="3F3F3F"/>
              </a:buClr>
              <a:buSzPts val="1650"/>
              <a:buFont typeface="Arial"/>
              <a:buChar char="•"/>
              <a:defRPr sz="2200" b="0" i="0" u="none" strike="noStrike" cap="none">
                <a:solidFill>
                  <a:srgbClr val="3F3F3F"/>
                </a:solidFill>
                <a:latin typeface="Microsoft Yahei"/>
                <a:ea typeface="Microsoft Yahei"/>
                <a:cs typeface="Microsoft Yahei"/>
                <a:sym typeface="Microsoft Yahei"/>
              </a:defRPr>
            </a:lvl2pPr>
            <a:lvl3pPr marL="1371600" marR="0" lvl="2" indent="-323850" algn="l" rtl="0">
              <a:lnSpc>
                <a:spcPct val="120000"/>
              </a:lnSpc>
              <a:spcBef>
                <a:spcPts val="500"/>
              </a:spcBef>
              <a:spcAft>
                <a:spcPts val="0"/>
              </a:spcAft>
              <a:buClr>
                <a:srgbClr val="595959"/>
              </a:buClr>
              <a:buSzPts val="1500"/>
              <a:buFont typeface="Arial"/>
              <a:buChar char="‒"/>
              <a:defRPr sz="2000" b="0" i="0" u="none" strike="noStrike" cap="none">
                <a:solidFill>
                  <a:srgbClr val="595959"/>
                </a:solidFill>
                <a:latin typeface="Microsoft Yahei"/>
                <a:ea typeface="Microsoft Yahei"/>
                <a:cs typeface="Microsoft Yahei"/>
                <a:sym typeface="Microsoft Yahei"/>
              </a:defRPr>
            </a:lvl3pPr>
            <a:lvl4pPr marL="1828800" marR="0" lvl="3" indent="-314325" algn="l" rtl="0">
              <a:lnSpc>
                <a:spcPct val="10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4pPr>
            <a:lvl5pPr marL="2286000" marR="0" lvl="4" indent="-314325" algn="l" rtl="0">
              <a:lnSpc>
                <a:spcPct val="9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6" name="Google Shape;696;p36"/>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7" name="Google Shape;697;p36"/>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8" name="Google Shape;698;p36"/>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699"/>
        <p:cNvGrpSpPr/>
        <p:nvPr/>
      </p:nvGrpSpPr>
      <p:grpSpPr>
        <a:xfrm>
          <a:off x="0" y="0"/>
          <a:ext cx="0" cy="0"/>
          <a:chOff x="0" y="0"/>
          <a:chExt cx="0" cy="0"/>
        </a:xfrm>
      </p:grpSpPr>
      <p:sp>
        <p:nvSpPr>
          <p:cNvPr id="700" name="Google Shape;700;p131"/>
          <p:cNvSpPr txBox="1">
            <a:spLocks noGrp="1"/>
          </p:cNvSpPr>
          <p:nvPr>
            <p:ph type="ctrTitle"/>
          </p:nvPr>
        </p:nvSpPr>
        <p:spPr>
          <a:xfrm>
            <a:off x="628650" y="842010"/>
            <a:ext cx="7886700" cy="17907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202020"/>
              </a:buClr>
              <a:buSzPts val="6000"/>
              <a:buFont typeface="Microsoft Yahei"/>
              <a:buNone/>
              <a:defRPr sz="60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1" name="Google Shape;701;p131"/>
          <p:cNvSpPr txBox="1">
            <a:spLocks noGrp="1"/>
          </p:cNvSpPr>
          <p:nvPr>
            <p:ph type="subTitle" idx="1"/>
          </p:nvPr>
        </p:nvSpPr>
        <p:spPr>
          <a:xfrm>
            <a:off x="628650" y="2701794"/>
            <a:ext cx="7886700" cy="1241584"/>
          </a:xfrm>
          <a:prstGeom prst="rect">
            <a:avLst/>
          </a:prstGeom>
          <a:noFill/>
          <a:ln>
            <a:noFill/>
          </a:ln>
        </p:spPr>
        <p:txBody>
          <a:bodyPr spcFirstLastPara="1" wrap="square" lIns="91425" tIns="45700" rIns="91425" bIns="45700" anchor="t" anchorCtr="0">
            <a:noAutofit/>
          </a:bodyPr>
          <a:lstStyle>
            <a:lvl1pPr marR="0" lvl="0" algn="ctr" rtl="0">
              <a:lnSpc>
                <a:spcPct val="120000"/>
              </a:lnSpc>
              <a:spcBef>
                <a:spcPts val="1000"/>
              </a:spcBef>
              <a:spcAft>
                <a:spcPts val="0"/>
              </a:spcAft>
              <a:buClr>
                <a:srgbClr val="7F7F7F"/>
              </a:buClr>
              <a:buSzPts val="1800"/>
              <a:buFont typeface="Arial"/>
              <a:buNone/>
              <a:defRPr sz="2400" b="0" i="0" u="none" strike="noStrike" cap="none">
                <a:solidFill>
                  <a:srgbClr val="7F7F7F"/>
                </a:solidFill>
                <a:latin typeface="Microsoft Yahei"/>
                <a:ea typeface="Microsoft Yahei"/>
                <a:cs typeface="Microsoft Yahei"/>
                <a:sym typeface="Microsoft Yahei"/>
              </a:defRPr>
            </a:lvl1pPr>
            <a:lvl2pPr marR="0" lvl="1" algn="ctr" rtl="0">
              <a:lnSpc>
                <a:spcPct val="120000"/>
              </a:lnSpc>
              <a:spcBef>
                <a:spcPts val="500"/>
              </a:spcBef>
              <a:spcAft>
                <a:spcPts val="0"/>
              </a:spcAft>
              <a:buClr>
                <a:srgbClr val="3F3F3F"/>
              </a:buClr>
              <a:buSzPts val="1500"/>
              <a:buFont typeface="Arial"/>
              <a:buNone/>
              <a:defRPr sz="2000" b="0" i="0" u="none" strike="noStrike" cap="none">
                <a:solidFill>
                  <a:srgbClr val="3F3F3F"/>
                </a:solidFill>
                <a:latin typeface="Microsoft Yahei"/>
                <a:ea typeface="Microsoft Yahei"/>
                <a:cs typeface="Microsoft Yahei"/>
                <a:sym typeface="Microsoft Yahei"/>
              </a:defRPr>
            </a:lvl2pPr>
            <a:lvl3pPr marR="0" lvl="2" algn="ctr" rtl="0">
              <a:lnSpc>
                <a:spcPct val="120000"/>
              </a:lnSpc>
              <a:spcBef>
                <a:spcPts val="500"/>
              </a:spcBef>
              <a:spcAft>
                <a:spcPts val="0"/>
              </a:spcAft>
              <a:buClr>
                <a:srgbClr val="595959"/>
              </a:buClr>
              <a:buSzPts val="1350"/>
              <a:buFont typeface="Arial"/>
              <a:buNone/>
              <a:defRPr sz="1800" b="0" i="0" u="none" strike="noStrike" cap="none">
                <a:solidFill>
                  <a:srgbClr val="595959"/>
                </a:solidFill>
                <a:latin typeface="Microsoft Yahei"/>
                <a:ea typeface="Microsoft Yahei"/>
                <a:cs typeface="Microsoft Yahei"/>
                <a:sym typeface="Microsoft Yahei"/>
              </a:defRPr>
            </a:lvl3pPr>
            <a:lvl4pPr marR="0" lvl="3" algn="ctr" rtl="0">
              <a:lnSpc>
                <a:spcPct val="100000"/>
              </a:lnSpc>
              <a:spcBef>
                <a:spcPts val="500"/>
              </a:spcBef>
              <a:spcAft>
                <a:spcPts val="0"/>
              </a:spcAft>
              <a:buClr>
                <a:srgbClr val="7F7F7F"/>
              </a:buClr>
              <a:buSzPts val="1200"/>
              <a:buFont typeface="Arial"/>
              <a:buNone/>
              <a:defRPr sz="1600" b="0" i="0" u="none" strike="noStrike" cap="none">
                <a:solidFill>
                  <a:srgbClr val="7F7F7F"/>
                </a:solidFill>
                <a:latin typeface="Microsoft Yahei"/>
                <a:ea typeface="Microsoft Yahei"/>
                <a:cs typeface="Microsoft Yahei"/>
                <a:sym typeface="Microsoft Yahei"/>
              </a:defRPr>
            </a:lvl4pPr>
            <a:lvl5pPr marR="0" lvl="4" algn="ctr" rtl="0">
              <a:lnSpc>
                <a:spcPct val="90000"/>
              </a:lnSpc>
              <a:spcBef>
                <a:spcPts val="500"/>
              </a:spcBef>
              <a:spcAft>
                <a:spcPts val="0"/>
              </a:spcAft>
              <a:buClr>
                <a:srgbClr val="7F7F7F"/>
              </a:buClr>
              <a:buSzPts val="1200"/>
              <a:buFont typeface="Arial"/>
              <a:buNone/>
              <a:defRPr sz="1600" b="0" i="0" u="none" strike="noStrike" cap="none">
                <a:solidFill>
                  <a:srgbClr val="7F7F7F"/>
                </a:solidFill>
                <a:latin typeface="Microsoft Yahei"/>
                <a:ea typeface="Microsoft Yahei"/>
                <a:cs typeface="Microsoft Yahei"/>
                <a:sym typeface="Microsoft Yahe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702" name="Google Shape;702;p131"/>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3" name="Google Shape;703;p131"/>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4" name="Google Shape;704;p131"/>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705"/>
        <p:cNvGrpSpPr/>
        <p:nvPr/>
      </p:nvGrpSpPr>
      <p:grpSpPr>
        <a:xfrm>
          <a:off x="0" y="0"/>
          <a:ext cx="0" cy="0"/>
          <a:chOff x="0" y="0"/>
          <a:chExt cx="0" cy="0"/>
        </a:xfrm>
      </p:grpSpPr>
      <p:sp>
        <p:nvSpPr>
          <p:cNvPr id="706" name="Google Shape;706;p132"/>
          <p:cNvSpPr txBox="1">
            <a:spLocks noGrp="1"/>
          </p:cNvSpPr>
          <p:nvPr>
            <p:ph type="title"/>
          </p:nvPr>
        </p:nvSpPr>
        <p:spPr>
          <a:xfrm>
            <a:off x="628650" y="2219326"/>
            <a:ext cx="7886700" cy="20859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02020"/>
              </a:buClr>
              <a:buSzPts val="4800"/>
              <a:buFont typeface="Microsoft Yahei"/>
              <a:buNone/>
              <a:defRPr sz="48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7" name="Google Shape;707;p132"/>
          <p:cNvSpPr txBox="1">
            <a:spLocks noGrp="1"/>
          </p:cNvSpPr>
          <p:nvPr>
            <p:ph type="body" idx="1"/>
          </p:nvPr>
        </p:nvSpPr>
        <p:spPr>
          <a:xfrm>
            <a:off x="628650" y="1291618"/>
            <a:ext cx="7886700" cy="827246"/>
          </a:xfrm>
          <a:prstGeom prst="rect">
            <a:avLst/>
          </a:prstGeom>
          <a:noFill/>
          <a:ln>
            <a:noFill/>
          </a:ln>
        </p:spPr>
        <p:txBody>
          <a:bodyPr spcFirstLastPara="1" wrap="square" lIns="144125" tIns="45700" rIns="91425" bIns="45700" anchor="b" anchorCtr="0">
            <a:noAutofit/>
          </a:bodyPr>
          <a:lstStyle>
            <a:lvl1pPr marL="457200" marR="0" lvl="0" indent="-228600" algn="l" rtl="0">
              <a:lnSpc>
                <a:spcPct val="120000"/>
              </a:lnSpc>
              <a:spcBef>
                <a:spcPts val="1000"/>
              </a:spcBef>
              <a:spcAft>
                <a:spcPts val="0"/>
              </a:spcAft>
              <a:buClr>
                <a:srgbClr val="7F7F7F"/>
              </a:buClr>
              <a:buSzPts val="1800"/>
              <a:buFont typeface="Arial"/>
              <a:buNone/>
              <a:defRPr sz="2400" b="0" i="0" u="none" strike="noStrike" cap="none">
                <a:solidFill>
                  <a:srgbClr val="7F7F7F"/>
                </a:solidFill>
                <a:latin typeface="Microsoft Yahei"/>
                <a:ea typeface="Microsoft Yahei"/>
                <a:cs typeface="Microsoft Yahei"/>
                <a:sym typeface="Microsoft Yahei"/>
              </a:defRPr>
            </a:lvl1pPr>
            <a:lvl2pPr marL="914400" marR="0" lvl="1" indent="-228600" algn="l" rtl="0">
              <a:lnSpc>
                <a:spcPct val="120000"/>
              </a:lnSpc>
              <a:spcBef>
                <a:spcPts val="500"/>
              </a:spcBef>
              <a:spcAft>
                <a:spcPts val="0"/>
              </a:spcAft>
              <a:buClr>
                <a:srgbClr val="888888"/>
              </a:buClr>
              <a:buSzPts val="1500"/>
              <a:buFont typeface="Arial"/>
              <a:buNone/>
              <a:defRPr sz="2000" b="0" i="0" u="none" strike="noStrike" cap="none">
                <a:solidFill>
                  <a:srgbClr val="888888"/>
                </a:solidFill>
                <a:latin typeface="Microsoft Yahei"/>
                <a:ea typeface="Microsoft Yahei"/>
                <a:cs typeface="Microsoft Yahei"/>
                <a:sym typeface="Microsoft Yahei"/>
              </a:defRPr>
            </a:lvl2pPr>
            <a:lvl3pPr marL="1371600" marR="0" lvl="2" indent="-228600" algn="l" rtl="0">
              <a:lnSpc>
                <a:spcPct val="120000"/>
              </a:lnSpc>
              <a:spcBef>
                <a:spcPts val="500"/>
              </a:spcBef>
              <a:spcAft>
                <a:spcPts val="0"/>
              </a:spcAft>
              <a:buClr>
                <a:srgbClr val="888888"/>
              </a:buClr>
              <a:buSzPts val="1350"/>
              <a:buFont typeface="Arial"/>
              <a:buNone/>
              <a:defRPr sz="1800" b="0" i="0" u="none" strike="noStrike" cap="none">
                <a:solidFill>
                  <a:srgbClr val="888888"/>
                </a:solidFill>
                <a:latin typeface="Microsoft Yahei"/>
                <a:ea typeface="Microsoft Yahei"/>
                <a:cs typeface="Microsoft Yahei"/>
                <a:sym typeface="Microsoft Yahei"/>
              </a:defRPr>
            </a:lvl3pPr>
            <a:lvl4pPr marL="1828800" marR="0" lvl="3" indent="-228600" algn="l" rtl="0">
              <a:lnSpc>
                <a:spcPct val="100000"/>
              </a:lnSpc>
              <a:spcBef>
                <a:spcPts val="500"/>
              </a:spcBef>
              <a:spcAft>
                <a:spcPts val="0"/>
              </a:spcAft>
              <a:buClr>
                <a:srgbClr val="888888"/>
              </a:buClr>
              <a:buSzPts val="1200"/>
              <a:buFont typeface="Arial"/>
              <a:buNone/>
              <a:defRPr sz="1600" b="0" i="0" u="none" strike="noStrike" cap="none">
                <a:solidFill>
                  <a:srgbClr val="888888"/>
                </a:solidFill>
                <a:latin typeface="Microsoft Yahei"/>
                <a:ea typeface="Microsoft Yahei"/>
                <a:cs typeface="Microsoft Yahei"/>
                <a:sym typeface="Microsoft Yahei"/>
              </a:defRPr>
            </a:lvl4pPr>
            <a:lvl5pPr marL="2286000" marR="0" lvl="4" indent="-228600" algn="l" rtl="0">
              <a:lnSpc>
                <a:spcPct val="90000"/>
              </a:lnSpc>
              <a:spcBef>
                <a:spcPts val="500"/>
              </a:spcBef>
              <a:spcAft>
                <a:spcPts val="0"/>
              </a:spcAft>
              <a:buClr>
                <a:srgbClr val="888888"/>
              </a:buClr>
              <a:buSzPts val="1200"/>
              <a:buFont typeface="Arial"/>
              <a:buNone/>
              <a:defRPr sz="1600" b="0" i="0" u="none" strike="noStrike" cap="none">
                <a:solidFill>
                  <a:srgbClr val="888888"/>
                </a:solidFill>
                <a:latin typeface="Microsoft Yahei"/>
                <a:ea typeface="Microsoft Yahei"/>
                <a:cs typeface="Microsoft Yahei"/>
                <a:sym typeface="Microsoft Yahe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08" name="Google Shape;708;p132"/>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9" name="Google Shape;709;p132"/>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0" name="Google Shape;710;p132"/>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_Device_Mockup">
  <p:cSld name="15_Device_Mockup">
    <p:spTree>
      <p:nvGrpSpPr>
        <p:cNvPr id="1" name="Shape 55"/>
        <p:cNvGrpSpPr/>
        <p:nvPr/>
      </p:nvGrpSpPr>
      <p:grpSpPr>
        <a:xfrm>
          <a:off x="0" y="0"/>
          <a:ext cx="0" cy="0"/>
          <a:chOff x="0" y="0"/>
          <a:chExt cx="0" cy="0"/>
        </a:xfrm>
      </p:grpSpPr>
      <p:sp>
        <p:nvSpPr>
          <p:cNvPr id="56" name="Google Shape;56;p40"/>
          <p:cNvSpPr>
            <a:spLocks noGrp="1"/>
          </p:cNvSpPr>
          <p:nvPr>
            <p:ph type="pic" idx="2"/>
          </p:nvPr>
        </p:nvSpPr>
        <p:spPr>
          <a:xfrm>
            <a:off x="1511141" y="1627070"/>
            <a:ext cx="1567543" cy="1828800"/>
          </a:xfrm>
          <a:prstGeom prst="roundRect">
            <a:avLst>
              <a:gd name="adj" fmla="val 11006"/>
            </a:avLst>
          </a:prstGeom>
          <a:solidFill>
            <a:srgbClr val="D8D8D8"/>
          </a:solidFill>
          <a:ln>
            <a:noFill/>
          </a:ln>
        </p:spPr>
      </p:sp>
    </p:spTree>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711"/>
        <p:cNvGrpSpPr/>
        <p:nvPr/>
      </p:nvGrpSpPr>
      <p:grpSpPr>
        <a:xfrm>
          <a:off x="0" y="0"/>
          <a:ext cx="0" cy="0"/>
          <a:chOff x="0" y="0"/>
          <a:chExt cx="0" cy="0"/>
        </a:xfrm>
      </p:grpSpPr>
      <p:sp>
        <p:nvSpPr>
          <p:cNvPr id="712" name="Google Shape;712;p133"/>
          <p:cNvSpPr txBox="1">
            <a:spLocks noGrp="1"/>
          </p:cNvSpPr>
          <p:nvPr>
            <p:ph type="title"/>
          </p:nvPr>
        </p:nvSpPr>
        <p:spPr>
          <a:xfrm>
            <a:off x="628650" y="273847"/>
            <a:ext cx="7886700" cy="99417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202020"/>
              </a:buClr>
              <a:buSzPts val="4000"/>
              <a:buFont typeface="Microsoft Yahei"/>
              <a:buNone/>
              <a:defRPr sz="40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3" name="Google Shape;713;p13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20000"/>
              </a:lnSpc>
              <a:spcBef>
                <a:spcPts val="1000"/>
              </a:spcBef>
              <a:spcAft>
                <a:spcPts val="0"/>
              </a:spcAft>
              <a:buClr>
                <a:srgbClr val="262626"/>
              </a:buClr>
              <a:buSzPts val="2100"/>
              <a:buFont typeface="Arial"/>
              <a:buChar char="•"/>
              <a:defRPr sz="2800" b="0" i="0" u="none" strike="noStrike" cap="none">
                <a:solidFill>
                  <a:srgbClr val="262626"/>
                </a:solidFill>
                <a:latin typeface="Microsoft Yahei"/>
                <a:ea typeface="Microsoft Yahei"/>
                <a:cs typeface="Microsoft Yahei"/>
                <a:sym typeface="Microsoft Yahei"/>
              </a:defRPr>
            </a:lvl1pPr>
            <a:lvl2pPr marL="914400" marR="0" lvl="1" indent="-333375" algn="l" rtl="0">
              <a:lnSpc>
                <a:spcPct val="120000"/>
              </a:lnSpc>
              <a:spcBef>
                <a:spcPts val="500"/>
              </a:spcBef>
              <a:spcAft>
                <a:spcPts val="0"/>
              </a:spcAft>
              <a:buClr>
                <a:srgbClr val="3F3F3F"/>
              </a:buClr>
              <a:buSzPts val="1650"/>
              <a:buFont typeface="Arial"/>
              <a:buChar char="•"/>
              <a:defRPr sz="2200" b="0" i="0" u="none" strike="noStrike" cap="none">
                <a:solidFill>
                  <a:srgbClr val="3F3F3F"/>
                </a:solidFill>
                <a:latin typeface="Microsoft Yahei"/>
                <a:ea typeface="Microsoft Yahei"/>
                <a:cs typeface="Microsoft Yahei"/>
                <a:sym typeface="Microsoft Yahei"/>
              </a:defRPr>
            </a:lvl2pPr>
            <a:lvl3pPr marL="1371600" marR="0" lvl="2" indent="-323850" algn="l" rtl="0">
              <a:lnSpc>
                <a:spcPct val="120000"/>
              </a:lnSpc>
              <a:spcBef>
                <a:spcPts val="500"/>
              </a:spcBef>
              <a:spcAft>
                <a:spcPts val="0"/>
              </a:spcAft>
              <a:buClr>
                <a:srgbClr val="595959"/>
              </a:buClr>
              <a:buSzPts val="1500"/>
              <a:buFont typeface="Arial"/>
              <a:buChar char="‒"/>
              <a:defRPr sz="2000" b="0" i="0" u="none" strike="noStrike" cap="none">
                <a:solidFill>
                  <a:srgbClr val="595959"/>
                </a:solidFill>
                <a:latin typeface="Microsoft Yahei"/>
                <a:ea typeface="Microsoft Yahei"/>
                <a:cs typeface="Microsoft Yahei"/>
                <a:sym typeface="Microsoft Yahei"/>
              </a:defRPr>
            </a:lvl3pPr>
            <a:lvl4pPr marL="1828800" marR="0" lvl="3" indent="-314325" algn="l" rtl="0">
              <a:lnSpc>
                <a:spcPct val="10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4pPr>
            <a:lvl5pPr marL="2286000" marR="0" lvl="4" indent="-314325" algn="l" rtl="0">
              <a:lnSpc>
                <a:spcPct val="9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4" name="Google Shape;714;p13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20000"/>
              </a:lnSpc>
              <a:spcBef>
                <a:spcPts val="1000"/>
              </a:spcBef>
              <a:spcAft>
                <a:spcPts val="0"/>
              </a:spcAft>
              <a:buClr>
                <a:srgbClr val="262626"/>
              </a:buClr>
              <a:buSzPts val="2100"/>
              <a:buFont typeface="Arial"/>
              <a:buChar char="•"/>
              <a:defRPr sz="2800" b="0" i="0" u="none" strike="noStrike" cap="none">
                <a:solidFill>
                  <a:srgbClr val="262626"/>
                </a:solidFill>
                <a:latin typeface="Microsoft Yahei"/>
                <a:ea typeface="Microsoft Yahei"/>
                <a:cs typeface="Microsoft Yahei"/>
                <a:sym typeface="Microsoft Yahei"/>
              </a:defRPr>
            </a:lvl1pPr>
            <a:lvl2pPr marL="914400" marR="0" lvl="1" indent="-333375" algn="l" rtl="0">
              <a:lnSpc>
                <a:spcPct val="120000"/>
              </a:lnSpc>
              <a:spcBef>
                <a:spcPts val="500"/>
              </a:spcBef>
              <a:spcAft>
                <a:spcPts val="0"/>
              </a:spcAft>
              <a:buClr>
                <a:srgbClr val="3F3F3F"/>
              </a:buClr>
              <a:buSzPts val="1650"/>
              <a:buFont typeface="Arial"/>
              <a:buChar char="•"/>
              <a:defRPr sz="2200" b="0" i="0" u="none" strike="noStrike" cap="none">
                <a:solidFill>
                  <a:srgbClr val="3F3F3F"/>
                </a:solidFill>
                <a:latin typeface="Microsoft Yahei"/>
                <a:ea typeface="Microsoft Yahei"/>
                <a:cs typeface="Microsoft Yahei"/>
                <a:sym typeface="Microsoft Yahei"/>
              </a:defRPr>
            </a:lvl2pPr>
            <a:lvl3pPr marL="1371600" marR="0" lvl="2" indent="-323850" algn="l" rtl="0">
              <a:lnSpc>
                <a:spcPct val="120000"/>
              </a:lnSpc>
              <a:spcBef>
                <a:spcPts val="500"/>
              </a:spcBef>
              <a:spcAft>
                <a:spcPts val="0"/>
              </a:spcAft>
              <a:buClr>
                <a:srgbClr val="595959"/>
              </a:buClr>
              <a:buSzPts val="1500"/>
              <a:buFont typeface="Arial"/>
              <a:buChar char="‒"/>
              <a:defRPr sz="2000" b="0" i="0" u="none" strike="noStrike" cap="none">
                <a:solidFill>
                  <a:srgbClr val="595959"/>
                </a:solidFill>
                <a:latin typeface="Microsoft Yahei"/>
                <a:ea typeface="Microsoft Yahei"/>
                <a:cs typeface="Microsoft Yahei"/>
                <a:sym typeface="Microsoft Yahei"/>
              </a:defRPr>
            </a:lvl3pPr>
            <a:lvl4pPr marL="1828800" marR="0" lvl="3" indent="-314325" algn="l" rtl="0">
              <a:lnSpc>
                <a:spcPct val="10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4pPr>
            <a:lvl5pPr marL="2286000" marR="0" lvl="4" indent="-314325" algn="l" rtl="0">
              <a:lnSpc>
                <a:spcPct val="9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5" name="Google Shape;715;p133"/>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6" name="Google Shape;716;p133"/>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7" name="Google Shape;717;p133"/>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718"/>
        <p:cNvGrpSpPr/>
        <p:nvPr/>
      </p:nvGrpSpPr>
      <p:grpSpPr>
        <a:xfrm>
          <a:off x="0" y="0"/>
          <a:ext cx="0" cy="0"/>
          <a:chOff x="0" y="0"/>
          <a:chExt cx="0" cy="0"/>
        </a:xfrm>
      </p:grpSpPr>
      <p:sp>
        <p:nvSpPr>
          <p:cNvPr id="719" name="Google Shape;719;p134"/>
          <p:cNvSpPr txBox="1">
            <a:spLocks noGrp="1"/>
          </p:cNvSpPr>
          <p:nvPr>
            <p:ph type="title"/>
          </p:nvPr>
        </p:nvSpPr>
        <p:spPr>
          <a:xfrm>
            <a:off x="630079" y="273845"/>
            <a:ext cx="7886700" cy="600075"/>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202020"/>
              </a:buClr>
              <a:buSzPts val="4000"/>
              <a:buFont typeface="Microsoft Yahei"/>
              <a:buNone/>
              <a:defRPr sz="40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0" name="Google Shape;720;p134"/>
          <p:cNvSpPr txBox="1">
            <a:spLocks noGrp="1"/>
          </p:cNvSpPr>
          <p:nvPr>
            <p:ph type="body" idx="1"/>
          </p:nvPr>
        </p:nvSpPr>
        <p:spPr>
          <a:xfrm>
            <a:off x="629602" y="1111570"/>
            <a:ext cx="3915728" cy="61769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20000"/>
              </a:lnSpc>
              <a:spcBef>
                <a:spcPts val="1000"/>
              </a:spcBef>
              <a:spcAft>
                <a:spcPts val="0"/>
              </a:spcAft>
              <a:buClr>
                <a:srgbClr val="0070C0"/>
              </a:buClr>
              <a:buSzPts val="2400"/>
              <a:buFont typeface="Arial"/>
              <a:buNone/>
              <a:defRPr sz="3200" b="0" i="0" u="none" strike="noStrike" cap="none">
                <a:solidFill>
                  <a:srgbClr val="0070C0"/>
                </a:solidFill>
                <a:latin typeface="Microsoft Yahei"/>
                <a:ea typeface="Microsoft Yahei"/>
                <a:cs typeface="Microsoft Yahei"/>
                <a:sym typeface="Microsoft Yahei"/>
              </a:defRPr>
            </a:lvl1pPr>
            <a:lvl2pPr marL="914400" marR="0" lvl="1" indent="-228600" algn="l" rtl="0">
              <a:lnSpc>
                <a:spcPct val="120000"/>
              </a:lnSpc>
              <a:spcBef>
                <a:spcPts val="500"/>
              </a:spcBef>
              <a:spcAft>
                <a:spcPts val="0"/>
              </a:spcAft>
              <a:buClr>
                <a:srgbClr val="3F3F3F"/>
              </a:buClr>
              <a:buSzPts val="1800"/>
              <a:buFont typeface="Arial"/>
              <a:buNone/>
              <a:defRPr sz="2400" b="0" i="0" u="none" strike="noStrike" cap="none">
                <a:solidFill>
                  <a:srgbClr val="3F3F3F"/>
                </a:solidFill>
                <a:latin typeface="Microsoft Yahei"/>
                <a:ea typeface="Microsoft Yahei"/>
                <a:cs typeface="Microsoft Yahei"/>
                <a:sym typeface="Microsoft Yahei"/>
              </a:defRPr>
            </a:lvl2pPr>
            <a:lvl3pPr marL="1371600" marR="0" lvl="2" indent="-228600" algn="l" rtl="0">
              <a:lnSpc>
                <a:spcPct val="120000"/>
              </a:lnSpc>
              <a:spcBef>
                <a:spcPts val="500"/>
              </a:spcBef>
              <a:spcAft>
                <a:spcPts val="0"/>
              </a:spcAft>
              <a:buClr>
                <a:srgbClr val="595959"/>
              </a:buClr>
              <a:buSzPts val="1500"/>
              <a:buFont typeface="Arial"/>
              <a:buNone/>
              <a:defRPr sz="2000" b="0" i="0" u="none" strike="noStrike" cap="none">
                <a:solidFill>
                  <a:srgbClr val="595959"/>
                </a:solidFill>
                <a:latin typeface="Microsoft Yahei"/>
                <a:ea typeface="Microsoft Yahei"/>
                <a:cs typeface="Microsoft Yahei"/>
                <a:sym typeface="Microsoft Yahei"/>
              </a:defRPr>
            </a:lvl3pPr>
            <a:lvl4pPr marL="1828800" marR="0" lvl="3" indent="-228600" algn="l" rtl="0">
              <a:lnSpc>
                <a:spcPct val="100000"/>
              </a:lnSpc>
              <a:spcBef>
                <a:spcPts val="500"/>
              </a:spcBef>
              <a:spcAft>
                <a:spcPts val="0"/>
              </a:spcAft>
              <a:buClr>
                <a:srgbClr val="7F7F7F"/>
              </a:buClr>
              <a:buSzPts val="1350"/>
              <a:buFont typeface="Arial"/>
              <a:buNone/>
              <a:defRPr sz="1800" b="0" i="0" u="none" strike="noStrike" cap="none">
                <a:solidFill>
                  <a:srgbClr val="7F7F7F"/>
                </a:solidFill>
                <a:latin typeface="Microsoft Yahei"/>
                <a:ea typeface="Microsoft Yahei"/>
                <a:cs typeface="Microsoft Yahei"/>
                <a:sym typeface="Microsoft Yahei"/>
              </a:defRPr>
            </a:lvl4pPr>
            <a:lvl5pPr marL="2286000" marR="0" lvl="4" indent="-228600" algn="l" rtl="0">
              <a:lnSpc>
                <a:spcPct val="90000"/>
              </a:lnSpc>
              <a:spcBef>
                <a:spcPts val="500"/>
              </a:spcBef>
              <a:spcAft>
                <a:spcPts val="0"/>
              </a:spcAft>
              <a:buClr>
                <a:srgbClr val="7F7F7F"/>
              </a:buClr>
              <a:buSzPts val="1350"/>
              <a:buFont typeface="Arial"/>
              <a:buNone/>
              <a:defRPr sz="1800" b="0" i="0" u="none" strike="noStrike" cap="none">
                <a:solidFill>
                  <a:srgbClr val="7F7F7F"/>
                </a:solidFill>
                <a:latin typeface="Microsoft Yahei"/>
                <a:ea typeface="Microsoft Yahei"/>
                <a:cs typeface="Microsoft Yahei"/>
                <a:sym typeface="Microsoft Yahei"/>
              </a:defRPr>
            </a:lvl5pPr>
            <a:lvl6pPr marL="2743200" marR="0" lvl="5"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1" name="Google Shape;721;p134"/>
          <p:cNvSpPr txBox="1">
            <a:spLocks noGrp="1"/>
          </p:cNvSpPr>
          <p:nvPr>
            <p:ph type="body" idx="2"/>
          </p:nvPr>
        </p:nvSpPr>
        <p:spPr>
          <a:xfrm>
            <a:off x="628650" y="1776442"/>
            <a:ext cx="3916680" cy="2865596"/>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20000"/>
              </a:lnSpc>
              <a:spcBef>
                <a:spcPts val="1000"/>
              </a:spcBef>
              <a:spcAft>
                <a:spcPts val="0"/>
              </a:spcAft>
              <a:buClr>
                <a:srgbClr val="262626"/>
              </a:buClr>
              <a:buSzPts val="2100"/>
              <a:buFont typeface="Arial"/>
              <a:buChar char="•"/>
              <a:defRPr sz="2800" b="0" i="0" u="none" strike="noStrike" cap="none">
                <a:solidFill>
                  <a:srgbClr val="262626"/>
                </a:solidFill>
                <a:latin typeface="Microsoft Yahei"/>
                <a:ea typeface="Microsoft Yahei"/>
                <a:cs typeface="Microsoft Yahei"/>
                <a:sym typeface="Microsoft Yahei"/>
              </a:defRPr>
            </a:lvl1pPr>
            <a:lvl2pPr marL="914400" marR="0" lvl="1" indent="-333375" algn="l" rtl="0">
              <a:lnSpc>
                <a:spcPct val="120000"/>
              </a:lnSpc>
              <a:spcBef>
                <a:spcPts val="500"/>
              </a:spcBef>
              <a:spcAft>
                <a:spcPts val="0"/>
              </a:spcAft>
              <a:buClr>
                <a:srgbClr val="3F3F3F"/>
              </a:buClr>
              <a:buSzPts val="1650"/>
              <a:buFont typeface="Arial"/>
              <a:buChar char="•"/>
              <a:defRPr sz="2200" b="0" i="0" u="none" strike="noStrike" cap="none">
                <a:solidFill>
                  <a:srgbClr val="3F3F3F"/>
                </a:solidFill>
                <a:latin typeface="Microsoft Yahei"/>
                <a:ea typeface="Microsoft Yahei"/>
                <a:cs typeface="Microsoft Yahei"/>
                <a:sym typeface="Microsoft Yahei"/>
              </a:defRPr>
            </a:lvl2pPr>
            <a:lvl3pPr marL="1371600" marR="0" lvl="2" indent="-323850" algn="l" rtl="0">
              <a:lnSpc>
                <a:spcPct val="120000"/>
              </a:lnSpc>
              <a:spcBef>
                <a:spcPts val="500"/>
              </a:spcBef>
              <a:spcAft>
                <a:spcPts val="0"/>
              </a:spcAft>
              <a:buClr>
                <a:srgbClr val="595959"/>
              </a:buClr>
              <a:buSzPts val="1500"/>
              <a:buFont typeface="Arial"/>
              <a:buChar char="‒"/>
              <a:defRPr sz="2000" b="0" i="0" u="none" strike="noStrike" cap="none">
                <a:solidFill>
                  <a:srgbClr val="595959"/>
                </a:solidFill>
                <a:latin typeface="Microsoft Yahei"/>
                <a:ea typeface="Microsoft Yahei"/>
                <a:cs typeface="Microsoft Yahei"/>
                <a:sym typeface="Microsoft Yahei"/>
              </a:defRPr>
            </a:lvl3pPr>
            <a:lvl4pPr marL="1828800" marR="0" lvl="3" indent="-314325" algn="l" rtl="0">
              <a:lnSpc>
                <a:spcPct val="10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4pPr>
            <a:lvl5pPr marL="2286000" marR="0" lvl="4" indent="-314325" algn="l" rtl="0">
              <a:lnSpc>
                <a:spcPct val="9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2" name="Google Shape;722;p134"/>
          <p:cNvSpPr txBox="1">
            <a:spLocks noGrp="1"/>
          </p:cNvSpPr>
          <p:nvPr>
            <p:ph type="body" idx="3"/>
          </p:nvPr>
        </p:nvSpPr>
        <p:spPr>
          <a:xfrm>
            <a:off x="4692512" y="1111570"/>
            <a:ext cx="3822859" cy="61769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20000"/>
              </a:lnSpc>
              <a:spcBef>
                <a:spcPts val="1000"/>
              </a:spcBef>
              <a:spcAft>
                <a:spcPts val="0"/>
              </a:spcAft>
              <a:buClr>
                <a:srgbClr val="0070C0"/>
              </a:buClr>
              <a:buSzPts val="2400"/>
              <a:buFont typeface="Arial"/>
              <a:buNone/>
              <a:defRPr sz="3200" b="0" i="0" u="none" strike="noStrike" cap="none">
                <a:solidFill>
                  <a:srgbClr val="0070C0"/>
                </a:solidFill>
                <a:latin typeface="Microsoft Yahei"/>
                <a:ea typeface="Microsoft Yahei"/>
                <a:cs typeface="Microsoft Yahei"/>
                <a:sym typeface="Microsoft Yahei"/>
              </a:defRPr>
            </a:lvl1pPr>
            <a:lvl2pPr marL="914400" marR="0" lvl="1" indent="-228600" algn="l" rtl="0">
              <a:lnSpc>
                <a:spcPct val="120000"/>
              </a:lnSpc>
              <a:spcBef>
                <a:spcPts val="500"/>
              </a:spcBef>
              <a:spcAft>
                <a:spcPts val="0"/>
              </a:spcAft>
              <a:buClr>
                <a:srgbClr val="3F3F3F"/>
              </a:buClr>
              <a:buSzPts val="1800"/>
              <a:buFont typeface="Arial"/>
              <a:buNone/>
              <a:defRPr sz="2400" b="0" i="0" u="none" strike="noStrike" cap="none">
                <a:solidFill>
                  <a:srgbClr val="3F3F3F"/>
                </a:solidFill>
                <a:latin typeface="Microsoft Yahei"/>
                <a:ea typeface="Microsoft Yahei"/>
                <a:cs typeface="Microsoft Yahei"/>
                <a:sym typeface="Microsoft Yahei"/>
              </a:defRPr>
            </a:lvl2pPr>
            <a:lvl3pPr marL="1371600" marR="0" lvl="2" indent="-228600" algn="l" rtl="0">
              <a:lnSpc>
                <a:spcPct val="120000"/>
              </a:lnSpc>
              <a:spcBef>
                <a:spcPts val="500"/>
              </a:spcBef>
              <a:spcAft>
                <a:spcPts val="0"/>
              </a:spcAft>
              <a:buClr>
                <a:srgbClr val="595959"/>
              </a:buClr>
              <a:buSzPts val="1500"/>
              <a:buFont typeface="Arial"/>
              <a:buNone/>
              <a:defRPr sz="2000" b="0" i="0" u="none" strike="noStrike" cap="none">
                <a:solidFill>
                  <a:srgbClr val="595959"/>
                </a:solidFill>
                <a:latin typeface="Microsoft Yahei"/>
                <a:ea typeface="Microsoft Yahei"/>
                <a:cs typeface="Microsoft Yahei"/>
                <a:sym typeface="Microsoft Yahei"/>
              </a:defRPr>
            </a:lvl3pPr>
            <a:lvl4pPr marL="1828800" marR="0" lvl="3" indent="-228600" algn="l" rtl="0">
              <a:lnSpc>
                <a:spcPct val="100000"/>
              </a:lnSpc>
              <a:spcBef>
                <a:spcPts val="500"/>
              </a:spcBef>
              <a:spcAft>
                <a:spcPts val="0"/>
              </a:spcAft>
              <a:buClr>
                <a:srgbClr val="7F7F7F"/>
              </a:buClr>
              <a:buSzPts val="1350"/>
              <a:buFont typeface="Arial"/>
              <a:buNone/>
              <a:defRPr sz="1800" b="0" i="0" u="none" strike="noStrike" cap="none">
                <a:solidFill>
                  <a:srgbClr val="7F7F7F"/>
                </a:solidFill>
                <a:latin typeface="Microsoft Yahei"/>
                <a:ea typeface="Microsoft Yahei"/>
                <a:cs typeface="Microsoft Yahei"/>
                <a:sym typeface="Microsoft Yahei"/>
              </a:defRPr>
            </a:lvl4pPr>
            <a:lvl5pPr marL="2286000" marR="0" lvl="4" indent="-228600" algn="l" rtl="0">
              <a:lnSpc>
                <a:spcPct val="90000"/>
              </a:lnSpc>
              <a:spcBef>
                <a:spcPts val="500"/>
              </a:spcBef>
              <a:spcAft>
                <a:spcPts val="0"/>
              </a:spcAft>
              <a:buClr>
                <a:srgbClr val="7F7F7F"/>
              </a:buClr>
              <a:buSzPts val="1350"/>
              <a:buFont typeface="Arial"/>
              <a:buNone/>
              <a:defRPr sz="1800" b="0" i="0" u="none" strike="noStrike" cap="none">
                <a:solidFill>
                  <a:srgbClr val="7F7F7F"/>
                </a:solidFill>
                <a:latin typeface="Microsoft Yahei"/>
                <a:ea typeface="Microsoft Yahei"/>
                <a:cs typeface="Microsoft Yahei"/>
                <a:sym typeface="Microsoft Yahei"/>
              </a:defRPr>
            </a:lvl5pPr>
            <a:lvl6pPr marL="2743200" marR="0" lvl="5"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23" name="Google Shape;723;p134"/>
          <p:cNvSpPr txBox="1">
            <a:spLocks noGrp="1"/>
          </p:cNvSpPr>
          <p:nvPr>
            <p:ph type="body" idx="4"/>
          </p:nvPr>
        </p:nvSpPr>
        <p:spPr>
          <a:xfrm>
            <a:off x="4692512" y="1776442"/>
            <a:ext cx="3822859" cy="2865596"/>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20000"/>
              </a:lnSpc>
              <a:spcBef>
                <a:spcPts val="1000"/>
              </a:spcBef>
              <a:spcAft>
                <a:spcPts val="0"/>
              </a:spcAft>
              <a:buClr>
                <a:srgbClr val="262626"/>
              </a:buClr>
              <a:buSzPts val="2100"/>
              <a:buFont typeface="Arial"/>
              <a:buChar char="•"/>
              <a:defRPr sz="2800" b="0" i="0" u="none" strike="noStrike" cap="none">
                <a:solidFill>
                  <a:srgbClr val="262626"/>
                </a:solidFill>
                <a:latin typeface="Microsoft Yahei"/>
                <a:ea typeface="Microsoft Yahei"/>
                <a:cs typeface="Microsoft Yahei"/>
                <a:sym typeface="Microsoft Yahei"/>
              </a:defRPr>
            </a:lvl1pPr>
            <a:lvl2pPr marL="914400" marR="0" lvl="1" indent="-333375" algn="l" rtl="0">
              <a:lnSpc>
                <a:spcPct val="120000"/>
              </a:lnSpc>
              <a:spcBef>
                <a:spcPts val="500"/>
              </a:spcBef>
              <a:spcAft>
                <a:spcPts val="0"/>
              </a:spcAft>
              <a:buClr>
                <a:srgbClr val="3F3F3F"/>
              </a:buClr>
              <a:buSzPts val="1650"/>
              <a:buFont typeface="Arial"/>
              <a:buChar char="•"/>
              <a:defRPr sz="2200" b="0" i="0" u="none" strike="noStrike" cap="none">
                <a:solidFill>
                  <a:srgbClr val="3F3F3F"/>
                </a:solidFill>
                <a:latin typeface="Microsoft Yahei"/>
                <a:ea typeface="Microsoft Yahei"/>
                <a:cs typeface="Microsoft Yahei"/>
                <a:sym typeface="Microsoft Yahei"/>
              </a:defRPr>
            </a:lvl2pPr>
            <a:lvl3pPr marL="1371600" marR="0" lvl="2" indent="-323850" algn="l" rtl="0">
              <a:lnSpc>
                <a:spcPct val="120000"/>
              </a:lnSpc>
              <a:spcBef>
                <a:spcPts val="500"/>
              </a:spcBef>
              <a:spcAft>
                <a:spcPts val="0"/>
              </a:spcAft>
              <a:buClr>
                <a:srgbClr val="595959"/>
              </a:buClr>
              <a:buSzPts val="1500"/>
              <a:buFont typeface="Arial"/>
              <a:buChar char="‒"/>
              <a:defRPr sz="2000" b="0" i="0" u="none" strike="noStrike" cap="none">
                <a:solidFill>
                  <a:srgbClr val="595959"/>
                </a:solidFill>
                <a:latin typeface="Microsoft Yahei"/>
                <a:ea typeface="Microsoft Yahei"/>
                <a:cs typeface="Microsoft Yahei"/>
                <a:sym typeface="Microsoft Yahei"/>
              </a:defRPr>
            </a:lvl3pPr>
            <a:lvl4pPr marL="1828800" marR="0" lvl="3" indent="-314325" algn="l" rtl="0">
              <a:lnSpc>
                <a:spcPct val="10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4pPr>
            <a:lvl5pPr marL="2286000" marR="0" lvl="4" indent="-314325" algn="l" rtl="0">
              <a:lnSpc>
                <a:spcPct val="9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4" name="Google Shape;724;p134"/>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5" name="Google Shape;725;p134"/>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6" name="Google Shape;726;p134"/>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3_标题和内容">
  <p:cSld name="3_标题和内容">
    <p:spTree>
      <p:nvGrpSpPr>
        <p:cNvPr id="1" name="Shape 727"/>
        <p:cNvGrpSpPr/>
        <p:nvPr/>
      </p:nvGrpSpPr>
      <p:grpSpPr>
        <a:xfrm>
          <a:off x="0" y="0"/>
          <a:ext cx="0" cy="0"/>
          <a:chOff x="0" y="0"/>
          <a:chExt cx="0" cy="0"/>
        </a:xfrm>
      </p:grpSpPr>
      <p:sp>
        <p:nvSpPr>
          <p:cNvPr id="728" name="Google Shape;728;p135"/>
          <p:cNvSpPr txBox="1">
            <a:spLocks noGrp="1"/>
          </p:cNvSpPr>
          <p:nvPr>
            <p:ph type="title"/>
          </p:nvPr>
        </p:nvSpPr>
        <p:spPr>
          <a:xfrm>
            <a:off x="628650" y="148114"/>
            <a:ext cx="7886700" cy="994172"/>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202020"/>
              </a:buClr>
              <a:buSzPts val="4000"/>
              <a:buFont typeface="Microsoft Yahei"/>
              <a:buNone/>
              <a:defRPr sz="40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9" name="Google Shape;729;p135"/>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0" name="Google Shape;730;p135"/>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1" name="Google Shape;731;p135"/>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图片 + 文本" type="picTx">
  <p:cSld name="PICTURE_WITH_CAPTION_TEXT">
    <p:spTree>
      <p:nvGrpSpPr>
        <p:cNvPr id="1" name="Shape 732"/>
        <p:cNvGrpSpPr/>
        <p:nvPr/>
      </p:nvGrpSpPr>
      <p:grpSpPr>
        <a:xfrm>
          <a:off x="0" y="0"/>
          <a:ext cx="0" cy="0"/>
          <a:chOff x="0" y="0"/>
          <a:chExt cx="0" cy="0"/>
        </a:xfrm>
      </p:grpSpPr>
      <p:sp>
        <p:nvSpPr>
          <p:cNvPr id="733" name="Google Shape;733;p136"/>
          <p:cNvSpPr>
            <a:spLocks noGrp="1"/>
          </p:cNvSpPr>
          <p:nvPr>
            <p:ph type="pic" idx="2"/>
          </p:nvPr>
        </p:nvSpPr>
        <p:spPr>
          <a:xfrm>
            <a:off x="-9523" y="-1429"/>
            <a:ext cx="5263039" cy="5146358"/>
          </a:xfrm>
          <a:prstGeom prst="rect">
            <a:avLst/>
          </a:prstGeom>
          <a:noFill/>
          <a:ln>
            <a:noFill/>
          </a:ln>
        </p:spPr>
      </p:sp>
      <p:sp>
        <p:nvSpPr>
          <p:cNvPr id="734" name="Google Shape;734;p136"/>
          <p:cNvSpPr txBox="1">
            <a:spLocks noGrp="1"/>
          </p:cNvSpPr>
          <p:nvPr>
            <p:ph type="title"/>
          </p:nvPr>
        </p:nvSpPr>
        <p:spPr>
          <a:xfrm>
            <a:off x="5512614" y="342901"/>
            <a:ext cx="3294221" cy="791528"/>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202020"/>
              </a:buClr>
              <a:buSzPts val="3200"/>
              <a:buFont typeface="Microsoft Yahei"/>
              <a:buNone/>
              <a:defRPr sz="32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5" name="Google Shape;735;p136"/>
          <p:cNvSpPr txBox="1">
            <a:spLocks noGrp="1"/>
          </p:cNvSpPr>
          <p:nvPr>
            <p:ph type="body" idx="1"/>
          </p:nvPr>
        </p:nvSpPr>
        <p:spPr>
          <a:xfrm>
            <a:off x="5512119" y="1270635"/>
            <a:ext cx="3295174" cy="33604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1000"/>
              </a:spcBef>
              <a:spcAft>
                <a:spcPts val="0"/>
              </a:spcAft>
              <a:buClr>
                <a:schemeClr val="dk1"/>
              </a:buClr>
              <a:buSzPts val="2100"/>
              <a:buFont typeface="Arial"/>
              <a:buNone/>
              <a:defRPr sz="2800" b="0" i="0" u="none" strike="noStrike" cap="none">
                <a:solidFill>
                  <a:schemeClr val="dk1"/>
                </a:solidFill>
                <a:latin typeface="Microsoft Yahei"/>
                <a:ea typeface="Microsoft Yahei"/>
                <a:cs typeface="Microsoft Yahei"/>
                <a:sym typeface="Microsoft Yahei"/>
              </a:defRPr>
            </a:lvl1pPr>
            <a:lvl2pPr marL="914400" marR="0" lvl="1" indent="-228600" algn="l" rtl="0">
              <a:lnSpc>
                <a:spcPct val="120000"/>
              </a:lnSpc>
              <a:spcBef>
                <a:spcPts val="500"/>
              </a:spcBef>
              <a:spcAft>
                <a:spcPts val="0"/>
              </a:spcAft>
              <a:buClr>
                <a:srgbClr val="3F3F3F"/>
              </a:buClr>
              <a:buSzPts val="1350"/>
              <a:buFont typeface="Arial"/>
              <a:buNone/>
              <a:defRPr sz="1800" b="0" i="0" u="none" strike="noStrike" cap="none">
                <a:solidFill>
                  <a:srgbClr val="3F3F3F"/>
                </a:solidFill>
                <a:latin typeface="Microsoft Yahei"/>
                <a:ea typeface="Microsoft Yahei"/>
                <a:cs typeface="Microsoft Yahei"/>
                <a:sym typeface="Microsoft Yahei"/>
              </a:defRPr>
            </a:lvl2pPr>
            <a:lvl3pPr marL="1371600" marR="0" lvl="2" indent="-228600" algn="l" rtl="0">
              <a:lnSpc>
                <a:spcPct val="120000"/>
              </a:lnSpc>
              <a:spcBef>
                <a:spcPts val="500"/>
              </a:spcBef>
              <a:spcAft>
                <a:spcPts val="0"/>
              </a:spcAft>
              <a:buClr>
                <a:srgbClr val="595959"/>
              </a:buClr>
              <a:buSzPts val="1200"/>
              <a:buFont typeface="Arial"/>
              <a:buNone/>
              <a:defRPr sz="1600" b="0" i="0" u="none" strike="noStrike" cap="none">
                <a:solidFill>
                  <a:srgbClr val="595959"/>
                </a:solidFill>
                <a:latin typeface="Microsoft Yahei"/>
                <a:ea typeface="Microsoft Yahei"/>
                <a:cs typeface="Microsoft Yahei"/>
                <a:sym typeface="Microsoft Yahei"/>
              </a:defRPr>
            </a:lvl3pPr>
            <a:lvl4pPr marL="1828800" marR="0" lvl="3" indent="-228600" algn="l" rtl="0">
              <a:lnSpc>
                <a:spcPct val="100000"/>
              </a:lnSpc>
              <a:spcBef>
                <a:spcPts val="500"/>
              </a:spcBef>
              <a:spcAft>
                <a:spcPts val="0"/>
              </a:spcAft>
              <a:buClr>
                <a:srgbClr val="7F7F7F"/>
              </a:buClr>
              <a:buSzPts val="1050"/>
              <a:buFont typeface="Arial"/>
              <a:buNone/>
              <a:defRPr sz="1400" b="0" i="0" u="none" strike="noStrike" cap="none">
                <a:solidFill>
                  <a:srgbClr val="7F7F7F"/>
                </a:solidFill>
                <a:latin typeface="Microsoft Yahei"/>
                <a:ea typeface="Microsoft Yahei"/>
                <a:cs typeface="Microsoft Yahei"/>
                <a:sym typeface="Microsoft Yahei"/>
              </a:defRPr>
            </a:lvl4pPr>
            <a:lvl5pPr marL="2286000" marR="0" lvl="4" indent="-228600" algn="l" rtl="0">
              <a:lnSpc>
                <a:spcPct val="90000"/>
              </a:lnSpc>
              <a:spcBef>
                <a:spcPts val="500"/>
              </a:spcBef>
              <a:spcAft>
                <a:spcPts val="0"/>
              </a:spcAft>
              <a:buClr>
                <a:srgbClr val="7F7F7F"/>
              </a:buClr>
              <a:buSzPts val="1050"/>
              <a:buFont typeface="Arial"/>
              <a:buNone/>
              <a:defRPr sz="1400" b="0" i="0" u="none" strike="noStrike" cap="none">
                <a:solidFill>
                  <a:srgbClr val="7F7F7F"/>
                </a:solidFill>
                <a:latin typeface="Microsoft Yahei"/>
                <a:ea typeface="Microsoft Yahei"/>
                <a:cs typeface="Microsoft Yahei"/>
                <a:sym typeface="Microsoft Yahei"/>
              </a:defRPr>
            </a:lvl5pPr>
            <a:lvl6pPr marL="2743200" marR="0" lvl="5"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36" name="Google Shape;736;p136"/>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7" name="Google Shape;737;p136"/>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8" name="Google Shape;738;p136"/>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文本 + 图片">
  <p:cSld name="文本 + 图片">
    <p:spTree>
      <p:nvGrpSpPr>
        <p:cNvPr id="1" name="Shape 739"/>
        <p:cNvGrpSpPr/>
        <p:nvPr/>
      </p:nvGrpSpPr>
      <p:grpSpPr>
        <a:xfrm>
          <a:off x="0" y="0"/>
          <a:ext cx="0" cy="0"/>
          <a:chOff x="0" y="0"/>
          <a:chExt cx="0" cy="0"/>
        </a:xfrm>
      </p:grpSpPr>
      <p:sp>
        <p:nvSpPr>
          <p:cNvPr id="740" name="Google Shape;740;p137"/>
          <p:cNvSpPr>
            <a:spLocks noGrp="1"/>
          </p:cNvSpPr>
          <p:nvPr>
            <p:ph type="pic" idx="2"/>
          </p:nvPr>
        </p:nvSpPr>
        <p:spPr>
          <a:xfrm>
            <a:off x="3887649" y="-5715"/>
            <a:ext cx="5263039" cy="5146358"/>
          </a:xfrm>
          <a:prstGeom prst="rect">
            <a:avLst/>
          </a:prstGeom>
          <a:noFill/>
          <a:ln>
            <a:noFill/>
          </a:ln>
        </p:spPr>
      </p:sp>
      <p:sp>
        <p:nvSpPr>
          <p:cNvPr id="741" name="Google Shape;741;p137"/>
          <p:cNvSpPr txBox="1">
            <a:spLocks noGrp="1"/>
          </p:cNvSpPr>
          <p:nvPr>
            <p:ph type="title"/>
          </p:nvPr>
        </p:nvSpPr>
        <p:spPr>
          <a:xfrm>
            <a:off x="307183" y="342901"/>
            <a:ext cx="3209925" cy="7915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02020"/>
              </a:buClr>
              <a:buSzPts val="3200"/>
              <a:buFont typeface="Microsoft Yahei"/>
              <a:buNone/>
              <a:defRPr sz="32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2" name="Google Shape;742;p137"/>
          <p:cNvSpPr txBox="1">
            <a:spLocks noGrp="1"/>
          </p:cNvSpPr>
          <p:nvPr>
            <p:ph type="body" idx="1"/>
          </p:nvPr>
        </p:nvSpPr>
        <p:spPr>
          <a:xfrm>
            <a:off x="307202" y="1270635"/>
            <a:ext cx="3210401" cy="33604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1000"/>
              </a:spcBef>
              <a:spcAft>
                <a:spcPts val="0"/>
              </a:spcAft>
              <a:buClr>
                <a:schemeClr val="dk1"/>
              </a:buClr>
              <a:buSzPts val="2100"/>
              <a:buFont typeface="Arial"/>
              <a:buNone/>
              <a:defRPr sz="2800" b="0" i="0" u="none" strike="noStrike" cap="none">
                <a:solidFill>
                  <a:schemeClr val="dk1"/>
                </a:solidFill>
                <a:latin typeface="Microsoft Yahei"/>
                <a:ea typeface="Microsoft Yahei"/>
                <a:cs typeface="Microsoft Yahei"/>
                <a:sym typeface="Microsoft Yahei"/>
              </a:defRPr>
            </a:lvl1pPr>
            <a:lvl2pPr marL="914400" marR="0" lvl="1" indent="-228600" algn="l" rtl="0">
              <a:lnSpc>
                <a:spcPct val="120000"/>
              </a:lnSpc>
              <a:spcBef>
                <a:spcPts val="500"/>
              </a:spcBef>
              <a:spcAft>
                <a:spcPts val="0"/>
              </a:spcAft>
              <a:buClr>
                <a:srgbClr val="3F3F3F"/>
              </a:buClr>
              <a:buSzPts val="1350"/>
              <a:buFont typeface="Arial"/>
              <a:buNone/>
              <a:defRPr sz="1800" b="0" i="0" u="none" strike="noStrike" cap="none">
                <a:solidFill>
                  <a:srgbClr val="3F3F3F"/>
                </a:solidFill>
                <a:latin typeface="Microsoft Yahei"/>
                <a:ea typeface="Microsoft Yahei"/>
                <a:cs typeface="Microsoft Yahei"/>
                <a:sym typeface="Microsoft Yahei"/>
              </a:defRPr>
            </a:lvl2pPr>
            <a:lvl3pPr marL="1371600" marR="0" lvl="2" indent="-228600" algn="l" rtl="0">
              <a:lnSpc>
                <a:spcPct val="120000"/>
              </a:lnSpc>
              <a:spcBef>
                <a:spcPts val="500"/>
              </a:spcBef>
              <a:spcAft>
                <a:spcPts val="0"/>
              </a:spcAft>
              <a:buClr>
                <a:srgbClr val="595959"/>
              </a:buClr>
              <a:buSzPts val="1200"/>
              <a:buFont typeface="Arial"/>
              <a:buNone/>
              <a:defRPr sz="1600" b="0" i="0" u="none" strike="noStrike" cap="none">
                <a:solidFill>
                  <a:srgbClr val="595959"/>
                </a:solidFill>
                <a:latin typeface="Microsoft Yahei"/>
                <a:ea typeface="Microsoft Yahei"/>
                <a:cs typeface="Microsoft Yahei"/>
                <a:sym typeface="Microsoft Yahei"/>
              </a:defRPr>
            </a:lvl3pPr>
            <a:lvl4pPr marL="1828800" marR="0" lvl="3" indent="-228600" algn="l" rtl="0">
              <a:lnSpc>
                <a:spcPct val="100000"/>
              </a:lnSpc>
              <a:spcBef>
                <a:spcPts val="500"/>
              </a:spcBef>
              <a:spcAft>
                <a:spcPts val="0"/>
              </a:spcAft>
              <a:buClr>
                <a:srgbClr val="7F7F7F"/>
              </a:buClr>
              <a:buSzPts val="1050"/>
              <a:buFont typeface="Arial"/>
              <a:buNone/>
              <a:defRPr sz="1400" b="0" i="0" u="none" strike="noStrike" cap="none">
                <a:solidFill>
                  <a:srgbClr val="7F7F7F"/>
                </a:solidFill>
                <a:latin typeface="Microsoft Yahei"/>
                <a:ea typeface="Microsoft Yahei"/>
                <a:cs typeface="Microsoft Yahei"/>
                <a:sym typeface="Microsoft Yahei"/>
              </a:defRPr>
            </a:lvl4pPr>
            <a:lvl5pPr marL="2286000" marR="0" lvl="4" indent="-228600" algn="l" rtl="0">
              <a:lnSpc>
                <a:spcPct val="90000"/>
              </a:lnSpc>
              <a:spcBef>
                <a:spcPts val="500"/>
              </a:spcBef>
              <a:spcAft>
                <a:spcPts val="0"/>
              </a:spcAft>
              <a:buClr>
                <a:srgbClr val="7F7F7F"/>
              </a:buClr>
              <a:buSzPts val="1050"/>
              <a:buFont typeface="Arial"/>
              <a:buNone/>
              <a:defRPr sz="1400" b="0" i="0" u="none" strike="noStrike" cap="none">
                <a:solidFill>
                  <a:srgbClr val="7F7F7F"/>
                </a:solidFill>
                <a:latin typeface="Microsoft Yahei"/>
                <a:ea typeface="Microsoft Yahei"/>
                <a:cs typeface="Microsoft Yahei"/>
                <a:sym typeface="Microsoft Yahei"/>
              </a:defRPr>
            </a:lvl5pPr>
            <a:lvl6pPr marL="2743200" marR="0" lvl="5"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43" name="Google Shape;743;p137"/>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4" name="Google Shape;744;p137"/>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5" name="Google Shape;745;p137"/>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4_标题和内容">
  <p:cSld name="4_标题和内容">
    <p:spTree>
      <p:nvGrpSpPr>
        <p:cNvPr id="1" name="Shape 746"/>
        <p:cNvGrpSpPr/>
        <p:nvPr/>
      </p:nvGrpSpPr>
      <p:grpSpPr>
        <a:xfrm>
          <a:off x="0" y="0"/>
          <a:ext cx="0" cy="0"/>
          <a:chOff x="0" y="0"/>
          <a:chExt cx="0" cy="0"/>
        </a:xfrm>
      </p:grpSpPr>
      <p:sp>
        <p:nvSpPr>
          <p:cNvPr id="747" name="Google Shape;747;p138"/>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8" name="Google Shape;748;p138"/>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9" name="Google Shape;749;p138"/>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50" name="Google Shape;750;p138"/>
          <p:cNvSpPr txBox="1">
            <a:spLocks noGrp="1"/>
          </p:cNvSpPr>
          <p:nvPr>
            <p:ph type="title"/>
          </p:nvPr>
        </p:nvSpPr>
        <p:spPr>
          <a:xfrm rot="5400000">
            <a:off x="5350074" y="1467447"/>
            <a:ext cx="4358879" cy="19716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02020"/>
              </a:buClr>
              <a:buSzPts val="4000"/>
              <a:buFont typeface="Microsoft Yahei"/>
              <a:buNone/>
              <a:defRPr sz="4000" b="0" i="0" u="none" strike="noStrike" cap="none">
                <a:solidFill>
                  <a:srgbClr val="202020"/>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1" name="Google Shape;751;p138"/>
          <p:cNvSpPr txBox="1">
            <a:spLocks noGrp="1"/>
          </p:cNvSpPr>
          <p:nvPr>
            <p:ph type="body" idx="1"/>
          </p:nvPr>
        </p:nvSpPr>
        <p:spPr>
          <a:xfrm rot="5400000">
            <a:off x="1349577" y="-447078"/>
            <a:ext cx="4358879" cy="5800725"/>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20000"/>
              </a:lnSpc>
              <a:spcBef>
                <a:spcPts val="1000"/>
              </a:spcBef>
              <a:spcAft>
                <a:spcPts val="0"/>
              </a:spcAft>
              <a:buClr>
                <a:srgbClr val="262626"/>
              </a:buClr>
              <a:buSzPts val="2100"/>
              <a:buFont typeface="Arial"/>
              <a:buChar char="•"/>
              <a:defRPr sz="2800" b="0" i="0" u="none" strike="noStrike" cap="none">
                <a:solidFill>
                  <a:srgbClr val="262626"/>
                </a:solidFill>
                <a:latin typeface="Microsoft Yahei"/>
                <a:ea typeface="Microsoft Yahei"/>
                <a:cs typeface="Microsoft Yahei"/>
                <a:sym typeface="Microsoft Yahei"/>
              </a:defRPr>
            </a:lvl1pPr>
            <a:lvl2pPr marL="914400" marR="0" lvl="1" indent="-333375" algn="l" rtl="0">
              <a:lnSpc>
                <a:spcPct val="120000"/>
              </a:lnSpc>
              <a:spcBef>
                <a:spcPts val="500"/>
              </a:spcBef>
              <a:spcAft>
                <a:spcPts val="0"/>
              </a:spcAft>
              <a:buClr>
                <a:srgbClr val="3F3F3F"/>
              </a:buClr>
              <a:buSzPts val="1650"/>
              <a:buFont typeface="Arial"/>
              <a:buChar char="•"/>
              <a:defRPr sz="2200" b="0" i="0" u="none" strike="noStrike" cap="none">
                <a:solidFill>
                  <a:srgbClr val="3F3F3F"/>
                </a:solidFill>
                <a:latin typeface="Microsoft Yahei"/>
                <a:ea typeface="Microsoft Yahei"/>
                <a:cs typeface="Microsoft Yahei"/>
                <a:sym typeface="Microsoft Yahei"/>
              </a:defRPr>
            </a:lvl2pPr>
            <a:lvl3pPr marL="1371600" marR="0" lvl="2" indent="-323850" algn="l" rtl="0">
              <a:lnSpc>
                <a:spcPct val="120000"/>
              </a:lnSpc>
              <a:spcBef>
                <a:spcPts val="500"/>
              </a:spcBef>
              <a:spcAft>
                <a:spcPts val="0"/>
              </a:spcAft>
              <a:buClr>
                <a:srgbClr val="595959"/>
              </a:buClr>
              <a:buSzPts val="1500"/>
              <a:buFont typeface="Arial"/>
              <a:buChar char="‒"/>
              <a:defRPr sz="2000" b="0" i="0" u="none" strike="noStrike" cap="none">
                <a:solidFill>
                  <a:srgbClr val="595959"/>
                </a:solidFill>
                <a:latin typeface="Microsoft Yahei"/>
                <a:ea typeface="Microsoft Yahei"/>
                <a:cs typeface="Microsoft Yahei"/>
                <a:sym typeface="Microsoft Yahei"/>
              </a:defRPr>
            </a:lvl3pPr>
            <a:lvl4pPr marL="1828800" marR="0" lvl="3" indent="-314325" algn="l" rtl="0">
              <a:lnSpc>
                <a:spcPct val="10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4pPr>
            <a:lvl5pPr marL="2286000" marR="0" lvl="4" indent="-314325" algn="l" rtl="0">
              <a:lnSpc>
                <a:spcPct val="9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_标题和内容">
  <p:cSld name="1_标题和内容">
    <p:spTree>
      <p:nvGrpSpPr>
        <p:cNvPr id="1" name="Shape 752"/>
        <p:cNvGrpSpPr/>
        <p:nvPr/>
      </p:nvGrpSpPr>
      <p:grpSpPr>
        <a:xfrm>
          <a:off x="0" y="0"/>
          <a:ext cx="0" cy="0"/>
          <a:chOff x="0" y="0"/>
          <a:chExt cx="0" cy="0"/>
        </a:xfrm>
      </p:grpSpPr>
      <p:sp>
        <p:nvSpPr>
          <p:cNvPr id="753" name="Google Shape;753;p139"/>
          <p:cNvSpPr txBox="1">
            <a:spLocks noGrp="1"/>
          </p:cNvSpPr>
          <p:nvPr>
            <p:ph type="body" idx="1"/>
          </p:nvPr>
        </p:nvSpPr>
        <p:spPr>
          <a:xfrm>
            <a:off x="628650" y="245298"/>
            <a:ext cx="7886700" cy="4387691"/>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20000"/>
              </a:lnSpc>
              <a:spcBef>
                <a:spcPts val="1000"/>
              </a:spcBef>
              <a:spcAft>
                <a:spcPts val="0"/>
              </a:spcAft>
              <a:buClr>
                <a:srgbClr val="262626"/>
              </a:buClr>
              <a:buSzPts val="2100"/>
              <a:buFont typeface="Arial"/>
              <a:buChar char="•"/>
              <a:defRPr sz="2800" b="0" i="0" u="none" strike="noStrike" cap="none">
                <a:solidFill>
                  <a:srgbClr val="262626"/>
                </a:solidFill>
                <a:latin typeface="Microsoft Yahei"/>
                <a:ea typeface="Microsoft Yahei"/>
                <a:cs typeface="Microsoft Yahei"/>
                <a:sym typeface="Microsoft Yahei"/>
              </a:defRPr>
            </a:lvl1pPr>
            <a:lvl2pPr marL="914400" marR="0" lvl="1" indent="-333375" algn="l" rtl="0">
              <a:lnSpc>
                <a:spcPct val="120000"/>
              </a:lnSpc>
              <a:spcBef>
                <a:spcPts val="500"/>
              </a:spcBef>
              <a:spcAft>
                <a:spcPts val="0"/>
              </a:spcAft>
              <a:buClr>
                <a:srgbClr val="3F3F3F"/>
              </a:buClr>
              <a:buSzPts val="1650"/>
              <a:buFont typeface="Arial"/>
              <a:buChar char="•"/>
              <a:defRPr sz="2200" b="0" i="0" u="none" strike="noStrike" cap="none">
                <a:solidFill>
                  <a:srgbClr val="3F3F3F"/>
                </a:solidFill>
                <a:latin typeface="Microsoft Yahei"/>
                <a:ea typeface="Microsoft Yahei"/>
                <a:cs typeface="Microsoft Yahei"/>
                <a:sym typeface="Microsoft Yahei"/>
              </a:defRPr>
            </a:lvl2pPr>
            <a:lvl3pPr marL="1371600" marR="0" lvl="2" indent="-323850" algn="l" rtl="0">
              <a:lnSpc>
                <a:spcPct val="120000"/>
              </a:lnSpc>
              <a:spcBef>
                <a:spcPts val="500"/>
              </a:spcBef>
              <a:spcAft>
                <a:spcPts val="0"/>
              </a:spcAft>
              <a:buClr>
                <a:srgbClr val="595959"/>
              </a:buClr>
              <a:buSzPts val="1500"/>
              <a:buFont typeface="Arial"/>
              <a:buChar char="‒"/>
              <a:defRPr sz="2000" b="0" i="0" u="none" strike="noStrike" cap="none">
                <a:solidFill>
                  <a:srgbClr val="595959"/>
                </a:solidFill>
                <a:latin typeface="Microsoft Yahei"/>
                <a:ea typeface="Microsoft Yahei"/>
                <a:cs typeface="Microsoft Yahei"/>
                <a:sym typeface="Microsoft Yahei"/>
              </a:defRPr>
            </a:lvl3pPr>
            <a:lvl4pPr marL="1828800" marR="0" lvl="3" indent="-314325" algn="l" rtl="0">
              <a:lnSpc>
                <a:spcPct val="10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4pPr>
            <a:lvl5pPr marL="2286000" marR="0" lvl="4" indent="-314325" algn="l" rtl="0">
              <a:lnSpc>
                <a:spcPct val="90000"/>
              </a:lnSpc>
              <a:spcBef>
                <a:spcPts val="500"/>
              </a:spcBef>
              <a:spcAft>
                <a:spcPts val="0"/>
              </a:spcAft>
              <a:buClr>
                <a:srgbClr val="7F7F7F"/>
              </a:buClr>
              <a:buSzPts val="1350"/>
              <a:buFont typeface="Arial"/>
              <a:buChar char="˃"/>
              <a:defRPr sz="1800" b="0" i="0" u="none" strike="noStrike" cap="none">
                <a:solidFill>
                  <a:srgbClr val="7F7F7F"/>
                </a:solidFill>
                <a:latin typeface="Microsoft Yahei"/>
                <a:ea typeface="Microsoft Yahei"/>
                <a:cs typeface="Microsoft Yahei"/>
                <a:sym typeface="Microsoft Yahe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4" name="Google Shape;754;p139"/>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5" name="Google Shape;755;p139"/>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6" name="Google Shape;756;p139"/>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_标题和内容">
  <p:cSld name="2_标题和内容">
    <p:spTree>
      <p:nvGrpSpPr>
        <p:cNvPr id="1" name="Shape 757"/>
        <p:cNvGrpSpPr/>
        <p:nvPr/>
      </p:nvGrpSpPr>
      <p:grpSpPr>
        <a:xfrm>
          <a:off x="0" y="0"/>
          <a:ext cx="0" cy="0"/>
          <a:chOff x="0" y="0"/>
          <a:chExt cx="0" cy="0"/>
        </a:xfrm>
      </p:grpSpPr>
      <p:sp>
        <p:nvSpPr>
          <p:cNvPr id="758" name="Google Shape;758;p140"/>
          <p:cNvSpPr txBox="1">
            <a:spLocks noGrp="1"/>
          </p:cNvSpPr>
          <p:nvPr>
            <p:ph type="dt" idx="10"/>
          </p:nvPr>
        </p:nvSpPr>
        <p:spPr>
          <a:xfrm>
            <a:off x="628650" y="4767291"/>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9" name="Google Shape;759;p140"/>
          <p:cNvSpPr txBox="1">
            <a:spLocks noGrp="1"/>
          </p:cNvSpPr>
          <p:nvPr>
            <p:ph type="ftr" idx="11"/>
          </p:nvPr>
        </p:nvSpPr>
        <p:spPr>
          <a:xfrm>
            <a:off x="3028950" y="4767291"/>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0" name="Google Shape;760;p140"/>
          <p:cNvSpPr txBox="1">
            <a:spLocks noGrp="1"/>
          </p:cNvSpPr>
          <p:nvPr>
            <p:ph type="sldNum" idx="12"/>
          </p:nvPr>
        </p:nvSpPr>
        <p:spPr>
          <a:xfrm>
            <a:off x="6457950" y="4767291"/>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alibri"/>
                <a:ea typeface="Calibri"/>
                <a:cs typeface="Calibri"/>
                <a:sym typeface="Calibri"/>
              </a:defRPr>
            </a:lvl1pPr>
            <a:lvl2pPr marL="0" marR="0" lvl="1" indent="0" algn="l" rtl="0">
              <a:spcBef>
                <a:spcPts val="0"/>
              </a:spcBef>
              <a:buNone/>
              <a:defRPr sz="1800">
                <a:solidFill>
                  <a:srgbClr val="000000"/>
                </a:solidFill>
                <a:latin typeface="Calibri"/>
                <a:ea typeface="Calibri"/>
                <a:cs typeface="Calibri"/>
                <a:sym typeface="Calibri"/>
              </a:defRPr>
            </a:lvl2pPr>
            <a:lvl3pPr marL="0" marR="0" lvl="2" indent="0" algn="l" rtl="0">
              <a:spcBef>
                <a:spcPts val="0"/>
              </a:spcBef>
              <a:buNone/>
              <a:defRPr sz="1800">
                <a:solidFill>
                  <a:srgbClr val="000000"/>
                </a:solidFill>
                <a:latin typeface="Calibri"/>
                <a:ea typeface="Calibri"/>
                <a:cs typeface="Calibri"/>
                <a:sym typeface="Calibri"/>
              </a:defRPr>
            </a:lvl3pPr>
            <a:lvl4pPr marL="0" marR="0" lvl="3" indent="0" algn="l" rtl="0">
              <a:spcBef>
                <a:spcPts val="0"/>
              </a:spcBef>
              <a:buNone/>
              <a:defRPr sz="1800">
                <a:solidFill>
                  <a:srgbClr val="000000"/>
                </a:solidFill>
                <a:latin typeface="Calibri"/>
                <a:ea typeface="Calibri"/>
                <a:cs typeface="Calibri"/>
                <a:sym typeface="Calibri"/>
              </a:defRPr>
            </a:lvl4pPr>
            <a:lvl5pPr marL="0" marR="0" lvl="4" indent="0" algn="l" rtl="0">
              <a:spcBef>
                <a:spcPts val="0"/>
              </a:spcBef>
              <a:buNone/>
              <a:defRPr sz="1800">
                <a:solidFill>
                  <a:srgbClr val="000000"/>
                </a:solidFill>
                <a:latin typeface="Calibri"/>
                <a:ea typeface="Calibri"/>
                <a:cs typeface="Calibri"/>
                <a:sym typeface="Calibri"/>
              </a:defRPr>
            </a:lvl5pPr>
            <a:lvl6pPr marL="0" marR="0" lvl="5" indent="0" algn="l" rtl="0">
              <a:spcBef>
                <a:spcPts val="0"/>
              </a:spcBef>
              <a:buNone/>
              <a:defRPr sz="1800">
                <a:solidFill>
                  <a:srgbClr val="000000"/>
                </a:solidFill>
                <a:latin typeface="Calibri"/>
                <a:ea typeface="Calibri"/>
                <a:cs typeface="Calibri"/>
                <a:sym typeface="Calibri"/>
              </a:defRPr>
            </a:lvl6pPr>
            <a:lvl7pPr marL="0" marR="0" lvl="6" indent="0" algn="l" rtl="0">
              <a:spcBef>
                <a:spcPts val="0"/>
              </a:spcBef>
              <a:buNone/>
              <a:defRPr sz="1800">
                <a:solidFill>
                  <a:srgbClr val="000000"/>
                </a:solidFill>
                <a:latin typeface="Calibri"/>
                <a:ea typeface="Calibri"/>
                <a:cs typeface="Calibri"/>
                <a:sym typeface="Calibri"/>
              </a:defRPr>
            </a:lvl7pPr>
            <a:lvl8pPr marL="0" marR="0" lvl="7" indent="0" algn="l" rtl="0">
              <a:spcBef>
                <a:spcPts val="0"/>
              </a:spcBef>
              <a:buNone/>
              <a:defRPr sz="1800">
                <a:solidFill>
                  <a:srgbClr val="000000"/>
                </a:solidFill>
                <a:latin typeface="Calibri"/>
                <a:ea typeface="Calibri"/>
                <a:cs typeface="Calibri"/>
                <a:sym typeface="Calibri"/>
              </a:defRPr>
            </a:lvl8pPr>
            <a:lvl9pPr marL="0" marR="0" lvl="8" indent="0" algn="l" rtl="0">
              <a:spcBef>
                <a:spcPts val="0"/>
              </a:spcBef>
              <a:buNone/>
              <a:defRPr sz="180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7"/>
        <p:cNvGrpSpPr/>
        <p:nvPr/>
      </p:nvGrpSpPr>
      <p:grpSpPr>
        <a:xfrm>
          <a:off x="0" y="0"/>
          <a:ext cx="0" cy="0"/>
          <a:chOff x="0" y="0"/>
          <a:chExt cx="0" cy="0"/>
        </a:xfrm>
      </p:grpSpPr>
      <p:sp>
        <p:nvSpPr>
          <p:cNvPr id="58" name="Google Shape;58;p4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41"/>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 name="Google Shape;60;p41"/>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1"/>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1"/>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63" name="Google Shape;63;p41"/>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4"/>
        <p:cNvGrpSpPr/>
        <p:nvPr/>
      </p:nvGrpSpPr>
      <p:grpSpPr>
        <a:xfrm>
          <a:off x="0" y="0"/>
          <a:ext cx="0" cy="0"/>
          <a:chOff x="0" y="0"/>
          <a:chExt cx="0" cy="0"/>
        </a:xfrm>
      </p:grpSpPr>
      <p:sp>
        <p:nvSpPr>
          <p:cNvPr id="65" name="Google Shape;65;p4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6" name="Google Shape;66;p42"/>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 name="Google Shape;67;p42"/>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2"/>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2"/>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42"/>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1"/>
        <p:cNvGrpSpPr/>
        <p:nvPr/>
      </p:nvGrpSpPr>
      <p:grpSpPr>
        <a:xfrm>
          <a:off x="0" y="0"/>
          <a:ext cx="0" cy="0"/>
          <a:chOff x="0" y="0"/>
          <a:chExt cx="0" cy="0"/>
        </a:xfrm>
      </p:grpSpPr>
      <p:sp>
        <p:nvSpPr>
          <p:cNvPr id="72" name="Google Shape;72;p4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3" name="Google Shape;73;p43"/>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 name="Google Shape;74;p43"/>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3"/>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43"/>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44"/>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Google Shape;81;p44"/>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44"/>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5"/>
        <p:cNvGrpSpPr/>
        <p:nvPr/>
      </p:nvGrpSpPr>
      <p:grpSpPr>
        <a:xfrm>
          <a:off x="0" y="0"/>
          <a:ext cx="0" cy="0"/>
          <a:chOff x="0" y="0"/>
          <a:chExt cx="0" cy="0"/>
        </a:xfrm>
      </p:grpSpPr>
      <p:sp>
        <p:nvSpPr>
          <p:cNvPr id="86" name="Google Shape;86;p4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45"/>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Google Shape;88;p45"/>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5"/>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5"/>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91" name="Google Shape;91;p45"/>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92"/>
        <p:cNvGrpSpPr/>
        <p:nvPr/>
      </p:nvGrpSpPr>
      <p:grpSpPr>
        <a:xfrm>
          <a:off x="0" y="0"/>
          <a:ext cx="0" cy="0"/>
          <a:chOff x="0" y="0"/>
          <a:chExt cx="0" cy="0"/>
        </a:xfrm>
      </p:grpSpPr>
      <p:sp>
        <p:nvSpPr>
          <p:cNvPr id="93" name="Google Shape;93;p4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4" name="Google Shape;94;p46"/>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5" name="Google Shape;95;p4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6"/>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6"/>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46"/>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9"/>
        <p:cNvGrpSpPr/>
        <p:nvPr/>
      </p:nvGrpSpPr>
      <p:grpSpPr>
        <a:xfrm>
          <a:off x="0" y="0"/>
          <a:ext cx="0" cy="0"/>
          <a:chOff x="0" y="0"/>
          <a:chExt cx="0" cy="0"/>
        </a:xfrm>
      </p:grpSpPr>
      <p:sp>
        <p:nvSpPr>
          <p:cNvPr id="100" name="Google Shape;100;p4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1" name="Google Shape;101;p47"/>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Google Shape;102;p47"/>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7"/>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7"/>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05" name="Google Shape;105;p47"/>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06"/>
        <p:cNvGrpSpPr/>
        <p:nvPr/>
      </p:nvGrpSpPr>
      <p:grpSpPr>
        <a:xfrm>
          <a:off x="0" y="0"/>
          <a:ext cx="0" cy="0"/>
          <a:chOff x="0" y="0"/>
          <a:chExt cx="0" cy="0"/>
        </a:xfrm>
      </p:grpSpPr>
      <p:sp>
        <p:nvSpPr>
          <p:cNvPr id="107" name="Google Shape;107;p4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 name="Google Shape;108;p48"/>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9" name="Google Shape;109;p48"/>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8"/>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8"/>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48"/>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21"/>
        <p:cNvGrpSpPr/>
        <p:nvPr/>
      </p:nvGrpSpPr>
      <p:grpSpPr>
        <a:xfrm>
          <a:off x="0" y="0"/>
          <a:ext cx="0" cy="0"/>
          <a:chOff x="0" y="0"/>
          <a:chExt cx="0" cy="0"/>
        </a:xfrm>
      </p:grpSpPr>
      <p:sp>
        <p:nvSpPr>
          <p:cNvPr id="22" name="Google Shape;22;p27"/>
          <p:cNvSpPr txBox="1"/>
          <p:nvPr/>
        </p:nvSpPr>
        <p:spPr>
          <a:xfrm>
            <a:off x="8839200" y="4993273"/>
            <a:ext cx="457200" cy="1692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 b="0" i="0" u="none" strike="noStrike" cap="none">
                <a:solidFill>
                  <a:schemeClr val="dk1"/>
                </a:solidFill>
                <a:latin typeface="Arial Rounded"/>
                <a:ea typeface="Arial Rounded"/>
                <a:cs typeface="Arial Rounded"/>
                <a:sym typeface="Arial Rounded"/>
              </a:rPr>
              <a:t>V.H</a:t>
            </a:r>
            <a:endParaRPr sz="500" b="0" i="0" u="none" strike="noStrike" cap="none">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13"/>
        <p:cNvGrpSpPr/>
        <p:nvPr/>
      </p:nvGrpSpPr>
      <p:grpSpPr>
        <a:xfrm>
          <a:off x="0" y="0"/>
          <a:ext cx="0" cy="0"/>
          <a:chOff x="0" y="0"/>
          <a:chExt cx="0" cy="0"/>
        </a:xfrm>
      </p:grpSpPr>
      <p:sp>
        <p:nvSpPr>
          <p:cNvPr id="114" name="Google Shape;114;p4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49"/>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6" name="Google Shape;116;p4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9"/>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9"/>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49"/>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20"/>
        <p:cNvGrpSpPr/>
        <p:nvPr/>
      </p:nvGrpSpPr>
      <p:grpSpPr>
        <a:xfrm>
          <a:off x="0" y="0"/>
          <a:ext cx="0" cy="0"/>
          <a:chOff x="0" y="0"/>
          <a:chExt cx="0" cy="0"/>
        </a:xfrm>
      </p:grpSpPr>
      <p:sp>
        <p:nvSpPr>
          <p:cNvPr id="121" name="Google Shape;121;p5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 name="Google Shape;122;p50"/>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3" name="Google Shape;123;p50"/>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50"/>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0"/>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p50"/>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127"/>
        <p:cNvGrpSpPr/>
        <p:nvPr/>
      </p:nvGrpSpPr>
      <p:grpSpPr>
        <a:xfrm>
          <a:off x="0" y="0"/>
          <a:ext cx="0" cy="0"/>
          <a:chOff x="0" y="0"/>
          <a:chExt cx="0" cy="0"/>
        </a:xfrm>
      </p:grpSpPr>
      <p:sp>
        <p:nvSpPr>
          <p:cNvPr id="128" name="Google Shape;128;p51"/>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9" name="Google Shape;129;p51"/>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0" name="Google Shape;130;p51"/>
          <p:cNvSpPr txBox="1">
            <a:spLocks noGrp="1"/>
          </p:cNvSpPr>
          <p:nvPr>
            <p:ph type="dt" idx="10"/>
          </p:nvPr>
        </p:nvSpPr>
        <p:spPr>
          <a:xfrm>
            <a:off x="628650" y="476780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1"/>
          <p:cNvSpPr txBox="1">
            <a:spLocks noGrp="1"/>
          </p:cNvSpPr>
          <p:nvPr>
            <p:ph type="ftr" idx="11"/>
          </p:nvPr>
        </p:nvSpPr>
        <p:spPr>
          <a:xfrm>
            <a:off x="3028950" y="476780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1"/>
          <p:cNvSpPr txBox="1">
            <a:spLocks noGrp="1"/>
          </p:cNvSpPr>
          <p:nvPr>
            <p:ph type="sldNum" idx="12"/>
          </p:nvPr>
        </p:nvSpPr>
        <p:spPr>
          <a:xfrm>
            <a:off x="6457950" y="476780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33" name="Google Shape;133;p51"/>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134"/>
        <p:cNvGrpSpPr/>
        <p:nvPr/>
      </p:nvGrpSpPr>
      <p:grpSpPr>
        <a:xfrm>
          <a:off x="0" y="0"/>
          <a:ext cx="0" cy="0"/>
          <a:chOff x="0" y="0"/>
          <a:chExt cx="0" cy="0"/>
        </a:xfrm>
      </p:grpSpPr>
      <p:sp>
        <p:nvSpPr>
          <p:cNvPr id="135" name="Google Shape;135;p52"/>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 name="Google Shape;136;p52"/>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7" name="Google Shape;137;p52"/>
          <p:cNvSpPr txBox="1">
            <a:spLocks noGrp="1"/>
          </p:cNvSpPr>
          <p:nvPr>
            <p:ph type="dt" idx="10"/>
          </p:nvPr>
        </p:nvSpPr>
        <p:spPr>
          <a:xfrm>
            <a:off x="628650" y="476780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2"/>
          <p:cNvSpPr txBox="1">
            <a:spLocks noGrp="1"/>
          </p:cNvSpPr>
          <p:nvPr>
            <p:ph type="ftr" idx="11"/>
          </p:nvPr>
        </p:nvSpPr>
        <p:spPr>
          <a:xfrm>
            <a:off x="3028950" y="476780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2"/>
          <p:cNvSpPr txBox="1">
            <a:spLocks noGrp="1"/>
          </p:cNvSpPr>
          <p:nvPr>
            <p:ph type="sldNum" idx="12"/>
          </p:nvPr>
        </p:nvSpPr>
        <p:spPr>
          <a:xfrm>
            <a:off x="6457950" y="476780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52"/>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141"/>
        <p:cNvGrpSpPr/>
        <p:nvPr/>
      </p:nvGrpSpPr>
      <p:grpSpPr>
        <a:xfrm>
          <a:off x="0" y="0"/>
          <a:ext cx="0" cy="0"/>
          <a:chOff x="0" y="0"/>
          <a:chExt cx="0" cy="0"/>
        </a:xfrm>
      </p:grpSpPr>
      <p:sp>
        <p:nvSpPr>
          <p:cNvPr id="142" name="Google Shape;142;p53"/>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3" name="Google Shape;143;p53"/>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4" name="Google Shape;144;p53"/>
          <p:cNvSpPr txBox="1">
            <a:spLocks noGrp="1"/>
          </p:cNvSpPr>
          <p:nvPr>
            <p:ph type="dt" idx="10"/>
          </p:nvPr>
        </p:nvSpPr>
        <p:spPr>
          <a:xfrm>
            <a:off x="628650" y="476780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3"/>
          <p:cNvSpPr txBox="1">
            <a:spLocks noGrp="1"/>
          </p:cNvSpPr>
          <p:nvPr>
            <p:ph type="ftr" idx="11"/>
          </p:nvPr>
        </p:nvSpPr>
        <p:spPr>
          <a:xfrm>
            <a:off x="3028950" y="476780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53"/>
          <p:cNvSpPr txBox="1">
            <a:spLocks noGrp="1"/>
          </p:cNvSpPr>
          <p:nvPr>
            <p:ph type="sldNum" idx="12"/>
          </p:nvPr>
        </p:nvSpPr>
        <p:spPr>
          <a:xfrm>
            <a:off x="6457950" y="476780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53"/>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48"/>
        <p:cNvGrpSpPr/>
        <p:nvPr/>
      </p:nvGrpSpPr>
      <p:grpSpPr>
        <a:xfrm>
          <a:off x="0" y="0"/>
          <a:ext cx="0" cy="0"/>
          <a:chOff x="0" y="0"/>
          <a:chExt cx="0" cy="0"/>
        </a:xfrm>
      </p:grpSpPr>
      <p:sp>
        <p:nvSpPr>
          <p:cNvPr id="149" name="Google Shape;149;p54"/>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0" name="Google Shape;150;p54"/>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 name="Google Shape;151;p54"/>
          <p:cNvSpPr txBox="1">
            <a:spLocks noGrp="1"/>
          </p:cNvSpPr>
          <p:nvPr>
            <p:ph type="dt" idx="10"/>
          </p:nvPr>
        </p:nvSpPr>
        <p:spPr>
          <a:xfrm>
            <a:off x="628650" y="476780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4"/>
          <p:cNvSpPr txBox="1">
            <a:spLocks noGrp="1"/>
          </p:cNvSpPr>
          <p:nvPr>
            <p:ph type="ftr" idx="11"/>
          </p:nvPr>
        </p:nvSpPr>
        <p:spPr>
          <a:xfrm>
            <a:off x="3028950" y="476780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4"/>
          <p:cNvSpPr txBox="1">
            <a:spLocks noGrp="1"/>
          </p:cNvSpPr>
          <p:nvPr>
            <p:ph type="sldNum" idx="12"/>
          </p:nvPr>
        </p:nvSpPr>
        <p:spPr>
          <a:xfrm>
            <a:off x="6457950" y="476780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54" name="Google Shape;154;p54"/>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155"/>
        <p:cNvGrpSpPr/>
        <p:nvPr/>
      </p:nvGrpSpPr>
      <p:grpSpPr>
        <a:xfrm>
          <a:off x="0" y="0"/>
          <a:ext cx="0" cy="0"/>
          <a:chOff x="0" y="0"/>
          <a:chExt cx="0" cy="0"/>
        </a:xfrm>
      </p:grpSpPr>
      <p:sp>
        <p:nvSpPr>
          <p:cNvPr id="156" name="Google Shape;156;p55"/>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55"/>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8" name="Google Shape;158;p55"/>
          <p:cNvSpPr txBox="1">
            <a:spLocks noGrp="1"/>
          </p:cNvSpPr>
          <p:nvPr>
            <p:ph type="dt" idx="10"/>
          </p:nvPr>
        </p:nvSpPr>
        <p:spPr>
          <a:xfrm>
            <a:off x="628650" y="476780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55"/>
          <p:cNvSpPr txBox="1">
            <a:spLocks noGrp="1"/>
          </p:cNvSpPr>
          <p:nvPr>
            <p:ph type="ftr" idx="11"/>
          </p:nvPr>
        </p:nvSpPr>
        <p:spPr>
          <a:xfrm>
            <a:off x="3028950" y="476780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5"/>
          <p:cNvSpPr txBox="1">
            <a:spLocks noGrp="1"/>
          </p:cNvSpPr>
          <p:nvPr>
            <p:ph type="sldNum" idx="12"/>
          </p:nvPr>
        </p:nvSpPr>
        <p:spPr>
          <a:xfrm>
            <a:off x="6457950" y="476780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p55"/>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162"/>
        <p:cNvGrpSpPr/>
        <p:nvPr/>
      </p:nvGrpSpPr>
      <p:grpSpPr>
        <a:xfrm>
          <a:off x="0" y="0"/>
          <a:ext cx="0" cy="0"/>
          <a:chOff x="0" y="0"/>
          <a:chExt cx="0" cy="0"/>
        </a:xfrm>
      </p:grpSpPr>
      <p:sp>
        <p:nvSpPr>
          <p:cNvPr id="163" name="Google Shape;163;p5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Google Shape;164;p56"/>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 name="Google Shape;165;p5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56"/>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6"/>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68" name="Google Shape;168;p56"/>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169"/>
        <p:cNvGrpSpPr/>
        <p:nvPr/>
      </p:nvGrpSpPr>
      <p:grpSpPr>
        <a:xfrm>
          <a:off x="0" y="0"/>
          <a:ext cx="0" cy="0"/>
          <a:chOff x="0" y="0"/>
          <a:chExt cx="0" cy="0"/>
        </a:xfrm>
      </p:grpSpPr>
      <p:sp>
        <p:nvSpPr>
          <p:cNvPr id="170" name="Google Shape;170;p5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1" name="Google Shape;171;p57"/>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2" name="Google Shape;172;p57"/>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57"/>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57"/>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75" name="Google Shape;175;p57"/>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176"/>
        <p:cNvGrpSpPr/>
        <p:nvPr/>
      </p:nvGrpSpPr>
      <p:grpSpPr>
        <a:xfrm>
          <a:off x="0" y="0"/>
          <a:ext cx="0" cy="0"/>
          <a:chOff x="0" y="0"/>
          <a:chExt cx="0" cy="0"/>
        </a:xfrm>
      </p:grpSpPr>
      <p:sp>
        <p:nvSpPr>
          <p:cNvPr id="177" name="Google Shape;177;p5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8" name="Google Shape;178;p58"/>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 name="Google Shape;179;p58"/>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58"/>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8"/>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82" name="Google Shape;182;p58"/>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23"/>
        <p:cNvGrpSpPr/>
        <p:nvPr/>
      </p:nvGrpSpPr>
      <p:grpSpPr>
        <a:xfrm>
          <a:off x="0" y="0"/>
          <a:ext cx="0" cy="0"/>
          <a:chOff x="0" y="0"/>
          <a:chExt cx="0" cy="0"/>
        </a:xfrm>
      </p:grpSpPr>
      <p:sp>
        <p:nvSpPr>
          <p:cNvPr id="24" name="Google Shape;24;p28"/>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8"/>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8"/>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183"/>
        <p:cNvGrpSpPr/>
        <p:nvPr/>
      </p:nvGrpSpPr>
      <p:grpSpPr>
        <a:xfrm>
          <a:off x="0" y="0"/>
          <a:ext cx="0" cy="0"/>
          <a:chOff x="0" y="0"/>
          <a:chExt cx="0" cy="0"/>
        </a:xfrm>
      </p:grpSpPr>
      <p:sp>
        <p:nvSpPr>
          <p:cNvPr id="184" name="Google Shape;184;p5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5" name="Google Shape;185;p59"/>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6" name="Google Shape;186;p5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9"/>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59"/>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89" name="Google Shape;189;p59"/>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Title and Content">
  <p:cSld name="20_Title and Content">
    <p:spTree>
      <p:nvGrpSpPr>
        <p:cNvPr id="1" name="Shape 190"/>
        <p:cNvGrpSpPr/>
        <p:nvPr/>
      </p:nvGrpSpPr>
      <p:grpSpPr>
        <a:xfrm>
          <a:off x="0" y="0"/>
          <a:ext cx="0" cy="0"/>
          <a:chOff x="0" y="0"/>
          <a:chExt cx="0" cy="0"/>
        </a:xfrm>
      </p:grpSpPr>
      <p:sp>
        <p:nvSpPr>
          <p:cNvPr id="191" name="Google Shape;191;p6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2" name="Google Shape;192;p60"/>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3" name="Google Shape;193;p60"/>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60"/>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60"/>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p60"/>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197"/>
        <p:cNvGrpSpPr/>
        <p:nvPr/>
      </p:nvGrpSpPr>
      <p:grpSpPr>
        <a:xfrm>
          <a:off x="0" y="0"/>
          <a:ext cx="0" cy="0"/>
          <a:chOff x="0" y="0"/>
          <a:chExt cx="0" cy="0"/>
        </a:xfrm>
      </p:grpSpPr>
      <p:sp>
        <p:nvSpPr>
          <p:cNvPr id="198" name="Google Shape;198;p6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9" name="Google Shape;199;p61"/>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0" name="Google Shape;200;p61"/>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61"/>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61"/>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03" name="Google Shape;203;p61"/>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2_Title and Content">
  <p:cSld name="22_Title and Content">
    <p:spTree>
      <p:nvGrpSpPr>
        <p:cNvPr id="1" name="Shape 204"/>
        <p:cNvGrpSpPr/>
        <p:nvPr/>
      </p:nvGrpSpPr>
      <p:grpSpPr>
        <a:xfrm>
          <a:off x="0" y="0"/>
          <a:ext cx="0" cy="0"/>
          <a:chOff x="0" y="0"/>
          <a:chExt cx="0" cy="0"/>
        </a:xfrm>
      </p:grpSpPr>
      <p:sp>
        <p:nvSpPr>
          <p:cNvPr id="205" name="Google Shape;205;p6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62"/>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7" name="Google Shape;207;p62"/>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62"/>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62"/>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10" name="Google Shape;210;p62"/>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3_Title and Content">
  <p:cSld name="23_Title and Content">
    <p:spTree>
      <p:nvGrpSpPr>
        <p:cNvPr id="1" name="Shape 211"/>
        <p:cNvGrpSpPr/>
        <p:nvPr/>
      </p:nvGrpSpPr>
      <p:grpSpPr>
        <a:xfrm>
          <a:off x="0" y="0"/>
          <a:ext cx="0" cy="0"/>
          <a:chOff x="0" y="0"/>
          <a:chExt cx="0" cy="0"/>
        </a:xfrm>
      </p:grpSpPr>
      <p:sp>
        <p:nvSpPr>
          <p:cNvPr id="212" name="Google Shape;212;p6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3" name="Google Shape;213;p63"/>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4" name="Google Shape;214;p63"/>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63"/>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63"/>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17" name="Google Shape;217;p63"/>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4_Title and Content">
  <p:cSld name="24_Title and Content">
    <p:spTree>
      <p:nvGrpSpPr>
        <p:cNvPr id="1" name="Shape 218"/>
        <p:cNvGrpSpPr/>
        <p:nvPr/>
      </p:nvGrpSpPr>
      <p:grpSpPr>
        <a:xfrm>
          <a:off x="0" y="0"/>
          <a:ext cx="0" cy="0"/>
          <a:chOff x="0" y="0"/>
          <a:chExt cx="0" cy="0"/>
        </a:xfrm>
      </p:grpSpPr>
      <p:sp>
        <p:nvSpPr>
          <p:cNvPr id="219" name="Google Shape;219;p6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0" name="Google Shape;220;p64"/>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1" name="Google Shape;221;p64"/>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64"/>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64"/>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24" name="Google Shape;224;p64"/>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5_Title and Content">
  <p:cSld name="25_Title and Content">
    <p:spTree>
      <p:nvGrpSpPr>
        <p:cNvPr id="1" name="Shape 225"/>
        <p:cNvGrpSpPr/>
        <p:nvPr/>
      </p:nvGrpSpPr>
      <p:grpSpPr>
        <a:xfrm>
          <a:off x="0" y="0"/>
          <a:ext cx="0" cy="0"/>
          <a:chOff x="0" y="0"/>
          <a:chExt cx="0" cy="0"/>
        </a:xfrm>
      </p:grpSpPr>
      <p:sp>
        <p:nvSpPr>
          <p:cNvPr id="226" name="Google Shape;226;p6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7" name="Google Shape;227;p65"/>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8" name="Google Shape;228;p65"/>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65"/>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65"/>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31" name="Google Shape;231;p65"/>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6_Title and Content">
  <p:cSld name="26_Title and Content">
    <p:spTree>
      <p:nvGrpSpPr>
        <p:cNvPr id="1" name="Shape 232"/>
        <p:cNvGrpSpPr/>
        <p:nvPr/>
      </p:nvGrpSpPr>
      <p:grpSpPr>
        <a:xfrm>
          <a:off x="0" y="0"/>
          <a:ext cx="0" cy="0"/>
          <a:chOff x="0" y="0"/>
          <a:chExt cx="0" cy="0"/>
        </a:xfrm>
      </p:grpSpPr>
      <p:sp>
        <p:nvSpPr>
          <p:cNvPr id="233" name="Google Shape;233;p6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4" name="Google Shape;234;p66"/>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5" name="Google Shape;235;p6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66"/>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66"/>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66"/>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7_Title and Content">
  <p:cSld name="27_Title and Content">
    <p:spTree>
      <p:nvGrpSpPr>
        <p:cNvPr id="1" name="Shape 239"/>
        <p:cNvGrpSpPr/>
        <p:nvPr/>
      </p:nvGrpSpPr>
      <p:grpSpPr>
        <a:xfrm>
          <a:off x="0" y="0"/>
          <a:ext cx="0" cy="0"/>
          <a:chOff x="0" y="0"/>
          <a:chExt cx="0" cy="0"/>
        </a:xfrm>
      </p:grpSpPr>
      <p:sp>
        <p:nvSpPr>
          <p:cNvPr id="240" name="Google Shape;240;p6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1" name="Google Shape;241;p67"/>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2" name="Google Shape;242;p67"/>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67"/>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67"/>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p67"/>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8_Title and Content">
  <p:cSld name="28_Title and Content">
    <p:spTree>
      <p:nvGrpSpPr>
        <p:cNvPr id="1" name="Shape 246"/>
        <p:cNvGrpSpPr/>
        <p:nvPr/>
      </p:nvGrpSpPr>
      <p:grpSpPr>
        <a:xfrm>
          <a:off x="0" y="0"/>
          <a:ext cx="0" cy="0"/>
          <a:chOff x="0" y="0"/>
          <a:chExt cx="0" cy="0"/>
        </a:xfrm>
      </p:grpSpPr>
      <p:sp>
        <p:nvSpPr>
          <p:cNvPr id="247" name="Google Shape;247;p6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8" name="Google Shape;248;p68"/>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9" name="Google Shape;249;p68"/>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68"/>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68"/>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52" name="Google Shape;252;p68"/>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chemeClr val="dk1"/>
              </a:buClr>
              <a:buSzPts val="4800"/>
              <a:buFont typeface="Arial"/>
              <a:buNone/>
              <a:defRPr sz="4788" b="0" i="0" u="none" strike="noStrike" cap="none">
                <a:solidFill>
                  <a:schemeClr val="dk1"/>
                </a:solidFill>
                <a:latin typeface="Arial"/>
                <a:ea typeface="Arial"/>
                <a:cs typeface="Arial"/>
                <a:sym typeface="Arial"/>
              </a:defRPr>
            </a:lvl1pPr>
            <a:lvl2pPr lvl="1">
              <a:spcBef>
                <a:spcPts val="0"/>
              </a:spcBef>
              <a:spcAft>
                <a:spcPts val="0"/>
              </a:spcAft>
              <a:buSzPts val="4800"/>
              <a:buFont typeface="Arial"/>
              <a:buNone/>
              <a:defRPr sz="4788"/>
            </a:lvl2pPr>
            <a:lvl3pPr lvl="2">
              <a:spcBef>
                <a:spcPts val="0"/>
              </a:spcBef>
              <a:spcAft>
                <a:spcPts val="0"/>
              </a:spcAft>
              <a:buSzPts val="4800"/>
              <a:buFont typeface="Arial"/>
              <a:buNone/>
              <a:defRPr sz="4788"/>
            </a:lvl3pPr>
            <a:lvl4pPr lvl="3">
              <a:spcBef>
                <a:spcPts val="0"/>
              </a:spcBef>
              <a:spcAft>
                <a:spcPts val="0"/>
              </a:spcAft>
              <a:buSzPts val="4800"/>
              <a:buFont typeface="Arial"/>
              <a:buNone/>
              <a:defRPr sz="4788"/>
            </a:lvl4pPr>
            <a:lvl5pPr lvl="4">
              <a:spcBef>
                <a:spcPts val="0"/>
              </a:spcBef>
              <a:spcAft>
                <a:spcPts val="0"/>
              </a:spcAft>
              <a:buSzPts val="4800"/>
              <a:buFont typeface="Arial"/>
              <a:buNone/>
              <a:defRPr sz="4788"/>
            </a:lvl5pPr>
            <a:lvl6pPr lvl="5">
              <a:spcBef>
                <a:spcPts val="0"/>
              </a:spcBef>
              <a:spcAft>
                <a:spcPts val="0"/>
              </a:spcAft>
              <a:buSzPts val="4800"/>
              <a:buFont typeface="Arial"/>
              <a:buNone/>
              <a:defRPr sz="4788"/>
            </a:lvl6pPr>
            <a:lvl7pPr lvl="6">
              <a:spcBef>
                <a:spcPts val="0"/>
              </a:spcBef>
              <a:spcAft>
                <a:spcPts val="0"/>
              </a:spcAft>
              <a:buSzPts val="4800"/>
              <a:buFont typeface="Arial"/>
              <a:buNone/>
              <a:defRPr sz="4788"/>
            </a:lvl7pPr>
            <a:lvl8pPr lvl="7">
              <a:spcBef>
                <a:spcPts val="0"/>
              </a:spcBef>
              <a:spcAft>
                <a:spcPts val="0"/>
              </a:spcAft>
              <a:buSzPts val="4800"/>
              <a:buFont typeface="Arial"/>
              <a:buNone/>
              <a:defRPr sz="4788"/>
            </a:lvl8pPr>
            <a:lvl9pPr lvl="8">
              <a:spcBef>
                <a:spcPts val="0"/>
              </a:spcBef>
              <a:spcAft>
                <a:spcPts val="0"/>
              </a:spcAft>
              <a:buSzPts val="4800"/>
              <a:buFont typeface="Arial"/>
              <a:buNone/>
              <a:defRPr sz="4788"/>
            </a:lvl9pPr>
          </a:lstStyle>
          <a:p>
            <a:endParaRPr/>
          </a:p>
        </p:txBody>
      </p:sp>
      <p:sp>
        <p:nvSpPr>
          <p:cNvPr id="29" name="Google Shape;2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lvl="0" indent="0" algn="r">
              <a:buClr>
                <a:srgbClr val="888888"/>
              </a:buClr>
              <a:buSzPts val="1200"/>
              <a:buFont typeface="Arial"/>
              <a:buNone/>
              <a:defRPr sz="1200">
                <a:solidFill>
                  <a:srgbClr val="888888"/>
                </a:solidFill>
                <a:latin typeface="Arial"/>
                <a:ea typeface="Arial"/>
                <a:cs typeface="Arial"/>
                <a:sym typeface="Arial"/>
              </a:defRPr>
            </a:lvl1pPr>
            <a:lvl2pPr marL="0" lvl="1" indent="0" algn="r">
              <a:buClr>
                <a:srgbClr val="888888"/>
              </a:buClr>
              <a:buSzPts val="1200"/>
              <a:buFont typeface="Arial"/>
              <a:buNone/>
              <a:defRPr sz="1200">
                <a:solidFill>
                  <a:srgbClr val="888888"/>
                </a:solidFill>
                <a:latin typeface="Arial"/>
                <a:ea typeface="Arial"/>
                <a:cs typeface="Arial"/>
                <a:sym typeface="Arial"/>
              </a:defRPr>
            </a:lvl2pPr>
            <a:lvl3pPr marL="0" lvl="2" indent="0" algn="r">
              <a:buClr>
                <a:srgbClr val="888888"/>
              </a:buClr>
              <a:buSzPts val="1200"/>
              <a:buFont typeface="Arial"/>
              <a:buNone/>
              <a:defRPr sz="1200">
                <a:solidFill>
                  <a:srgbClr val="888888"/>
                </a:solidFill>
                <a:latin typeface="Arial"/>
                <a:ea typeface="Arial"/>
                <a:cs typeface="Arial"/>
                <a:sym typeface="Arial"/>
              </a:defRPr>
            </a:lvl3pPr>
            <a:lvl4pPr marL="0" lvl="3" indent="0" algn="r">
              <a:buClr>
                <a:srgbClr val="888888"/>
              </a:buClr>
              <a:buSzPts val="1200"/>
              <a:buFont typeface="Arial"/>
              <a:buNone/>
              <a:defRPr sz="1200">
                <a:solidFill>
                  <a:srgbClr val="888888"/>
                </a:solidFill>
                <a:latin typeface="Arial"/>
                <a:ea typeface="Arial"/>
                <a:cs typeface="Arial"/>
                <a:sym typeface="Arial"/>
              </a:defRPr>
            </a:lvl4pPr>
            <a:lvl5pPr marL="0" lvl="4" indent="0" algn="r">
              <a:buClr>
                <a:srgbClr val="888888"/>
              </a:buClr>
              <a:buSzPts val="1200"/>
              <a:buFont typeface="Arial"/>
              <a:buNone/>
              <a:defRPr sz="1200">
                <a:solidFill>
                  <a:srgbClr val="888888"/>
                </a:solidFill>
                <a:latin typeface="Arial"/>
                <a:ea typeface="Arial"/>
                <a:cs typeface="Arial"/>
                <a:sym typeface="Arial"/>
              </a:defRPr>
            </a:lvl5pPr>
            <a:lvl6pPr marL="0" lvl="5" indent="0" algn="r">
              <a:buClr>
                <a:srgbClr val="888888"/>
              </a:buClr>
              <a:buSzPts val="1200"/>
              <a:buFont typeface="Arial"/>
              <a:buNone/>
              <a:defRPr sz="1200">
                <a:solidFill>
                  <a:srgbClr val="888888"/>
                </a:solidFill>
                <a:latin typeface="Arial"/>
                <a:ea typeface="Arial"/>
                <a:cs typeface="Arial"/>
                <a:sym typeface="Arial"/>
              </a:defRPr>
            </a:lvl6pPr>
            <a:lvl7pPr marL="0" lvl="6" indent="0" algn="r">
              <a:buClr>
                <a:srgbClr val="888888"/>
              </a:buClr>
              <a:buSzPts val="1200"/>
              <a:buFont typeface="Arial"/>
              <a:buNone/>
              <a:defRPr sz="1200">
                <a:solidFill>
                  <a:srgbClr val="888888"/>
                </a:solidFill>
                <a:latin typeface="Arial"/>
                <a:ea typeface="Arial"/>
                <a:cs typeface="Arial"/>
                <a:sym typeface="Arial"/>
              </a:defRPr>
            </a:lvl7pPr>
            <a:lvl8pPr marL="0" lvl="7" indent="0" algn="r">
              <a:buClr>
                <a:srgbClr val="888888"/>
              </a:buClr>
              <a:buSzPts val="1200"/>
              <a:buFont typeface="Arial"/>
              <a:buNone/>
              <a:defRPr sz="1200">
                <a:solidFill>
                  <a:srgbClr val="888888"/>
                </a:solidFill>
                <a:latin typeface="Arial"/>
                <a:ea typeface="Arial"/>
                <a:cs typeface="Arial"/>
                <a:sym typeface="Arial"/>
              </a:defRPr>
            </a:lvl8pPr>
            <a:lvl9pPr marL="0" lvl="8" indent="0" algn="r">
              <a:buClr>
                <a:srgbClr val="888888"/>
              </a:buClr>
              <a:buSzPts val="1200"/>
              <a:buFont typeface="Arial"/>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9_Title and Content">
  <p:cSld name="29_Title and Content">
    <p:spTree>
      <p:nvGrpSpPr>
        <p:cNvPr id="1" name="Shape 253"/>
        <p:cNvGrpSpPr/>
        <p:nvPr/>
      </p:nvGrpSpPr>
      <p:grpSpPr>
        <a:xfrm>
          <a:off x="0" y="0"/>
          <a:ext cx="0" cy="0"/>
          <a:chOff x="0" y="0"/>
          <a:chExt cx="0" cy="0"/>
        </a:xfrm>
      </p:grpSpPr>
      <p:sp>
        <p:nvSpPr>
          <p:cNvPr id="254" name="Google Shape;254;p6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5" name="Google Shape;255;p69"/>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6" name="Google Shape;256;p6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69"/>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69"/>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59" name="Google Shape;259;p69"/>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0_Title and Content">
  <p:cSld name="30_Title and Content">
    <p:spTree>
      <p:nvGrpSpPr>
        <p:cNvPr id="1" name="Shape 260"/>
        <p:cNvGrpSpPr/>
        <p:nvPr/>
      </p:nvGrpSpPr>
      <p:grpSpPr>
        <a:xfrm>
          <a:off x="0" y="0"/>
          <a:ext cx="0" cy="0"/>
          <a:chOff x="0" y="0"/>
          <a:chExt cx="0" cy="0"/>
        </a:xfrm>
      </p:grpSpPr>
      <p:sp>
        <p:nvSpPr>
          <p:cNvPr id="261" name="Google Shape;261;p7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2" name="Google Shape;262;p70"/>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3" name="Google Shape;263;p70"/>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70"/>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70"/>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66" name="Google Shape;266;p70"/>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1_Title and Content">
  <p:cSld name="31_Title and Content">
    <p:spTree>
      <p:nvGrpSpPr>
        <p:cNvPr id="1" name="Shape 267"/>
        <p:cNvGrpSpPr/>
        <p:nvPr/>
      </p:nvGrpSpPr>
      <p:grpSpPr>
        <a:xfrm>
          <a:off x="0" y="0"/>
          <a:ext cx="0" cy="0"/>
          <a:chOff x="0" y="0"/>
          <a:chExt cx="0" cy="0"/>
        </a:xfrm>
      </p:grpSpPr>
      <p:sp>
        <p:nvSpPr>
          <p:cNvPr id="268" name="Google Shape;268;p71"/>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9" name="Google Shape;269;p71"/>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0" name="Google Shape;270;p71"/>
          <p:cNvSpPr txBox="1">
            <a:spLocks noGrp="1"/>
          </p:cNvSpPr>
          <p:nvPr>
            <p:ph type="dt" idx="10"/>
          </p:nvPr>
        </p:nvSpPr>
        <p:spPr>
          <a:xfrm>
            <a:off x="628650" y="4754921"/>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71"/>
          <p:cNvSpPr txBox="1">
            <a:spLocks noGrp="1"/>
          </p:cNvSpPr>
          <p:nvPr>
            <p:ph type="ftr" idx="11"/>
          </p:nvPr>
        </p:nvSpPr>
        <p:spPr>
          <a:xfrm>
            <a:off x="3017399" y="4743451"/>
            <a:ext cx="3097685" cy="297947"/>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71"/>
          <p:cNvSpPr txBox="1">
            <a:spLocks noGrp="1"/>
          </p:cNvSpPr>
          <p:nvPr>
            <p:ph type="sldNum" idx="12"/>
          </p:nvPr>
        </p:nvSpPr>
        <p:spPr>
          <a:xfrm>
            <a:off x="6457950" y="4767621"/>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73" name="Google Shape;273;p71"/>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2_Title and Content">
  <p:cSld name="32_Title and Content">
    <p:spTree>
      <p:nvGrpSpPr>
        <p:cNvPr id="1" name="Shape 274"/>
        <p:cNvGrpSpPr/>
        <p:nvPr/>
      </p:nvGrpSpPr>
      <p:grpSpPr>
        <a:xfrm>
          <a:off x="0" y="0"/>
          <a:ext cx="0" cy="0"/>
          <a:chOff x="0" y="0"/>
          <a:chExt cx="0" cy="0"/>
        </a:xfrm>
      </p:grpSpPr>
      <p:sp>
        <p:nvSpPr>
          <p:cNvPr id="275" name="Google Shape;275;p72"/>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6" name="Google Shape;276;p72"/>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7" name="Google Shape;277;p72"/>
          <p:cNvSpPr txBox="1">
            <a:spLocks noGrp="1"/>
          </p:cNvSpPr>
          <p:nvPr>
            <p:ph type="dt" idx="10"/>
          </p:nvPr>
        </p:nvSpPr>
        <p:spPr>
          <a:xfrm>
            <a:off x="628650" y="4754921"/>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72"/>
          <p:cNvSpPr txBox="1">
            <a:spLocks noGrp="1"/>
          </p:cNvSpPr>
          <p:nvPr>
            <p:ph type="ftr" idx="11"/>
          </p:nvPr>
        </p:nvSpPr>
        <p:spPr>
          <a:xfrm>
            <a:off x="3017399" y="4743451"/>
            <a:ext cx="3097685" cy="297947"/>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72"/>
          <p:cNvSpPr txBox="1">
            <a:spLocks noGrp="1"/>
          </p:cNvSpPr>
          <p:nvPr>
            <p:ph type="sldNum" idx="12"/>
          </p:nvPr>
        </p:nvSpPr>
        <p:spPr>
          <a:xfrm>
            <a:off x="6457950" y="4767621"/>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80" name="Google Shape;280;p72"/>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281"/>
        <p:cNvGrpSpPr/>
        <p:nvPr/>
      </p:nvGrpSpPr>
      <p:grpSpPr>
        <a:xfrm>
          <a:off x="0" y="0"/>
          <a:ext cx="0" cy="0"/>
          <a:chOff x="0" y="0"/>
          <a:chExt cx="0" cy="0"/>
        </a:xfrm>
      </p:grpSpPr>
      <p:sp>
        <p:nvSpPr>
          <p:cNvPr id="282" name="Google Shape;282;p73"/>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3" name="Google Shape;283;p73"/>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4" name="Google Shape;284;p73"/>
          <p:cNvSpPr txBox="1">
            <a:spLocks noGrp="1"/>
          </p:cNvSpPr>
          <p:nvPr>
            <p:ph type="dt" idx="10"/>
          </p:nvPr>
        </p:nvSpPr>
        <p:spPr>
          <a:xfrm>
            <a:off x="628650" y="4754921"/>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73"/>
          <p:cNvSpPr txBox="1">
            <a:spLocks noGrp="1"/>
          </p:cNvSpPr>
          <p:nvPr>
            <p:ph type="ftr" idx="11"/>
          </p:nvPr>
        </p:nvSpPr>
        <p:spPr>
          <a:xfrm>
            <a:off x="3017399" y="4743451"/>
            <a:ext cx="3097685" cy="297947"/>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73"/>
          <p:cNvSpPr txBox="1">
            <a:spLocks noGrp="1"/>
          </p:cNvSpPr>
          <p:nvPr>
            <p:ph type="sldNum" idx="12"/>
          </p:nvPr>
        </p:nvSpPr>
        <p:spPr>
          <a:xfrm>
            <a:off x="6457950" y="4767621"/>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73"/>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4_Title and Content">
  <p:cSld name="34_Title and Content">
    <p:spTree>
      <p:nvGrpSpPr>
        <p:cNvPr id="1" name="Shape 288"/>
        <p:cNvGrpSpPr/>
        <p:nvPr/>
      </p:nvGrpSpPr>
      <p:grpSpPr>
        <a:xfrm>
          <a:off x="0" y="0"/>
          <a:ext cx="0" cy="0"/>
          <a:chOff x="0" y="0"/>
          <a:chExt cx="0" cy="0"/>
        </a:xfrm>
      </p:grpSpPr>
      <p:sp>
        <p:nvSpPr>
          <p:cNvPr id="289" name="Google Shape;289;p74"/>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0" name="Google Shape;290;p74"/>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1" name="Google Shape;291;p74"/>
          <p:cNvSpPr txBox="1">
            <a:spLocks noGrp="1"/>
          </p:cNvSpPr>
          <p:nvPr>
            <p:ph type="dt" idx="10"/>
          </p:nvPr>
        </p:nvSpPr>
        <p:spPr>
          <a:xfrm>
            <a:off x="628650" y="4754921"/>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74"/>
          <p:cNvSpPr txBox="1">
            <a:spLocks noGrp="1"/>
          </p:cNvSpPr>
          <p:nvPr>
            <p:ph type="ftr" idx="11"/>
          </p:nvPr>
        </p:nvSpPr>
        <p:spPr>
          <a:xfrm>
            <a:off x="3017399" y="4743451"/>
            <a:ext cx="3097685" cy="297947"/>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74"/>
          <p:cNvSpPr txBox="1">
            <a:spLocks noGrp="1"/>
          </p:cNvSpPr>
          <p:nvPr>
            <p:ph type="sldNum" idx="12"/>
          </p:nvPr>
        </p:nvSpPr>
        <p:spPr>
          <a:xfrm>
            <a:off x="6457950" y="4767621"/>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294" name="Google Shape;294;p74"/>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5_Title and Content">
  <p:cSld name="35_Title and Content">
    <p:spTree>
      <p:nvGrpSpPr>
        <p:cNvPr id="1" name="Shape 295"/>
        <p:cNvGrpSpPr/>
        <p:nvPr/>
      </p:nvGrpSpPr>
      <p:grpSpPr>
        <a:xfrm>
          <a:off x="0" y="0"/>
          <a:ext cx="0" cy="0"/>
          <a:chOff x="0" y="0"/>
          <a:chExt cx="0" cy="0"/>
        </a:xfrm>
      </p:grpSpPr>
      <p:sp>
        <p:nvSpPr>
          <p:cNvPr id="296" name="Google Shape;296;p75"/>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7" name="Google Shape;297;p75"/>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8" name="Google Shape;298;p75"/>
          <p:cNvSpPr txBox="1">
            <a:spLocks noGrp="1"/>
          </p:cNvSpPr>
          <p:nvPr>
            <p:ph type="dt" idx="10"/>
          </p:nvPr>
        </p:nvSpPr>
        <p:spPr>
          <a:xfrm>
            <a:off x="628650" y="4754921"/>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75"/>
          <p:cNvSpPr txBox="1">
            <a:spLocks noGrp="1"/>
          </p:cNvSpPr>
          <p:nvPr>
            <p:ph type="ftr" idx="11"/>
          </p:nvPr>
        </p:nvSpPr>
        <p:spPr>
          <a:xfrm>
            <a:off x="3017399" y="4743451"/>
            <a:ext cx="3097685" cy="297947"/>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75"/>
          <p:cNvSpPr txBox="1">
            <a:spLocks noGrp="1"/>
          </p:cNvSpPr>
          <p:nvPr>
            <p:ph type="sldNum" idx="12"/>
          </p:nvPr>
        </p:nvSpPr>
        <p:spPr>
          <a:xfrm>
            <a:off x="6457950" y="4767621"/>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01" name="Google Shape;301;p75"/>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36_Title and Content">
  <p:cSld name="36_Title and Content">
    <p:spTree>
      <p:nvGrpSpPr>
        <p:cNvPr id="1" name="Shape 302"/>
        <p:cNvGrpSpPr/>
        <p:nvPr/>
      </p:nvGrpSpPr>
      <p:grpSpPr>
        <a:xfrm>
          <a:off x="0" y="0"/>
          <a:ext cx="0" cy="0"/>
          <a:chOff x="0" y="0"/>
          <a:chExt cx="0" cy="0"/>
        </a:xfrm>
      </p:grpSpPr>
      <p:sp>
        <p:nvSpPr>
          <p:cNvPr id="303" name="Google Shape;303;p7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4" name="Google Shape;304;p76"/>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5" name="Google Shape;305;p7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76"/>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76"/>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08" name="Google Shape;308;p76"/>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7_Title and Content">
  <p:cSld name="37_Title and Content">
    <p:spTree>
      <p:nvGrpSpPr>
        <p:cNvPr id="1" name="Shape 309"/>
        <p:cNvGrpSpPr/>
        <p:nvPr/>
      </p:nvGrpSpPr>
      <p:grpSpPr>
        <a:xfrm>
          <a:off x="0" y="0"/>
          <a:ext cx="0" cy="0"/>
          <a:chOff x="0" y="0"/>
          <a:chExt cx="0" cy="0"/>
        </a:xfrm>
      </p:grpSpPr>
      <p:sp>
        <p:nvSpPr>
          <p:cNvPr id="310" name="Google Shape;310;p7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1" name="Google Shape;311;p77"/>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2" name="Google Shape;312;p77"/>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77"/>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7"/>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15" name="Google Shape;315;p77"/>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8_Title and Content">
  <p:cSld name="38_Title and Content">
    <p:spTree>
      <p:nvGrpSpPr>
        <p:cNvPr id="1" name="Shape 316"/>
        <p:cNvGrpSpPr/>
        <p:nvPr/>
      </p:nvGrpSpPr>
      <p:grpSpPr>
        <a:xfrm>
          <a:off x="0" y="0"/>
          <a:ext cx="0" cy="0"/>
          <a:chOff x="0" y="0"/>
          <a:chExt cx="0" cy="0"/>
        </a:xfrm>
      </p:grpSpPr>
      <p:sp>
        <p:nvSpPr>
          <p:cNvPr id="317" name="Google Shape;317;p7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8" name="Google Shape;318;p78"/>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9" name="Google Shape;319;p78"/>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78"/>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78"/>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22" name="Google Shape;322;p78"/>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0"/>
        <p:cNvGrpSpPr/>
        <p:nvPr/>
      </p:nvGrpSpPr>
      <p:grpSpPr>
        <a:xfrm>
          <a:off x="0" y="0"/>
          <a:ext cx="0" cy="0"/>
          <a:chOff x="0" y="0"/>
          <a:chExt cx="0" cy="0"/>
        </a:xfrm>
      </p:grpSpPr>
      <p:sp>
        <p:nvSpPr>
          <p:cNvPr id="31" name="Google Shape;31;p3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3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Google Shape;33;p30"/>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0"/>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0"/>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9_Title and Content">
  <p:cSld name="39_Title and Content">
    <p:spTree>
      <p:nvGrpSpPr>
        <p:cNvPr id="1" name="Shape 323"/>
        <p:cNvGrpSpPr/>
        <p:nvPr/>
      </p:nvGrpSpPr>
      <p:grpSpPr>
        <a:xfrm>
          <a:off x="0" y="0"/>
          <a:ext cx="0" cy="0"/>
          <a:chOff x="0" y="0"/>
          <a:chExt cx="0" cy="0"/>
        </a:xfrm>
      </p:grpSpPr>
      <p:sp>
        <p:nvSpPr>
          <p:cNvPr id="324" name="Google Shape;324;p7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5" name="Google Shape;325;p79"/>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6" name="Google Shape;326;p7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79"/>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9"/>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29" name="Google Shape;329;p79"/>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0_Title and Content">
  <p:cSld name="40_Title and Content">
    <p:spTree>
      <p:nvGrpSpPr>
        <p:cNvPr id="1" name="Shape 330"/>
        <p:cNvGrpSpPr/>
        <p:nvPr/>
      </p:nvGrpSpPr>
      <p:grpSpPr>
        <a:xfrm>
          <a:off x="0" y="0"/>
          <a:ext cx="0" cy="0"/>
          <a:chOff x="0" y="0"/>
          <a:chExt cx="0" cy="0"/>
        </a:xfrm>
      </p:grpSpPr>
      <p:sp>
        <p:nvSpPr>
          <p:cNvPr id="331" name="Google Shape;331;p8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2" name="Google Shape;332;p80"/>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3" name="Google Shape;333;p80"/>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80"/>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80"/>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36" name="Google Shape;336;p80"/>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1_Title and Content">
  <p:cSld name="41_Title and Content">
    <p:spTree>
      <p:nvGrpSpPr>
        <p:cNvPr id="1" name="Shape 337"/>
        <p:cNvGrpSpPr/>
        <p:nvPr/>
      </p:nvGrpSpPr>
      <p:grpSpPr>
        <a:xfrm>
          <a:off x="0" y="0"/>
          <a:ext cx="0" cy="0"/>
          <a:chOff x="0" y="0"/>
          <a:chExt cx="0" cy="0"/>
        </a:xfrm>
      </p:grpSpPr>
      <p:sp>
        <p:nvSpPr>
          <p:cNvPr id="338" name="Google Shape;338;p81"/>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9" name="Google Shape;339;p81"/>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0" name="Google Shape;340;p81"/>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81"/>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81"/>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43" name="Google Shape;343;p81"/>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2_Title and Content">
  <p:cSld name="42_Title and Content">
    <p:spTree>
      <p:nvGrpSpPr>
        <p:cNvPr id="1" name="Shape 344"/>
        <p:cNvGrpSpPr/>
        <p:nvPr/>
      </p:nvGrpSpPr>
      <p:grpSpPr>
        <a:xfrm>
          <a:off x="0" y="0"/>
          <a:ext cx="0" cy="0"/>
          <a:chOff x="0" y="0"/>
          <a:chExt cx="0" cy="0"/>
        </a:xfrm>
      </p:grpSpPr>
      <p:sp>
        <p:nvSpPr>
          <p:cNvPr id="345" name="Google Shape;345;p82"/>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6" name="Google Shape;346;p82"/>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47" name="Google Shape;347;p82"/>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82"/>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82"/>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50" name="Google Shape;350;p82"/>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43_Title and Content">
  <p:cSld name="43_Title and Content">
    <p:spTree>
      <p:nvGrpSpPr>
        <p:cNvPr id="1" name="Shape 351"/>
        <p:cNvGrpSpPr/>
        <p:nvPr/>
      </p:nvGrpSpPr>
      <p:grpSpPr>
        <a:xfrm>
          <a:off x="0" y="0"/>
          <a:ext cx="0" cy="0"/>
          <a:chOff x="0" y="0"/>
          <a:chExt cx="0" cy="0"/>
        </a:xfrm>
      </p:grpSpPr>
      <p:sp>
        <p:nvSpPr>
          <p:cNvPr id="352" name="Google Shape;352;p83"/>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3" name="Google Shape;353;p83"/>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4" name="Google Shape;354;p83"/>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83"/>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83"/>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57" name="Google Shape;357;p83"/>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4_Title and Content">
  <p:cSld name="44_Title and Content">
    <p:spTree>
      <p:nvGrpSpPr>
        <p:cNvPr id="1" name="Shape 358"/>
        <p:cNvGrpSpPr/>
        <p:nvPr/>
      </p:nvGrpSpPr>
      <p:grpSpPr>
        <a:xfrm>
          <a:off x="0" y="0"/>
          <a:ext cx="0" cy="0"/>
          <a:chOff x="0" y="0"/>
          <a:chExt cx="0" cy="0"/>
        </a:xfrm>
      </p:grpSpPr>
      <p:sp>
        <p:nvSpPr>
          <p:cNvPr id="359" name="Google Shape;359;p84"/>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0" name="Google Shape;360;p84"/>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1" name="Google Shape;361;p84"/>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84"/>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84"/>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64" name="Google Shape;364;p84"/>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45_Title and Content">
  <p:cSld name="45_Title and Content">
    <p:spTree>
      <p:nvGrpSpPr>
        <p:cNvPr id="1" name="Shape 365"/>
        <p:cNvGrpSpPr/>
        <p:nvPr/>
      </p:nvGrpSpPr>
      <p:grpSpPr>
        <a:xfrm>
          <a:off x="0" y="0"/>
          <a:ext cx="0" cy="0"/>
          <a:chOff x="0" y="0"/>
          <a:chExt cx="0" cy="0"/>
        </a:xfrm>
      </p:grpSpPr>
      <p:sp>
        <p:nvSpPr>
          <p:cNvPr id="366" name="Google Shape;366;p85"/>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7" name="Google Shape;367;p85"/>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8" name="Google Shape;368;p85"/>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85"/>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85"/>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71" name="Google Shape;371;p85"/>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46_Title and Content">
  <p:cSld name="46_Title and Content">
    <p:spTree>
      <p:nvGrpSpPr>
        <p:cNvPr id="1" name="Shape 372"/>
        <p:cNvGrpSpPr/>
        <p:nvPr/>
      </p:nvGrpSpPr>
      <p:grpSpPr>
        <a:xfrm>
          <a:off x="0" y="0"/>
          <a:ext cx="0" cy="0"/>
          <a:chOff x="0" y="0"/>
          <a:chExt cx="0" cy="0"/>
        </a:xfrm>
      </p:grpSpPr>
      <p:sp>
        <p:nvSpPr>
          <p:cNvPr id="373" name="Google Shape;373;p86"/>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4" name="Google Shape;374;p86"/>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5" name="Google Shape;375;p86"/>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86"/>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7" name="Google Shape;377;p86"/>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78" name="Google Shape;378;p86"/>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7_Title and Content">
  <p:cSld name="47_Title and Content">
    <p:spTree>
      <p:nvGrpSpPr>
        <p:cNvPr id="1" name="Shape 379"/>
        <p:cNvGrpSpPr/>
        <p:nvPr/>
      </p:nvGrpSpPr>
      <p:grpSpPr>
        <a:xfrm>
          <a:off x="0" y="0"/>
          <a:ext cx="0" cy="0"/>
          <a:chOff x="0" y="0"/>
          <a:chExt cx="0" cy="0"/>
        </a:xfrm>
      </p:grpSpPr>
      <p:sp>
        <p:nvSpPr>
          <p:cNvPr id="380" name="Google Shape;380;p87"/>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1" name="Google Shape;381;p87"/>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2" name="Google Shape;382;p87"/>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87"/>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87"/>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85" name="Google Shape;385;p87"/>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8_Title and Content">
  <p:cSld name="48_Title and Content">
    <p:spTree>
      <p:nvGrpSpPr>
        <p:cNvPr id="1" name="Shape 386"/>
        <p:cNvGrpSpPr/>
        <p:nvPr/>
      </p:nvGrpSpPr>
      <p:grpSpPr>
        <a:xfrm>
          <a:off x="0" y="0"/>
          <a:ext cx="0" cy="0"/>
          <a:chOff x="0" y="0"/>
          <a:chExt cx="0" cy="0"/>
        </a:xfrm>
      </p:grpSpPr>
      <p:sp>
        <p:nvSpPr>
          <p:cNvPr id="387" name="Google Shape;387;p88"/>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8" name="Google Shape;388;p88"/>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9" name="Google Shape;389;p88"/>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88"/>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88"/>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92" name="Google Shape;392;p88"/>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6"/>
        <p:cNvGrpSpPr/>
        <p:nvPr/>
      </p:nvGrpSpPr>
      <p:grpSpPr>
        <a:xfrm>
          <a:off x="0" y="0"/>
          <a:ext cx="0" cy="0"/>
          <a:chOff x="0" y="0"/>
          <a:chExt cx="0" cy="0"/>
        </a:xfrm>
      </p:grpSpPr>
      <p:sp>
        <p:nvSpPr>
          <p:cNvPr id="37" name="Google Shape;37;p33"/>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9_Title and Content">
  <p:cSld name="49_Title and Content">
    <p:spTree>
      <p:nvGrpSpPr>
        <p:cNvPr id="1" name="Shape 393"/>
        <p:cNvGrpSpPr/>
        <p:nvPr/>
      </p:nvGrpSpPr>
      <p:grpSpPr>
        <a:xfrm>
          <a:off x="0" y="0"/>
          <a:ext cx="0" cy="0"/>
          <a:chOff x="0" y="0"/>
          <a:chExt cx="0" cy="0"/>
        </a:xfrm>
      </p:grpSpPr>
      <p:sp>
        <p:nvSpPr>
          <p:cNvPr id="394" name="Google Shape;394;p89"/>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5" name="Google Shape;395;p89"/>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6" name="Google Shape;396;p89"/>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89"/>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89"/>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399" name="Google Shape;399;p89"/>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0_Title and Content">
  <p:cSld name="50_Title and Content">
    <p:spTree>
      <p:nvGrpSpPr>
        <p:cNvPr id="1" name="Shape 400"/>
        <p:cNvGrpSpPr/>
        <p:nvPr/>
      </p:nvGrpSpPr>
      <p:grpSpPr>
        <a:xfrm>
          <a:off x="0" y="0"/>
          <a:ext cx="0" cy="0"/>
          <a:chOff x="0" y="0"/>
          <a:chExt cx="0" cy="0"/>
        </a:xfrm>
      </p:grpSpPr>
      <p:sp>
        <p:nvSpPr>
          <p:cNvPr id="401" name="Google Shape;401;p90"/>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2" name="Google Shape;402;p90"/>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03" name="Google Shape;403;p90"/>
          <p:cNvSpPr txBox="1">
            <a:spLocks noGrp="1"/>
          </p:cNvSpPr>
          <p:nvPr>
            <p:ph type="dt" idx="10"/>
          </p:nvPr>
        </p:nvSpPr>
        <p:spPr>
          <a:xfrm>
            <a:off x="628650" y="4767328"/>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90"/>
          <p:cNvSpPr txBox="1">
            <a:spLocks noGrp="1"/>
          </p:cNvSpPr>
          <p:nvPr>
            <p:ph type="ftr" idx="11"/>
          </p:nvPr>
        </p:nvSpPr>
        <p:spPr>
          <a:xfrm>
            <a:off x="3028950" y="4767328"/>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5" name="Google Shape;405;p90"/>
          <p:cNvSpPr txBox="1">
            <a:spLocks noGrp="1"/>
          </p:cNvSpPr>
          <p:nvPr>
            <p:ph type="sldNum" idx="12"/>
          </p:nvPr>
        </p:nvSpPr>
        <p:spPr>
          <a:xfrm>
            <a:off x="6457950" y="4767328"/>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425">
                <a:solidFill>
                  <a:srgbClr val="888888"/>
                </a:solidFill>
              </a:defRPr>
            </a:lvl1pPr>
            <a:lvl2pPr marL="0" lvl="1" indent="0" algn="r">
              <a:spcBef>
                <a:spcPts val="0"/>
              </a:spcBef>
              <a:buNone/>
              <a:defRPr sz="1425">
                <a:solidFill>
                  <a:srgbClr val="888888"/>
                </a:solidFill>
              </a:defRPr>
            </a:lvl2pPr>
            <a:lvl3pPr marL="0" lvl="2" indent="0" algn="r">
              <a:spcBef>
                <a:spcPts val="0"/>
              </a:spcBef>
              <a:buNone/>
              <a:defRPr sz="1425">
                <a:solidFill>
                  <a:srgbClr val="888888"/>
                </a:solidFill>
              </a:defRPr>
            </a:lvl3pPr>
            <a:lvl4pPr marL="0" lvl="3" indent="0" algn="r">
              <a:spcBef>
                <a:spcPts val="0"/>
              </a:spcBef>
              <a:buNone/>
              <a:defRPr sz="1425">
                <a:solidFill>
                  <a:srgbClr val="888888"/>
                </a:solidFill>
              </a:defRPr>
            </a:lvl4pPr>
            <a:lvl5pPr marL="0" lvl="4" indent="0" algn="r">
              <a:spcBef>
                <a:spcPts val="0"/>
              </a:spcBef>
              <a:buNone/>
              <a:defRPr sz="1425">
                <a:solidFill>
                  <a:srgbClr val="888888"/>
                </a:solidFill>
              </a:defRPr>
            </a:lvl5pPr>
            <a:lvl6pPr marL="0" lvl="5" indent="0" algn="r">
              <a:spcBef>
                <a:spcPts val="0"/>
              </a:spcBef>
              <a:buNone/>
              <a:defRPr sz="1425">
                <a:solidFill>
                  <a:srgbClr val="888888"/>
                </a:solidFill>
              </a:defRPr>
            </a:lvl6pPr>
            <a:lvl7pPr marL="0" lvl="6" indent="0" algn="r">
              <a:spcBef>
                <a:spcPts val="0"/>
              </a:spcBef>
              <a:buNone/>
              <a:defRPr sz="1425">
                <a:solidFill>
                  <a:srgbClr val="888888"/>
                </a:solidFill>
              </a:defRPr>
            </a:lvl7pPr>
            <a:lvl8pPr marL="0" lvl="7" indent="0" algn="r">
              <a:spcBef>
                <a:spcPts val="0"/>
              </a:spcBef>
              <a:buNone/>
              <a:defRPr sz="1425">
                <a:solidFill>
                  <a:srgbClr val="888888"/>
                </a:solidFill>
              </a:defRPr>
            </a:lvl8pPr>
            <a:lvl9pPr marL="0" lvl="8" indent="0" algn="r">
              <a:spcBef>
                <a:spcPts val="0"/>
              </a:spcBef>
              <a:buNone/>
              <a:defRPr sz="1425">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06" name="Google Shape;406;p90"/>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1_Title and Content">
  <p:cSld name="51_Title and Content">
    <p:spTree>
      <p:nvGrpSpPr>
        <p:cNvPr id="1" name="Shape 409"/>
        <p:cNvGrpSpPr/>
        <p:nvPr/>
      </p:nvGrpSpPr>
      <p:grpSpPr>
        <a:xfrm>
          <a:off x="0" y="0"/>
          <a:ext cx="0" cy="0"/>
          <a:chOff x="0" y="0"/>
          <a:chExt cx="0" cy="0"/>
        </a:xfrm>
      </p:grpSpPr>
      <p:sp>
        <p:nvSpPr>
          <p:cNvPr id="410" name="Google Shape;410;p93"/>
          <p:cNvSpPr txBox="1">
            <a:spLocks noGrp="1"/>
          </p:cNvSpPr>
          <p:nvPr>
            <p:ph type="title"/>
          </p:nvPr>
        </p:nvSpPr>
        <p:spPr>
          <a:xfrm>
            <a:off x="1944722" y="468082"/>
            <a:ext cx="6683765" cy="96066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1" name="Google Shape;411;p93"/>
          <p:cNvSpPr txBox="1">
            <a:spLocks noGrp="1"/>
          </p:cNvSpPr>
          <p:nvPr>
            <p:ph type="body" idx="1"/>
          </p:nvPr>
        </p:nvSpPr>
        <p:spPr>
          <a:xfrm>
            <a:off x="1941910" y="1600200"/>
            <a:ext cx="6686550" cy="2914650"/>
          </a:xfrm>
          <a:prstGeom prst="rect">
            <a:avLst/>
          </a:prstGeom>
          <a:noFill/>
          <a:ln>
            <a:noFill/>
          </a:ln>
        </p:spPr>
        <p:txBody>
          <a:bodyPr spcFirstLastPara="1" wrap="square" lIns="91325" tIns="45650" rIns="91325" bIns="456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2" name="Google Shape;412;p93"/>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93"/>
          <p:cNvSpPr txBox="1">
            <a:spLocks noGrp="1"/>
          </p:cNvSpPr>
          <p:nvPr>
            <p:ph type="ftr" idx="11"/>
          </p:nvPr>
        </p:nvSpPr>
        <p:spPr>
          <a:xfrm>
            <a:off x="1941938" y="4601908"/>
            <a:ext cx="5714999" cy="273844"/>
          </a:xfrm>
          <a:prstGeom prst="rect">
            <a:avLst/>
          </a:prstGeom>
          <a:noFill/>
          <a:ln>
            <a:noFill/>
          </a:ln>
        </p:spPr>
        <p:txBody>
          <a:bodyPr spcFirstLastPara="1" wrap="square" lIns="91325" tIns="45650" rIns="91325" bIns="456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93"/>
          <p:cNvSpPr txBox="1">
            <a:spLocks noGrp="1"/>
          </p:cNvSpPr>
          <p:nvPr>
            <p:ph type="sldNum" idx="12"/>
          </p:nvPr>
        </p:nvSpPr>
        <p:spPr>
          <a:xfrm>
            <a:off x="398888" y="590844"/>
            <a:ext cx="584825" cy="273844"/>
          </a:xfrm>
          <a:prstGeom prst="rect">
            <a:avLst/>
          </a:prstGeom>
          <a:noFill/>
          <a:ln>
            <a:noFill/>
          </a:ln>
        </p:spPr>
        <p:txBody>
          <a:bodyPr spcFirstLastPara="1" wrap="square" lIns="91325" tIns="45650" rIns="91325" bIns="4565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415" name="Google Shape;415;p93"/>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标题和内容">
  <p:cSld name="1_标题和内容">
    <p:spTree>
      <p:nvGrpSpPr>
        <p:cNvPr id="1" name="Shape 416"/>
        <p:cNvGrpSpPr/>
        <p:nvPr/>
      </p:nvGrpSpPr>
      <p:grpSpPr>
        <a:xfrm>
          <a:off x="0" y="0"/>
          <a:ext cx="0" cy="0"/>
          <a:chOff x="0" y="0"/>
          <a:chExt cx="0" cy="0"/>
        </a:xfrm>
      </p:grpSpPr>
      <p:pic>
        <p:nvPicPr>
          <p:cNvPr id="417" name="Google Shape;417;p94"/>
          <p:cNvPicPr preferRelativeResize="0"/>
          <p:nvPr/>
        </p:nvPicPr>
        <p:blipFill rotWithShape="1">
          <a:blip r:embed="rId2">
            <a:alphaModFix/>
          </a:blip>
          <a:srcRect/>
          <a:stretch/>
        </p:blipFill>
        <p:spPr>
          <a:xfrm>
            <a:off x="61903" y="81229"/>
            <a:ext cx="3073209" cy="776120"/>
          </a:xfrm>
          <a:prstGeom prst="rect">
            <a:avLst/>
          </a:prstGeom>
          <a:noFill/>
          <a:ln>
            <a:noFill/>
          </a:ln>
        </p:spPr>
      </p:pic>
      <p:pic>
        <p:nvPicPr>
          <p:cNvPr id="418" name="Google Shape;418;p94"/>
          <p:cNvPicPr preferRelativeResize="0"/>
          <p:nvPr/>
        </p:nvPicPr>
        <p:blipFill rotWithShape="1">
          <a:blip r:embed="rId3">
            <a:alphaModFix/>
          </a:blip>
          <a:srcRect/>
          <a:stretch/>
        </p:blipFill>
        <p:spPr>
          <a:xfrm>
            <a:off x="14562" y="4876508"/>
            <a:ext cx="9144000" cy="265317"/>
          </a:xfrm>
          <a:prstGeom prst="rect">
            <a:avLst/>
          </a:prstGeom>
          <a:noFill/>
          <a:ln>
            <a:noFill/>
          </a:ln>
        </p:spPr>
      </p:pic>
      <p:sp>
        <p:nvSpPr>
          <p:cNvPr id="419" name="Google Shape;419;p94"/>
          <p:cNvSpPr txBox="1">
            <a:spLocks noGrp="1"/>
          </p:cNvSpPr>
          <p:nvPr>
            <p:ph type="title"/>
          </p:nvPr>
        </p:nvSpPr>
        <p:spPr>
          <a:xfrm>
            <a:off x="1598486" y="98459"/>
            <a:ext cx="7164408" cy="56834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43675F"/>
              </a:buClr>
              <a:buSzPts val="3150"/>
              <a:buFont typeface="Microsoft YaHei"/>
              <a:buNone/>
              <a:defRPr sz="3150" b="1" i="0" u="none" strike="noStrike" cap="none">
                <a:solidFill>
                  <a:srgbClr val="43675F"/>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52_Title and Content">
  <p:cSld name="52_Title and Content">
    <p:spTree>
      <p:nvGrpSpPr>
        <p:cNvPr id="1" name="Shape 420"/>
        <p:cNvGrpSpPr/>
        <p:nvPr/>
      </p:nvGrpSpPr>
      <p:grpSpPr>
        <a:xfrm>
          <a:off x="0" y="0"/>
          <a:ext cx="0" cy="0"/>
          <a:chOff x="0" y="0"/>
          <a:chExt cx="0" cy="0"/>
        </a:xfrm>
      </p:grpSpPr>
      <p:sp>
        <p:nvSpPr>
          <p:cNvPr id="421" name="Google Shape;421;p95"/>
          <p:cNvSpPr txBox="1">
            <a:spLocks noGrp="1"/>
          </p:cNvSpPr>
          <p:nvPr>
            <p:ph type="title"/>
          </p:nvPr>
        </p:nvSpPr>
        <p:spPr>
          <a:xfrm>
            <a:off x="1944722" y="468082"/>
            <a:ext cx="6683765" cy="96066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2" name="Google Shape;422;p95"/>
          <p:cNvSpPr txBox="1">
            <a:spLocks noGrp="1"/>
          </p:cNvSpPr>
          <p:nvPr>
            <p:ph type="body" idx="1"/>
          </p:nvPr>
        </p:nvSpPr>
        <p:spPr>
          <a:xfrm>
            <a:off x="1941910" y="1600200"/>
            <a:ext cx="6686550" cy="2914650"/>
          </a:xfrm>
          <a:prstGeom prst="rect">
            <a:avLst/>
          </a:prstGeom>
          <a:noFill/>
          <a:ln>
            <a:noFill/>
          </a:ln>
        </p:spPr>
        <p:txBody>
          <a:bodyPr spcFirstLastPara="1" wrap="square" lIns="91325" tIns="45650" rIns="91325" bIns="456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23" name="Google Shape;423;p95"/>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95"/>
          <p:cNvSpPr txBox="1">
            <a:spLocks noGrp="1"/>
          </p:cNvSpPr>
          <p:nvPr>
            <p:ph type="ftr" idx="11"/>
          </p:nvPr>
        </p:nvSpPr>
        <p:spPr>
          <a:xfrm>
            <a:off x="1941938" y="4601908"/>
            <a:ext cx="5714999" cy="273844"/>
          </a:xfrm>
          <a:prstGeom prst="rect">
            <a:avLst/>
          </a:prstGeom>
          <a:noFill/>
          <a:ln>
            <a:noFill/>
          </a:ln>
        </p:spPr>
        <p:txBody>
          <a:bodyPr spcFirstLastPara="1" wrap="square" lIns="91325" tIns="45650" rIns="91325" bIns="456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95"/>
          <p:cNvSpPr txBox="1">
            <a:spLocks noGrp="1"/>
          </p:cNvSpPr>
          <p:nvPr>
            <p:ph type="sldNum" idx="12"/>
          </p:nvPr>
        </p:nvSpPr>
        <p:spPr>
          <a:xfrm>
            <a:off x="398888" y="590844"/>
            <a:ext cx="584825" cy="273844"/>
          </a:xfrm>
          <a:prstGeom prst="rect">
            <a:avLst/>
          </a:prstGeom>
          <a:noFill/>
          <a:ln>
            <a:noFill/>
          </a:ln>
        </p:spPr>
        <p:txBody>
          <a:bodyPr spcFirstLastPara="1" wrap="square" lIns="91325" tIns="45650" rIns="91325" bIns="4565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426" name="Google Shape;426;p95"/>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53_Title and Content">
  <p:cSld name="53_Title and Content">
    <p:spTree>
      <p:nvGrpSpPr>
        <p:cNvPr id="1" name="Shape 427"/>
        <p:cNvGrpSpPr/>
        <p:nvPr/>
      </p:nvGrpSpPr>
      <p:grpSpPr>
        <a:xfrm>
          <a:off x="0" y="0"/>
          <a:ext cx="0" cy="0"/>
          <a:chOff x="0" y="0"/>
          <a:chExt cx="0" cy="0"/>
        </a:xfrm>
      </p:grpSpPr>
      <p:sp>
        <p:nvSpPr>
          <p:cNvPr id="428" name="Google Shape;428;p96"/>
          <p:cNvSpPr txBox="1">
            <a:spLocks noGrp="1"/>
          </p:cNvSpPr>
          <p:nvPr>
            <p:ph type="title"/>
          </p:nvPr>
        </p:nvSpPr>
        <p:spPr>
          <a:xfrm>
            <a:off x="1944722" y="468082"/>
            <a:ext cx="6683765" cy="96066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9" name="Google Shape;429;p96"/>
          <p:cNvSpPr txBox="1">
            <a:spLocks noGrp="1"/>
          </p:cNvSpPr>
          <p:nvPr>
            <p:ph type="body" idx="1"/>
          </p:nvPr>
        </p:nvSpPr>
        <p:spPr>
          <a:xfrm>
            <a:off x="1941910" y="1600200"/>
            <a:ext cx="6686550" cy="2914650"/>
          </a:xfrm>
          <a:prstGeom prst="rect">
            <a:avLst/>
          </a:prstGeom>
          <a:noFill/>
          <a:ln>
            <a:noFill/>
          </a:ln>
        </p:spPr>
        <p:txBody>
          <a:bodyPr spcFirstLastPara="1" wrap="square" lIns="91325" tIns="45650" rIns="91325" bIns="456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0" name="Google Shape;430;p9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96"/>
          <p:cNvSpPr txBox="1">
            <a:spLocks noGrp="1"/>
          </p:cNvSpPr>
          <p:nvPr>
            <p:ph type="ftr" idx="11"/>
          </p:nvPr>
        </p:nvSpPr>
        <p:spPr>
          <a:xfrm>
            <a:off x="1941938" y="4601908"/>
            <a:ext cx="5714999" cy="273844"/>
          </a:xfrm>
          <a:prstGeom prst="rect">
            <a:avLst/>
          </a:prstGeom>
          <a:noFill/>
          <a:ln>
            <a:noFill/>
          </a:ln>
        </p:spPr>
        <p:txBody>
          <a:bodyPr spcFirstLastPara="1" wrap="square" lIns="91325" tIns="45650" rIns="91325" bIns="456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96"/>
          <p:cNvSpPr txBox="1">
            <a:spLocks noGrp="1"/>
          </p:cNvSpPr>
          <p:nvPr>
            <p:ph type="sldNum" idx="12"/>
          </p:nvPr>
        </p:nvSpPr>
        <p:spPr>
          <a:xfrm>
            <a:off x="398888" y="590844"/>
            <a:ext cx="584825" cy="273844"/>
          </a:xfrm>
          <a:prstGeom prst="rect">
            <a:avLst/>
          </a:prstGeom>
          <a:noFill/>
          <a:ln>
            <a:noFill/>
          </a:ln>
        </p:spPr>
        <p:txBody>
          <a:bodyPr spcFirstLastPara="1" wrap="square" lIns="91325" tIns="45650" rIns="91325" bIns="4565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433" name="Google Shape;433;p96"/>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54_Title and Content">
  <p:cSld name="54_Title and Content">
    <p:spTree>
      <p:nvGrpSpPr>
        <p:cNvPr id="1" name="Shape 434"/>
        <p:cNvGrpSpPr/>
        <p:nvPr/>
      </p:nvGrpSpPr>
      <p:grpSpPr>
        <a:xfrm>
          <a:off x="0" y="0"/>
          <a:ext cx="0" cy="0"/>
          <a:chOff x="0" y="0"/>
          <a:chExt cx="0" cy="0"/>
        </a:xfrm>
      </p:grpSpPr>
      <p:sp>
        <p:nvSpPr>
          <p:cNvPr id="435" name="Google Shape;435;p97"/>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6" name="Google Shape;436;p97"/>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37" name="Google Shape;437;p97"/>
          <p:cNvSpPr txBox="1">
            <a:spLocks noGrp="1"/>
          </p:cNvSpPr>
          <p:nvPr>
            <p:ph type="dt" idx="10"/>
          </p:nvPr>
        </p:nvSpPr>
        <p:spPr>
          <a:xfrm>
            <a:off x="628650" y="4767318"/>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97"/>
          <p:cNvSpPr txBox="1">
            <a:spLocks noGrp="1"/>
          </p:cNvSpPr>
          <p:nvPr>
            <p:ph type="ftr" idx="11"/>
          </p:nvPr>
        </p:nvSpPr>
        <p:spPr>
          <a:xfrm>
            <a:off x="3016250" y="484272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97"/>
          <p:cNvSpPr txBox="1">
            <a:spLocks noGrp="1"/>
          </p:cNvSpPr>
          <p:nvPr>
            <p:ph type="sldNum" idx="12"/>
          </p:nvPr>
        </p:nvSpPr>
        <p:spPr>
          <a:xfrm>
            <a:off x="6457950" y="4767318"/>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40" name="Google Shape;440;p97"/>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5_Title and Content">
  <p:cSld name="55_Title and Content">
    <p:spTree>
      <p:nvGrpSpPr>
        <p:cNvPr id="1" name="Shape 441"/>
        <p:cNvGrpSpPr/>
        <p:nvPr/>
      </p:nvGrpSpPr>
      <p:grpSpPr>
        <a:xfrm>
          <a:off x="0" y="0"/>
          <a:ext cx="0" cy="0"/>
          <a:chOff x="0" y="0"/>
          <a:chExt cx="0" cy="0"/>
        </a:xfrm>
      </p:grpSpPr>
      <p:sp>
        <p:nvSpPr>
          <p:cNvPr id="442" name="Google Shape;442;p98"/>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3" name="Google Shape;443;p98"/>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44" name="Google Shape;444;p98"/>
          <p:cNvSpPr txBox="1">
            <a:spLocks noGrp="1"/>
          </p:cNvSpPr>
          <p:nvPr>
            <p:ph type="dt" idx="10"/>
          </p:nvPr>
        </p:nvSpPr>
        <p:spPr>
          <a:xfrm>
            <a:off x="628650" y="4767318"/>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98"/>
          <p:cNvSpPr txBox="1">
            <a:spLocks noGrp="1"/>
          </p:cNvSpPr>
          <p:nvPr>
            <p:ph type="ftr" idx="11"/>
          </p:nvPr>
        </p:nvSpPr>
        <p:spPr>
          <a:xfrm>
            <a:off x="3016250" y="484272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98"/>
          <p:cNvSpPr txBox="1">
            <a:spLocks noGrp="1"/>
          </p:cNvSpPr>
          <p:nvPr>
            <p:ph type="sldNum" idx="12"/>
          </p:nvPr>
        </p:nvSpPr>
        <p:spPr>
          <a:xfrm>
            <a:off x="6457950" y="4767318"/>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47" name="Google Shape;447;p98"/>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56_Title and Content">
  <p:cSld name="56_Title and Content">
    <p:spTree>
      <p:nvGrpSpPr>
        <p:cNvPr id="1" name="Shape 448"/>
        <p:cNvGrpSpPr/>
        <p:nvPr/>
      </p:nvGrpSpPr>
      <p:grpSpPr>
        <a:xfrm>
          <a:off x="0" y="0"/>
          <a:ext cx="0" cy="0"/>
          <a:chOff x="0" y="0"/>
          <a:chExt cx="0" cy="0"/>
        </a:xfrm>
      </p:grpSpPr>
      <p:sp>
        <p:nvSpPr>
          <p:cNvPr id="449" name="Google Shape;449;p99"/>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0" name="Google Shape;450;p99"/>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1" name="Google Shape;451;p99"/>
          <p:cNvSpPr txBox="1">
            <a:spLocks noGrp="1"/>
          </p:cNvSpPr>
          <p:nvPr>
            <p:ph type="dt" idx="10"/>
          </p:nvPr>
        </p:nvSpPr>
        <p:spPr>
          <a:xfrm>
            <a:off x="628650" y="4767318"/>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99"/>
          <p:cNvSpPr txBox="1">
            <a:spLocks noGrp="1"/>
          </p:cNvSpPr>
          <p:nvPr>
            <p:ph type="ftr" idx="11"/>
          </p:nvPr>
        </p:nvSpPr>
        <p:spPr>
          <a:xfrm>
            <a:off x="3016250" y="484272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99"/>
          <p:cNvSpPr txBox="1">
            <a:spLocks noGrp="1"/>
          </p:cNvSpPr>
          <p:nvPr>
            <p:ph type="sldNum" idx="12"/>
          </p:nvPr>
        </p:nvSpPr>
        <p:spPr>
          <a:xfrm>
            <a:off x="6457950" y="4767318"/>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54" name="Google Shape;454;p99"/>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57_Title and Content">
  <p:cSld name="57_Title and Content">
    <p:spTree>
      <p:nvGrpSpPr>
        <p:cNvPr id="1" name="Shape 455"/>
        <p:cNvGrpSpPr/>
        <p:nvPr/>
      </p:nvGrpSpPr>
      <p:grpSpPr>
        <a:xfrm>
          <a:off x="0" y="0"/>
          <a:ext cx="0" cy="0"/>
          <a:chOff x="0" y="0"/>
          <a:chExt cx="0" cy="0"/>
        </a:xfrm>
      </p:grpSpPr>
      <p:sp>
        <p:nvSpPr>
          <p:cNvPr id="456" name="Google Shape;456;p100"/>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7" name="Google Shape;457;p100"/>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58" name="Google Shape;458;p100"/>
          <p:cNvSpPr txBox="1">
            <a:spLocks noGrp="1"/>
          </p:cNvSpPr>
          <p:nvPr>
            <p:ph type="dt" idx="10"/>
          </p:nvPr>
        </p:nvSpPr>
        <p:spPr>
          <a:xfrm>
            <a:off x="628650" y="4767318"/>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100"/>
          <p:cNvSpPr txBox="1">
            <a:spLocks noGrp="1"/>
          </p:cNvSpPr>
          <p:nvPr>
            <p:ph type="ftr" idx="11"/>
          </p:nvPr>
        </p:nvSpPr>
        <p:spPr>
          <a:xfrm>
            <a:off x="3016250" y="484272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100"/>
          <p:cNvSpPr txBox="1">
            <a:spLocks noGrp="1"/>
          </p:cNvSpPr>
          <p:nvPr>
            <p:ph type="sldNum" idx="12"/>
          </p:nvPr>
        </p:nvSpPr>
        <p:spPr>
          <a:xfrm>
            <a:off x="6457950" y="4767318"/>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61" name="Google Shape;461;p100"/>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40"/>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58_Title and Content">
  <p:cSld name="58_Title and Content">
    <p:spTree>
      <p:nvGrpSpPr>
        <p:cNvPr id="1" name="Shape 462"/>
        <p:cNvGrpSpPr/>
        <p:nvPr/>
      </p:nvGrpSpPr>
      <p:grpSpPr>
        <a:xfrm>
          <a:off x="0" y="0"/>
          <a:ext cx="0" cy="0"/>
          <a:chOff x="0" y="0"/>
          <a:chExt cx="0" cy="0"/>
        </a:xfrm>
      </p:grpSpPr>
      <p:sp>
        <p:nvSpPr>
          <p:cNvPr id="463" name="Google Shape;463;p101"/>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4" name="Google Shape;464;p101"/>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5" name="Google Shape;465;p101"/>
          <p:cNvSpPr txBox="1">
            <a:spLocks noGrp="1"/>
          </p:cNvSpPr>
          <p:nvPr>
            <p:ph type="dt" idx="10"/>
          </p:nvPr>
        </p:nvSpPr>
        <p:spPr>
          <a:xfrm>
            <a:off x="628650" y="4767318"/>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101"/>
          <p:cNvSpPr txBox="1">
            <a:spLocks noGrp="1"/>
          </p:cNvSpPr>
          <p:nvPr>
            <p:ph type="ftr" idx="11"/>
          </p:nvPr>
        </p:nvSpPr>
        <p:spPr>
          <a:xfrm>
            <a:off x="3016250" y="484272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101"/>
          <p:cNvSpPr txBox="1">
            <a:spLocks noGrp="1"/>
          </p:cNvSpPr>
          <p:nvPr>
            <p:ph type="sldNum" idx="12"/>
          </p:nvPr>
        </p:nvSpPr>
        <p:spPr>
          <a:xfrm>
            <a:off x="6457950" y="4767318"/>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68" name="Google Shape;468;p101"/>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9_Title and Content">
  <p:cSld name="59_Title and Content">
    <p:spTree>
      <p:nvGrpSpPr>
        <p:cNvPr id="1" name="Shape 469"/>
        <p:cNvGrpSpPr/>
        <p:nvPr/>
      </p:nvGrpSpPr>
      <p:grpSpPr>
        <a:xfrm>
          <a:off x="0" y="0"/>
          <a:ext cx="0" cy="0"/>
          <a:chOff x="0" y="0"/>
          <a:chExt cx="0" cy="0"/>
        </a:xfrm>
      </p:grpSpPr>
      <p:sp>
        <p:nvSpPr>
          <p:cNvPr id="470" name="Google Shape;470;p102"/>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1" name="Google Shape;471;p102"/>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2" name="Google Shape;472;p102"/>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102"/>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102"/>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75" name="Google Shape;475;p102"/>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0_Title and Content">
  <p:cSld name="60_Title and Content">
    <p:spTree>
      <p:nvGrpSpPr>
        <p:cNvPr id="1" name="Shape 476"/>
        <p:cNvGrpSpPr/>
        <p:nvPr/>
      </p:nvGrpSpPr>
      <p:grpSpPr>
        <a:xfrm>
          <a:off x="0" y="0"/>
          <a:ext cx="0" cy="0"/>
          <a:chOff x="0" y="0"/>
          <a:chExt cx="0" cy="0"/>
        </a:xfrm>
      </p:grpSpPr>
      <p:sp>
        <p:nvSpPr>
          <p:cNvPr id="477" name="Google Shape;477;p103"/>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8" name="Google Shape;478;p103"/>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79" name="Google Shape;479;p103"/>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0" name="Google Shape;480;p103"/>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03"/>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82" name="Google Shape;482;p103"/>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61_Title and Content">
  <p:cSld name="61_Title and Content">
    <p:spTree>
      <p:nvGrpSpPr>
        <p:cNvPr id="1" name="Shape 483"/>
        <p:cNvGrpSpPr/>
        <p:nvPr/>
      </p:nvGrpSpPr>
      <p:grpSpPr>
        <a:xfrm>
          <a:off x="0" y="0"/>
          <a:ext cx="0" cy="0"/>
          <a:chOff x="0" y="0"/>
          <a:chExt cx="0" cy="0"/>
        </a:xfrm>
      </p:grpSpPr>
      <p:sp>
        <p:nvSpPr>
          <p:cNvPr id="484" name="Google Shape;484;p104"/>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5" name="Google Shape;485;p104"/>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6" name="Google Shape;486;p104"/>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04"/>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04"/>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89" name="Google Shape;489;p104"/>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62_Title and Content">
  <p:cSld name="62_Title and Content">
    <p:spTree>
      <p:nvGrpSpPr>
        <p:cNvPr id="1" name="Shape 490"/>
        <p:cNvGrpSpPr/>
        <p:nvPr/>
      </p:nvGrpSpPr>
      <p:grpSpPr>
        <a:xfrm>
          <a:off x="0" y="0"/>
          <a:ext cx="0" cy="0"/>
          <a:chOff x="0" y="0"/>
          <a:chExt cx="0" cy="0"/>
        </a:xfrm>
      </p:grpSpPr>
      <p:sp>
        <p:nvSpPr>
          <p:cNvPr id="491" name="Google Shape;491;p105"/>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2" name="Google Shape;492;p105"/>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93" name="Google Shape;493;p105"/>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05"/>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05"/>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96" name="Google Shape;496;p105"/>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63_Title and Content">
  <p:cSld name="63_Title and Content">
    <p:spTree>
      <p:nvGrpSpPr>
        <p:cNvPr id="1" name="Shape 497"/>
        <p:cNvGrpSpPr/>
        <p:nvPr/>
      </p:nvGrpSpPr>
      <p:grpSpPr>
        <a:xfrm>
          <a:off x="0" y="0"/>
          <a:ext cx="0" cy="0"/>
          <a:chOff x="0" y="0"/>
          <a:chExt cx="0" cy="0"/>
        </a:xfrm>
      </p:grpSpPr>
      <p:sp>
        <p:nvSpPr>
          <p:cNvPr id="498" name="Google Shape;498;p106"/>
          <p:cNvSpPr txBox="1">
            <a:spLocks noGrp="1"/>
          </p:cNvSpPr>
          <p:nvPr>
            <p:ph type="title"/>
          </p:nvPr>
        </p:nvSpPr>
        <p:spPr>
          <a:xfrm>
            <a:off x="628651" y="273847"/>
            <a:ext cx="7886700" cy="994172"/>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9" name="Google Shape;499;p106"/>
          <p:cNvSpPr txBox="1">
            <a:spLocks noGrp="1"/>
          </p:cNvSpPr>
          <p:nvPr>
            <p:ph type="body" idx="1"/>
          </p:nvPr>
        </p:nvSpPr>
        <p:spPr>
          <a:xfrm>
            <a:off x="628651" y="1369219"/>
            <a:ext cx="7886700" cy="3263504"/>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0" name="Google Shape;500;p10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106"/>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2" name="Google Shape;502;p106"/>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03" name="Google Shape;503;p106"/>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4_Title and Content">
  <p:cSld name="64_Title and Content">
    <p:spTree>
      <p:nvGrpSpPr>
        <p:cNvPr id="1" name="Shape 504"/>
        <p:cNvGrpSpPr/>
        <p:nvPr/>
      </p:nvGrpSpPr>
      <p:grpSpPr>
        <a:xfrm>
          <a:off x="0" y="0"/>
          <a:ext cx="0" cy="0"/>
          <a:chOff x="0" y="0"/>
          <a:chExt cx="0" cy="0"/>
        </a:xfrm>
      </p:grpSpPr>
      <p:sp>
        <p:nvSpPr>
          <p:cNvPr id="505" name="Google Shape;505;p10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6" name="Google Shape;506;p107"/>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07" name="Google Shape;507;p107"/>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07"/>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07"/>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10" name="Google Shape;510;p107"/>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65_Title and Content">
  <p:cSld name="65_Title and Content">
    <p:spTree>
      <p:nvGrpSpPr>
        <p:cNvPr id="1" name="Shape 511"/>
        <p:cNvGrpSpPr/>
        <p:nvPr/>
      </p:nvGrpSpPr>
      <p:grpSpPr>
        <a:xfrm>
          <a:off x="0" y="0"/>
          <a:ext cx="0" cy="0"/>
          <a:chOff x="0" y="0"/>
          <a:chExt cx="0" cy="0"/>
        </a:xfrm>
      </p:grpSpPr>
      <p:sp>
        <p:nvSpPr>
          <p:cNvPr id="512" name="Google Shape;512;p10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3" name="Google Shape;513;p108"/>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14" name="Google Shape;514;p108"/>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08"/>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08"/>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17" name="Google Shape;517;p108"/>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6_Title and Content">
  <p:cSld name="66_Title and Content">
    <p:spTree>
      <p:nvGrpSpPr>
        <p:cNvPr id="1" name="Shape 518"/>
        <p:cNvGrpSpPr/>
        <p:nvPr/>
      </p:nvGrpSpPr>
      <p:grpSpPr>
        <a:xfrm>
          <a:off x="0" y="0"/>
          <a:ext cx="0" cy="0"/>
          <a:chOff x="0" y="0"/>
          <a:chExt cx="0" cy="0"/>
        </a:xfrm>
      </p:grpSpPr>
      <p:sp>
        <p:nvSpPr>
          <p:cNvPr id="519" name="Google Shape;519;p10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0" name="Google Shape;520;p109"/>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1" name="Google Shape;521;p10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09"/>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09"/>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24" name="Google Shape;524;p109"/>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67_Title and Content">
  <p:cSld name="67_Title and Content">
    <p:spTree>
      <p:nvGrpSpPr>
        <p:cNvPr id="1" name="Shape 525"/>
        <p:cNvGrpSpPr/>
        <p:nvPr/>
      </p:nvGrpSpPr>
      <p:grpSpPr>
        <a:xfrm>
          <a:off x="0" y="0"/>
          <a:ext cx="0" cy="0"/>
          <a:chOff x="0" y="0"/>
          <a:chExt cx="0" cy="0"/>
        </a:xfrm>
      </p:grpSpPr>
      <p:sp>
        <p:nvSpPr>
          <p:cNvPr id="526" name="Google Shape;526;p1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7" name="Google Shape;527;p110"/>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28" name="Google Shape;528;p110"/>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10"/>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110"/>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31" name="Google Shape;531;p110"/>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41"/>
        <p:cNvGrpSpPr/>
        <p:nvPr/>
      </p:nvGrpSpPr>
      <p:grpSpPr>
        <a:xfrm>
          <a:off x="0" y="0"/>
          <a:ext cx="0" cy="0"/>
          <a:chOff x="0" y="0"/>
          <a:chExt cx="0" cy="0"/>
        </a:xfrm>
      </p:grpSpPr>
      <p:pic>
        <p:nvPicPr>
          <p:cNvPr id="42" name="Google Shape;42;p37"/>
          <p:cNvPicPr preferRelativeResize="0"/>
          <p:nvPr/>
        </p:nvPicPr>
        <p:blipFill rotWithShape="1">
          <a:blip r:embed="rId2">
            <a:alphaModFix/>
          </a:blip>
          <a:srcRect t="36020"/>
          <a:stretch/>
        </p:blipFill>
        <p:spPr>
          <a:xfrm>
            <a:off x="0" y="3010546"/>
            <a:ext cx="9144000" cy="2132954"/>
          </a:xfrm>
          <a:prstGeom prst="rect">
            <a:avLst/>
          </a:prstGeom>
          <a:noFill/>
          <a:ln>
            <a:noFill/>
          </a:ln>
        </p:spPr>
      </p:pic>
      <p:pic>
        <p:nvPicPr>
          <p:cNvPr id="43" name="Google Shape;43;p37"/>
          <p:cNvPicPr preferRelativeResize="0"/>
          <p:nvPr/>
        </p:nvPicPr>
        <p:blipFill rotWithShape="1">
          <a:blip r:embed="rId2">
            <a:alphaModFix/>
          </a:blip>
          <a:srcRect t="36020"/>
          <a:stretch/>
        </p:blipFill>
        <p:spPr>
          <a:xfrm>
            <a:off x="0" y="3010546"/>
            <a:ext cx="9144000" cy="2132954"/>
          </a:xfrm>
          <a:prstGeom prst="rect">
            <a:avLst/>
          </a:prstGeom>
          <a:noFill/>
          <a:ln>
            <a:noFill/>
          </a:ln>
        </p:spPr>
      </p:pic>
      <p:sp>
        <p:nvSpPr>
          <p:cNvPr id="44" name="Google Shape;44;p37"/>
          <p:cNvSpPr/>
          <p:nvPr/>
        </p:nvSpPr>
        <p:spPr>
          <a:xfrm>
            <a:off x="0" y="2"/>
            <a:ext cx="9144000" cy="3010545"/>
          </a:xfrm>
          <a:prstGeom prst="rect">
            <a:avLst/>
          </a:prstGeom>
          <a:solidFill>
            <a:srgbClr val="FEF6E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45" name="Google Shape;45;p37"/>
          <p:cNvSpPr txBox="1"/>
          <p:nvPr/>
        </p:nvSpPr>
        <p:spPr>
          <a:xfrm>
            <a:off x="-76200" y="4977884"/>
            <a:ext cx="533400"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rgbClr val="000000"/>
                </a:solidFill>
                <a:latin typeface="Arial"/>
                <a:ea typeface="Arial"/>
                <a:cs typeface="Arial"/>
                <a:sym typeface="Arial"/>
              </a:rPr>
              <a:t>V.Hồng</a:t>
            </a:r>
            <a:endParaRPr sz="600">
              <a:solidFill>
                <a:srgbClr val="000000"/>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68_Title and Content">
  <p:cSld name="68_Title and Content">
    <p:spTree>
      <p:nvGrpSpPr>
        <p:cNvPr id="1" name="Shape 532"/>
        <p:cNvGrpSpPr/>
        <p:nvPr/>
      </p:nvGrpSpPr>
      <p:grpSpPr>
        <a:xfrm>
          <a:off x="0" y="0"/>
          <a:ext cx="0" cy="0"/>
          <a:chOff x="0" y="0"/>
          <a:chExt cx="0" cy="0"/>
        </a:xfrm>
      </p:grpSpPr>
      <p:sp>
        <p:nvSpPr>
          <p:cNvPr id="533" name="Google Shape;533;p1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4" name="Google Shape;534;p111"/>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5" name="Google Shape;535;p111"/>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111"/>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111"/>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38" name="Google Shape;538;p111"/>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69_Title and Content">
  <p:cSld name="69_Title and Content">
    <p:spTree>
      <p:nvGrpSpPr>
        <p:cNvPr id="1" name="Shape 539"/>
        <p:cNvGrpSpPr/>
        <p:nvPr/>
      </p:nvGrpSpPr>
      <p:grpSpPr>
        <a:xfrm>
          <a:off x="0" y="0"/>
          <a:ext cx="0" cy="0"/>
          <a:chOff x="0" y="0"/>
          <a:chExt cx="0" cy="0"/>
        </a:xfrm>
      </p:grpSpPr>
      <p:sp>
        <p:nvSpPr>
          <p:cNvPr id="540" name="Google Shape;540;p11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1" name="Google Shape;541;p112"/>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2" name="Google Shape;542;p112"/>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112"/>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112"/>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45" name="Google Shape;545;p112"/>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70_Title and Content">
  <p:cSld name="70_Title and Content">
    <p:spTree>
      <p:nvGrpSpPr>
        <p:cNvPr id="1" name="Shape 546"/>
        <p:cNvGrpSpPr/>
        <p:nvPr/>
      </p:nvGrpSpPr>
      <p:grpSpPr>
        <a:xfrm>
          <a:off x="0" y="0"/>
          <a:ext cx="0" cy="0"/>
          <a:chOff x="0" y="0"/>
          <a:chExt cx="0" cy="0"/>
        </a:xfrm>
      </p:grpSpPr>
      <p:sp>
        <p:nvSpPr>
          <p:cNvPr id="547" name="Google Shape;547;p11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8" name="Google Shape;548;p113"/>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9" name="Google Shape;549;p113"/>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13"/>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13"/>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52" name="Google Shape;552;p113"/>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71_Title and Content">
  <p:cSld name="71_Title and Content">
    <p:spTree>
      <p:nvGrpSpPr>
        <p:cNvPr id="1" name="Shape 553"/>
        <p:cNvGrpSpPr/>
        <p:nvPr/>
      </p:nvGrpSpPr>
      <p:grpSpPr>
        <a:xfrm>
          <a:off x="0" y="0"/>
          <a:ext cx="0" cy="0"/>
          <a:chOff x="0" y="0"/>
          <a:chExt cx="0" cy="0"/>
        </a:xfrm>
      </p:grpSpPr>
      <p:sp>
        <p:nvSpPr>
          <p:cNvPr id="554" name="Google Shape;554;p1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5" name="Google Shape;555;p114"/>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6" name="Google Shape;556;p114"/>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14"/>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114"/>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59" name="Google Shape;559;p114"/>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72_Title and Content">
  <p:cSld name="72_Title and Content">
    <p:spTree>
      <p:nvGrpSpPr>
        <p:cNvPr id="1" name="Shape 560"/>
        <p:cNvGrpSpPr/>
        <p:nvPr/>
      </p:nvGrpSpPr>
      <p:grpSpPr>
        <a:xfrm>
          <a:off x="0" y="0"/>
          <a:ext cx="0" cy="0"/>
          <a:chOff x="0" y="0"/>
          <a:chExt cx="0" cy="0"/>
        </a:xfrm>
      </p:grpSpPr>
      <p:sp>
        <p:nvSpPr>
          <p:cNvPr id="561" name="Google Shape;561;p11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2" name="Google Shape;562;p115"/>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63" name="Google Shape;563;p115"/>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115"/>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5" name="Google Shape;565;p115"/>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66" name="Google Shape;566;p115"/>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73_Title and Content">
  <p:cSld name="73_Title and Content">
    <p:spTree>
      <p:nvGrpSpPr>
        <p:cNvPr id="1" name="Shape 567"/>
        <p:cNvGrpSpPr/>
        <p:nvPr/>
      </p:nvGrpSpPr>
      <p:grpSpPr>
        <a:xfrm>
          <a:off x="0" y="0"/>
          <a:ext cx="0" cy="0"/>
          <a:chOff x="0" y="0"/>
          <a:chExt cx="0" cy="0"/>
        </a:xfrm>
      </p:grpSpPr>
      <p:sp>
        <p:nvSpPr>
          <p:cNvPr id="568" name="Google Shape;568;p1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9" name="Google Shape;569;p116"/>
          <p:cNvSpPr txBox="1">
            <a:spLocks noGrp="1"/>
          </p:cNvSpPr>
          <p:nvPr>
            <p:ph type="body" idx="1"/>
          </p:nvPr>
        </p:nvSpPr>
        <p:spPr>
          <a:xfrm>
            <a:off x="457200" y="1200155"/>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0" name="Google Shape;570;p116"/>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1" name="Google Shape;571;p116"/>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2" name="Google Shape;572;p116"/>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573" name="Google Shape;573;p116"/>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标题和内容">
  <p:cSld name="2_标题和内容">
    <p:spTree>
      <p:nvGrpSpPr>
        <p:cNvPr id="1" name="Shape 576"/>
        <p:cNvGrpSpPr/>
        <p:nvPr/>
      </p:nvGrpSpPr>
      <p:grpSpPr>
        <a:xfrm>
          <a:off x="0" y="0"/>
          <a:ext cx="0" cy="0"/>
          <a:chOff x="0" y="0"/>
          <a:chExt cx="0" cy="0"/>
        </a:xfrm>
      </p:grpSpPr>
      <p:pic>
        <p:nvPicPr>
          <p:cNvPr id="577" name="Google Shape;577;p119"/>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578"/>
        <p:cNvGrpSpPr/>
        <p:nvPr/>
      </p:nvGrpSpPr>
      <p:grpSpPr>
        <a:xfrm>
          <a:off x="0" y="0"/>
          <a:ext cx="0" cy="0"/>
          <a:chOff x="0" y="0"/>
          <a:chExt cx="0" cy="0"/>
        </a:xfrm>
      </p:grpSpPr>
      <p:pic>
        <p:nvPicPr>
          <p:cNvPr id="579" name="Google Shape;579;p120"/>
          <p:cNvPicPr preferRelativeResize="0"/>
          <p:nvPr/>
        </p:nvPicPr>
        <p:blipFill rotWithShape="1">
          <a:blip r:embed="rId2">
            <a:alphaModFix/>
          </a:blip>
          <a:srcRect/>
          <a:stretch/>
        </p:blipFill>
        <p:spPr>
          <a:xfrm>
            <a:off x="0" y="7942"/>
            <a:ext cx="9144000" cy="512762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3_标题和内容">
  <p:cSld name="3_标题和内容">
    <p:spTree>
      <p:nvGrpSpPr>
        <p:cNvPr id="1" name="Shape 581"/>
        <p:cNvGrpSpPr/>
        <p:nvPr/>
      </p:nvGrpSpPr>
      <p:grpSpPr>
        <a:xfrm>
          <a:off x="0" y="0"/>
          <a:ext cx="0" cy="0"/>
          <a:chOff x="0" y="0"/>
          <a:chExt cx="0" cy="0"/>
        </a:xfrm>
      </p:grpSpPr>
      <p:pic>
        <p:nvPicPr>
          <p:cNvPr id="582" name="Google Shape;582;p12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内容与标题">
  <p:cSld name="2_内容与标题">
    <p:spTree>
      <p:nvGrpSpPr>
        <p:cNvPr id="1" name="Shape 583"/>
        <p:cNvGrpSpPr/>
        <p:nvPr/>
      </p:nvGrpSpPr>
      <p:grpSpPr>
        <a:xfrm>
          <a:off x="0" y="0"/>
          <a:ext cx="0" cy="0"/>
          <a:chOff x="0" y="0"/>
          <a:chExt cx="0" cy="0"/>
        </a:xfrm>
      </p:grpSpPr>
      <p:pic>
        <p:nvPicPr>
          <p:cNvPr id="584" name="Google Shape;584;p123"/>
          <p:cNvPicPr preferRelativeResize="0"/>
          <p:nvPr/>
        </p:nvPicPr>
        <p:blipFill rotWithShape="1">
          <a:blip r:embed="rId2">
            <a:alphaModFix/>
          </a:blip>
          <a:srcRect/>
          <a:stretch/>
        </p:blipFill>
        <p:spPr>
          <a:xfrm>
            <a:off x="0" y="7942"/>
            <a:ext cx="9144000" cy="51276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46"/>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_标题和内容">
  <p:cSld name="4_标题和内容">
    <p:spTree>
      <p:nvGrpSpPr>
        <p:cNvPr id="1" name="Shape 586"/>
        <p:cNvGrpSpPr/>
        <p:nvPr/>
      </p:nvGrpSpPr>
      <p:grpSpPr>
        <a:xfrm>
          <a:off x="0" y="0"/>
          <a:ext cx="0" cy="0"/>
          <a:chOff x="0" y="0"/>
          <a:chExt cx="0" cy="0"/>
        </a:xfrm>
      </p:grpSpPr>
      <p:pic>
        <p:nvPicPr>
          <p:cNvPr id="587" name="Google Shape;587;p125"/>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_内容与标题">
  <p:cSld name="3_内容与标题">
    <p:spTree>
      <p:nvGrpSpPr>
        <p:cNvPr id="1" name="Shape 588"/>
        <p:cNvGrpSpPr/>
        <p:nvPr/>
      </p:nvGrpSpPr>
      <p:grpSpPr>
        <a:xfrm>
          <a:off x="0" y="0"/>
          <a:ext cx="0" cy="0"/>
          <a:chOff x="0" y="0"/>
          <a:chExt cx="0" cy="0"/>
        </a:xfrm>
      </p:grpSpPr>
      <p:pic>
        <p:nvPicPr>
          <p:cNvPr id="589" name="Google Shape;589;p126"/>
          <p:cNvPicPr preferRelativeResize="0"/>
          <p:nvPr/>
        </p:nvPicPr>
        <p:blipFill rotWithShape="1">
          <a:blip r:embed="rId2">
            <a:alphaModFix/>
          </a:blip>
          <a:srcRect/>
          <a:stretch/>
        </p:blipFill>
        <p:spPr>
          <a:xfrm>
            <a:off x="0" y="7942"/>
            <a:ext cx="9144000" cy="512762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74_Title and Content">
  <p:cSld name="74_Title and Content">
    <p:spTree>
      <p:nvGrpSpPr>
        <p:cNvPr id="1" name="Shape 590"/>
        <p:cNvGrpSpPr/>
        <p:nvPr/>
      </p:nvGrpSpPr>
      <p:grpSpPr>
        <a:xfrm>
          <a:off x="0" y="0"/>
          <a:ext cx="0" cy="0"/>
          <a:chOff x="0" y="0"/>
          <a:chExt cx="0" cy="0"/>
        </a:xfrm>
      </p:grpSpPr>
      <p:sp>
        <p:nvSpPr>
          <p:cNvPr id="591" name="Google Shape;591;p127"/>
          <p:cNvSpPr txBox="1">
            <a:spLocks noGrp="1"/>
          </p:cNvSpPr>
          <p:nvPr>
            <p:ph type="title"/>
          </p:nvPr>
        </p:nvSpPr>
        <p:spPr>
          <a:xfrm>
            <a:off x="1944710" y="468082"/>
            <a:ext cx="6683765" cy="96066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2" name="Google Shape;592;p127"/>
          <p:cNvSpPr txBox="1">
            <a:spLocks noGrp="1"/>
          </p:cNvSpPr>
          <p:nvPr>
            <p:ph type="body" idx="1"/>
          </p:nvPr>
        </p:nvSpPr>
        <p:spPr>
          <a:xfrm>
            <a:off x="1941910" y="1600200"/>
            <a:ext cx="6686550" cy="2914650"/>
          </a:xfrm>
          <a:prstGeom prst="rect">
            <a:avLst/>
          </a:prstGeom>
          <a:noFill/>
          <a:ln>
            <a:noFill/>
          </a:ln>
        </p:spPr>
        <p:txBody>
          <a:bodyPr spcFirstLastPara="1" wrap="square" lIns="91325" tIns="45650" rIns="91325" bIns="456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3" name="Google Shape;593;p127"/>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4" name="Google Shape;594;p127"/>
          <p:cNvSpPr txBox="1">
            <a:spLocks noGrp="1"/>
          </p:cNvSpPr>
          <p:nvPr>
            <p:ph type="ftr" idx="11"/>
          </p:nvPr>
        </p:nvSpPr>
        <p:spPr>
          <a:xfrm>
            <a:off x="1941926" y="4601884"/>
            <a:ext cx="5714999" cy="273844"/>
          </a:xfrm>
          <a:prstGeom prst="rect">
            <a:avLst/>
          </a:prstGeom>
          <a:noFill/>
          <a:ln>
            <a:noFill/>
          </a:ln>
        </p:spPr>
        <p:txBody>
          <a:bodyPr spcFirstLastPara="1" wrap="square" lIns="91325" tIns="45650" rIns="91325" bIns="456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p127"/>
          <p:cNvSpPr txBox="1">
            <a:spLocks noGrp="1"/>
          </p:cNvSpPr>
          <p:nvPr>
            <p:ph type="sldNum" idx="12"/>
          </p:nvPr>
        </p:nvSpPr>
        <p:spPr>
          <a:xfrm>
            <a:off x="398876" y="590844"/>
            <a:ext cx="584825" cy="273844"/>
          </a:xfrm>
          <a:prstGeom prst="rect">
            <a:avLst/>
          </a:prstGeom>
          <a:noFill/>
          <a:ln>
            <a:noFill/>
          </a:ln>
        </p:spPr>
        <p:txBody>
          <a:bodyPr spcFirstLastPara="1" wrap="square" lIns="91325" tIns="45650" rIns="91325" bIns="4565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596" name="Google Shape;596;p127"/>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5_标题和内容">
  <p:cSld name="5_标题和内容">
    <p:spTree>
      <p:nvGrpSpPr>
        <p:cNvPr id="1" name="Shape 597"/>
        <p:cNvGrpSpPr/>
        <p:nvPr/>
      </p:nvGrpSpPr>
      <p:grpSpPr>
        <a:xfrm>
          <a:off x="0" y="0"/>
          <a:ext cx="0" cy="0"/>
          <a:chOff x="0" y="0"/>
          <a:chExt cx="0" cy="0"/>
        </a:xfrm>
      </p:grpSpPr>
      <p:pic>
        <p:nvPicPr>
          <p:cNvPr id="598" name="Google Shape;598;p128"/>
          <p:cNvPicPr preferRelativeResize="0"/>
          <p:nvPr/>
        </p:nvPicPr>
        <p:blipFill rotWithShape="1">
          <a:blip r:embed="rId2">
            <a:alphaModFix/>
          </a:blip>
          <a:srcRect/>
          <a:stretch/>
        </p:blipFill>
        <p:spPr>
          <a:xfrm>
            <a:off x="61891" y="81205"/>
            <a:ext cx="3073209" cy="776120"/>
          </a:xfrm>
          <a:prstGeom prst="rect">
            <a:avLst/>
          </a:prstGeom>
          <a:noFill/>
          <a:ln>
            <a:noFill/>
          </a:ln>
        </p:spPr>
      </p:pic>
      <p:pic>
        <p:nvPicPr>
          <p:cNvPr id="599" name="Google Shape;599;p128"/>
          <p:cNvPicPr preferRelativeResize="0"/>
          <p:nvPr/>
        </p:nvPicPr>
        <p:blipFill rotWithShape="1">
          <a:blip r:embed="rId3">
            <a:alphaModFix/>
          </a:blip>
          <a:srcRect/>
          <a:stretch/>
        </p:blipFill>
        <p:spPr>
          <a:xfrm>
            <a:off x="14562" y="4876508"/>
            <a:ext cx="9144000" cy="265317"/>
          </a:xfrm>
          <a:prstGeom prst="rect">
            <a:avLst/>
          </a:prstGeom>
          <a:noFill/>
          <a:ln>
            <a:noFill/>
          </a:ln>
        </p:spPr>
      </p:pic>
      <p:sp>
        <p:nvSpPr>
          <p:cNvPr id="600" name="Google Shape;600;p128"/>
          <p:cNvSpPr txBox="1">
            <a:spLocks noGrp="1"/>
          </p:cNvSpPr>
          <p:nvPr>
            <p:ph type="title"/>
          </p:nvPr>
        </p:nvSpPr>
        <p:spPr>
          <a:xfrm>
            <a:off x="1598486" y="98459"/>
            <a:ext cx="7164408" cy="56834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rgbClr val="43675F"/>
              </a:buClr>
              <a:buSzPts val="3150"/>
              <a:buFont typeface="Microsoft YaHei"/>
              <a:buNone/>
              <a:defRPr sz="3150" b="1" i="0" u="none" strike="noStrike" cap="none">
                <a:solidFill>
                  <a:srgbClr val="43675F"/>
                </a:solidFill>
                <a:latin typeface="Microsoft YaHei"/>
                <a:ea typeface="Microsoft YaHei"/>
                <a:cs typeface="Microsoft YaHei"/>
                <a:sym typeface="Microsoft YaHe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75_Title and Content">
  <p:cSld name="75_Title and Content">
    <p:spTree>
      <p:nvGrpSpPr>
        <p:cNvPr id="1" name="Shape 601"/>
        <p:cNvGrpSpPr/>
        <p:nvPr/>
      </p:nvGrpSpPr>
      <p:grpSpPr>
        <a:xfrm>
          <a:off x="0" y="0"/>
          <a:ext cx="0" cy="0"/>
          <a:chOff x="0" y="0"/>
          <a:chExt cx="0" cy="0"/>
        </a:xfrm>
      </p:grpSpPr>
      <p:sp>
        <p:nvSpPr>
          <p:cNvPr id="602" name="Google Shape;602;p129"/>
          <p:cNvSpPr txBox="1">
            <a:spLocks noGrp="1"/>
          </p:cNvSpPr>
          <p:nvPr>
            <p:ph type="title"/>
          </p:nvPr>
        </p:nvSpPr>
        <p:spPr>
          <a:xfrm>
            <a:off x="1944710" y="468082"/>
            <a:ext cx="6683765" cy="96066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3" name="Google Shape;603;p129"/>
          <p:cNvSpPr txBox="1">
            <a:spLocks noGrp="1"/>
          </p:cNvSpPr>
          <p:nvPr>
            <p:ph type="body" idx="1"/>
          </p:nvPr>
        </p:nvSpPr>
        <p:spPr>
          <a:xfrm>
            <a:off x="1941910" y="1600200"/>
            <a:ext cx="6686550" cy="2914650"/>
          </a:xfrm>
          <a:prstGeom prst="rect">
            <a:avLst/>
          </a:prstGeom>
          <a:noFill/>
          <a:ln>
            <a:noFill/>
          </a:ln>
        </p:spPr>
        <p:txBody>
          <a:bodyPr spcFirstLastPara="1" wrap="square" lIns="91325" tIns="45650" rIns="91325" bIns="456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4" name="Google Shape;604;p129"/>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129"/>
          <p:cNvSpPr txBox="1">
            <a:spLocks noGrp="1"/>
          </p:cNvSpPr>
          <p:nvPr>
            <p:ph type="ftr" idx="11"/>
          </p:nvPr>
        </p:nvSpPr>
        <p:spPr>
          <a:xfrm>
            <a:off x="1941926" y="4601884"/>
            <a:ext cx="5714999" cy="273844"/>
          </a:xfrm>
          <a:prstGeom prst="rect">
            <a:avLst/>
          </a:prstGeom>
          <a:noFill/>
          <a:ln>
            <a:noFill/>
          </a:ln>
        </p:spPr>
        <p:txBody>
          <a:bodyPr spcFirstLastPara="1" wrap="square" lIns="91325" tIns="45650" rIns="91325" bIns="456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6" name="Google Shape;606;p129"/>
          <p:cNvSpPr txBox="1">
            <a:spLocks noGrp="1"/>
          </p:cNvSpPr>
          <p:nvPr>
            <p:ph type="sldNum" idx="12"/>
          </p:nvPr>
        </p:nvSpPr>
        <p:spPr>
          <a:xfrm>
            <a:off x="398876" y="590844"/>
            <a:ext cx="584825" cy="273844"/>
          </a:xfrm>
          <a:prstGeom prst="rect">
            <a:avLst/>
          </a:prstGeom>
          <a:noFill/>
          <a:ln>
            <a:noFill/>
          </a:ln>
        </p:spPr>
        <p:txBody>
          <a:bodyPr spcFirstLastPara="1" wrap="square" lIns="91325" tIns="45650" rIns="91325" bIns="4565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607" name="Google Shape;607;p129"/>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76_Title and Content">
  <p:cSld name="76_Title and Content">
    <p:spTree>
      <p:nvGrpSpPr>
        <p:cNvPr id="1" name="Shape 608"/>
        <p:cNvGrpSpPr/>
        <p:nvPr/>
      </p:nvGrpSpPr>
      <p:grpSpPr>
        <a:xfrm>
          <a:off x="0" y="0"/>
          <a:ext cx="0" cy="0"/>
          <a:chOff x="0" y="0"/>
          <a:chExt cx="0" cy="0"/>
        </a:xfrm>
      </p:grpSpPr>
      <p:sp>
        <p:nvSpPr>
          <p:cNvPr id="609" name="Google Shape;609;p130"/>
          <p:cNvSpPr txBox="1">
            <a:spLocks noGrp="1"/>
          </p:cNvSpPr>
          <p:nvPr>
            <p:ph type="title"/>
          </p:nvPr>
        </p:nvSpPr>
        <p:spPr>
          <a:xfrm>
            <a:off x="1944710" y="468082"/>
            <a:ext cx="6683765" cy="960668"/>
          </a:xfrm>
          <a:prstGeom prst="rect">
            <a:avLst/>
          </a:prstGeom>
          <a:noFill/>
          <a:ln>
            <a:noFill/>
          </a:ln>
        </p:spPr>
        <p:txBody>
          <a:bodyPr spcFirstLastPara="1" wrap="square" lIns="91325" tIns="45650" rIns="91325" bIns="45650" anchor="t"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0" name="Google Shape;610;p130"/>
          <p:cNvSpPr txBox="1">
            <a:spLocks noGrp="1"/>
          </p:cNvSpPr>
          <p:nvPr>
            <p:ph type="body" idx="1"/>
          </p:nvPr>
        </p:nvSpPr>
        <p:spPr>
          <a:xfrm>
            <a:off x="1941910" y="1600200"/>
            <a:ext cx="6686550" cy="2914650"/>
          </a:xfrm>
          <a:prstGeom prst="rect">
            <a:avLst/>
          </a:prstGeom>
          <a:noFill/>
          <a:ln>
            <a:noFill/>
          </a:ln>
        </p:spPr>
        <p:txBody>
          <a:bodyPr spcFirstLastPara="1" wrap="square" lIns="91325" tIns="45650" rIns="91325" bIns="456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1" name="Google Shape;611;p130"/>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2" name="Google Shape;612;p130"/>
          <p:cNvSpPr txBox="1">
            <a:spLocks noGrp="1"/>
          </p:cNvSpPr>
          <p:nvPr>
            <p:ph type="ftr" idx="11"/>
          </p:nvPr>
        </p:nvSpPr>
        <p:spPr>
          <a:xfrm>
            <a:off x="1941926" y="4601884"/>
            <a:ext cx="5714999" cy="273844"/>
          </a:xfrm>
          <a:prstGeom prst="rect">
            <a:avLst/>
          </a:prstGeom>
          <a:noFill/>
          <a:ln>
            <a:noFill/>
          </a:ln>
        </p:spPr>
        <p:txBody>
          <a:bodyPr spcFirstLastPara="1" wrap="square" lIns="91325" tIns="45650" rIns="91325" bIns="4565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3" name="Google Shape;613;p130"/>
          <p:cNvSpPr txBox="1">
            <a:spLocks noGrp="1"/>
          </p:cNvSpPr>
          <p:nvPr>
            <p:ph type="sldNum" idx="12"/>
          </p:nvPr>
        </p:nvSpPr>
        <p:spPr>
          <a:xfrm>
            <a:off x="398876" y="590844"/>
            <a:ext cx="584825" cy="273844"/>
          </a:xfrm>
          <a:prstGeom prst="rect">
            <a:avLst/>
          </a:prstGeom>
          <a:noFill/>
          <a:ln>
            <a:noFill/>
          </a:ln>
        </p:spPr>
        <p:txBody>
          <a:bodyPr spcFirstLastPara="1" wrap="square" lIns="91325" tIns="45650" rIns="91325" bIns="45650" anchor="ctr" anchorCtr="0">
            <a:noAutofit/>
          </a:bodyPr>
          <a:lstStyle>
            <a:lvl1pPr marL="0" lvl="0" indent="0" algn="r">
              <a:spcBef>
                <a:spcPts val="0"/>
              </a:spcBef>
              <a:buNone/>
              <a:defRPr>
                <a:solidFill>
                  <a:srgbClr val="000000"/>
                </a:solidFill>
              </a:defRPr>
            </a:lvl1pPr>
            <a:lvl2pPr marL="0" lvl="1" indent="0" algn="r">
              <a:spcBef>
                <a:spcPts val="0"/>
              </a:spcBef>
              <a:buNone/>
              <a:defRPr>
                <a:solidFill>
                  <a:srgbClr val="000000"/>
                </a:solidFill>
              </a:defRPr>
            </a:lvl2pPr>
            <a:lvl3pPr marL="0" lvl="2" indent="0" algn="r">
              <a:spcBef>
                <a:spcPts val="0"/>
              </a:spcBef>
              <a:buNone/>
              <a:defRPr>
                <a:solidFill>
                  <a:srgbClr val="000000"/>
                </a:solidFill>
              </a:defRPr>
            </a:lvl3pPr>
            <a:lvl4pPr marL="0" lvl="3" indent="0" algn="r">
              <a:spcBef>
                <a:spcPts val="0"/>
              </a:spcBef>
              <a:buNone/>
              <a:defRPr>
                <a:solidFill>
                  <a:srgbClr val="000000"/>
                </a:solidFill>
              </a:defRPr>
            </a:lvl4pPr>
            <a:lvl5pPr marL="0" lvl="4" indent="0" algn="r">
              <a:spcBef>
                <a:spcPts val="0"/>
              </a:spcBef>
              <a:buNone/>
              <a:defRPr>
                <a:solidFill>
                  <a:srgbClr val="000000"/>
                </a:solidFill>
              </a:defRPr>
            </a:lvl5pPr>
            <a:lvl6pPr marL="0" lvl="5" indent="0" algn="r">
              <a:spcBef>
                <a:spcPts val="0"/>
              </a:spcBef>
              <a:buNone/>
              <a:defRPr>
                <a:solidFill>
                  <a:srgbClr val="000000"/>
                </a:solidFill>
              </a:defRPr>
            </a:lvl6pPr>
            <a:lvl7pPr marL="0" lvl="6" indent="0" algn="r">
              <a:spcBef>
                <a:spcPts val="0"/>
              </a:spcBef>
              <a:buNone/>
              <a:defRPr>
                <a:solidFill>
                  <a:srgbClr val="000000"/>
                </a:solidFill>
              </a:defRPr>
            </a:lvl7pPr>
            <a:lvl8pPr marL="0" lvl="7" indent="0" algn="r">
              <a:spcBef>
                <a:spcPts val="0"/>
              </a:spcBef>
              <a:buNone/>
              <a:defRPr>
                <a:solidFill>
                  <a:srgbClr val="000000"/>
                </a:solidFill>
              </a:defRPr>
            </a:lvl8pPr>
            <a:lvl9pPr marL="0" lvl="8" indent="0" algn="r">
              <a:spcBef>
                <a:spcPts val="0"/>
              </a:spcBef>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
        <p:nvSpPr>
          <p:cNvPr id="614" name="Google Shape;614;p130"/>
          <p:cNvSpPr>
            <a:spLocks noGrp="1"/>
          </p:cNvSpPr>
          <p:nvPr>
            <p:ph type="pic" idx="2"/>
          </p:nvPr>
        </p:nvSpPr>
        <p:spPr>
          <a:xfrm>
            <a:off x="9226154" y="3189685"/>
            <a:ext cx="685800" cy="685800"/>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2"/>
        <p:cNvGrpSpPr/>
        <p:nvPr/>
      </p:nvGrpSpPr>
      <p:grpSpPr>
        <a:xfrm>
          <a:off x="0" y="0"/>
          <a:ext cx="0" cy="0"/>
          <a:chOff x="0" y="0"/>
          <a:chExt cx="0" cy="0"/>
        </a:xfrm>
      </p:grpSpPr>
      <p:sp>
        <p:nvSpPr>
          <p:cNvPr id="623" name="Google Shape;623;p3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4" name="Google Shape;624;p32"/>
          <p:cNvSpPr txBox="1">
            <a:spLocks noGrp="1"/>
          </p:cNvSpPr>
          <p:nvPr>
            <p:ph type="subTitle" idx="1"/>
          </p:nvPr>
        </p:nvSpPr>
        <p:spPr>
          <a:xfrm>
            <a:off x="1143000" y="2701528"/>
            <a:ext cx="6858000" cy="1241822"/>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625" name="Google Shape;625;p32"/>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32"/>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7" name="Google Shape;627;p32"/>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8"/>
        <p:cNvGrpSpPr/>
        <p:nvPr/>
      </p:nvGrpSpPr>
      <p:grpSpPr>
        <a:xfrm>
          <a:off x="0" y="0"/>
          <a:ext cx="0" cy="0"/>
          <a:chOff x="0" y="0"/>
          <a:chExt cx="0" cy="0"/>
        </a:xfrm>
      </p:grpSpPr>
      <p:sp>
        <p:nvSpPr>
          <p:cNvPr id="629" name="Google Shape;629;p14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0" name="Google Shape;630;p14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1" name="Google Shape;631;p141"/>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141"/>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3" name="Google Shape;633;p141"/>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4"/>
        <p:cNvGrpSpPr/>
        <p:nvPr/>
      </p:nvGrpSpPr>
      <p:grpSpPr>
        <a:xfrm>
          <a:off x="0" y="0"/>
          <a:ext cx="0" cy="0"/>
          <a:chOff x="0" y="0"/>
          <a:chExt cx="0" cy="0"/>
        </a:xfrm>
      </p:grpSpPr>
      <p:sp>
        <p:nvSpPr>
          <p:cNvPr id="635" name="Google Shape;635;p142"/>
          <p:cNvSpPr txBox="1">
            <a:spLocks noGrp="1"/>
          </p:cNvSpPr>
          <p:nvPr>
            <p:ph type="title"/>
          </p:nvPr>
        </p:nvSpPr>
        <p:spPr>
          <a:xfrm>
            <a:off x="623888" y="1282305"/>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6" name="Google Shape;636;p142"/>
          <p:cNvSpPr txBox="1">
            <a:spLocks noGrp="1"/>
          </p:cNvSpPr>
          <p:nvPr>
            <p:ph type="body" idx="1"/>
          </p:nvPr>
        </p:nvSpPr>
        <p:spPr>
          <a:xfrm>
            <a:off x="623888" y="3442099"/>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400"/>
              <a:buNone/>
              <a:defRPr sz="140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37" name="Google Shape;637;p142"/>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142"/>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142"/>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0"/>
        <p:cNvGrpSpPr/>
        <p:nvPr/>
      </p:nvGrpSpPr>
      <p:grpSpPr>
        <a:xfrm>
          <a:off x="0" y="0"/>
          <a:ext cx="0" cy="0"/>
          <a:chOff x="0" y="0"/>
          <a:chExt cx="0" cy="0"/>
        </a:xfrm>
      </p:grpSpPr>
      <p:sp>
        <p:nvSpPr>
          <p:cNvPr id="641" name="Google Shape;641;p14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2" name="Google Shape;642;p143"/>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3" name="Google Shape;643;p143"/>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44" name="Google Shape;644;p143"/>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43"/>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6" name="Google Shape;646;p143"/>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7.jp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dt" idx="10"/>
          </p:nvPr>
        </p:nvSpPr>
        <p:spPr>
          <a:xfrm>
            <a:off x="457200" y="4767264"/>
            <a:ext cx="21336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 name="Google Shape;11;p25"/>
          <p:cNvSpPr txBox="1">
            <a:spLocks noGrp="1"/>
          </p:cNvSpPr>
          <p:nvPr>
            <p:ph type="ftr" idx="11"/>
          </p:nvPr>
        </p:nvSpPr>
        <p:spPr>
          <a:xfrm>
            <a:off x="3124200" y="4767264"/>
            <a:ext cx="28956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sldNum" idx="12"/>
          </p:nvPr>
        </p:nvSpPr>
        <p:spPr>
          <a:xfrm>
            <a:off x="6553200" y="4767264"/>
            <a:ext cx="21336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5"/>
          <p:cNvSpPr txBox="1"/>
          <p:nvPr/>
        </p:nvSpPr>
        <p:spPr>
          <a:xfrm>
            <a:off x="8839200" y="4993273"/>
            <a:ext cx="457200" cy="1692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 b="0" i="0" u="none" strike="noStrike" cap="none">
                <a:solidFill>
                  <a:schemeClr val="dk1"/>
                </a:solidFill>
                <a:latin typeface="Arial Rounded"/>
                <a:ea typeface="Arial Rounded"/>
                <a:cs typeface="Arial Rounded"/>
                <a:sym typeface="Arial Rounded"/>
              </a:rPr>
              <a:t>V.H</a:t>
            </a:r>
            <a:endParaRPr sz="500" b="0" i="0" u="none" strike="noStrike" cap="none">
              <a:solidFill>
                <a:schemeClr val="dk1"/>
              </a:solidFill>
              <a:latin typeface="Arial Rounded"/>
              <a:ea typeface="Arial Rounded"/>
              <a:cs typeface="Arial Rounded"/>
              <a:sym typeface="Arial Rounded"/>
            </a:endParaRPr>
          </a:p>
        </p:txBody>
      </p:sp>
      <p:pic>
        <p:nvPicPr>
          <p:cNvPr id="14" name="Google Shape;14;p25"/>
          <p:cNvPicPr preferRelativeResize="0"/>
          <p:nvPr/>
        </p:nvPicPr>
        <p:blipFill rotWithShape="1">
          <a:blip r:embed="rId97">
            <a:alphaModFix/>
          </a:blip>
          <a:srcRect/>
          <a:stretch/>
        </p:blipFill>
        <p:spPr>
          <a:xfrm>
            <a:off x="6302" y="0"/>
            <a:ext cx="9137698" cy="5143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8" r:id="rId86"/>
    <p:sldLayoutId id="2147483739" r:id="rId87"/>
    <p:sldLayoutId id="2147483741" r:id="rId88"/>
    <p:sldLayoutId id="2147483742" r:id="rId89"/>
    <p:sldLayoutId id="2147483744" r:id="rId90"/>
    <p:sldLayoutId id="2147483745" r:id="rId91"/>
    <p:sldLayoutId id="2147483746" r:id="rId92"/>
    <p:sldLayoutId id="2147483747" r:id="rId93"/>
    <p:sldLayoutId id="2147483748" r:id="rId94"/>
    <p:sldLayoutId id="2147483749" r:id="rId9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sp>
        <p:nvSpPr>
          <p:cNvPr id="616" name="Google Shape;616;p3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7" name="Google Shape;617;p3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8" name="Google Shape;618;p31"/>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9" name="Google Shape;619;p31"/>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0" name="Google Shape;620;p31"/>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1" name="Google Shape;621;p31"/>
          <p:cNvSpPr txBox="1"/>
          <p:nvPr/>
        </p:nvSpPr>
        <p:spPr>
          <a:xfrm>
            <a:off x="8839200" y="4993273"/>
            <a:ext cx="457200" cy="1692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
                <a:solidFill>
                  <a:srgbClr val="000000"/>
                </a:solidFill>
                <a:latin typeface="Arial Rounded"/>
                <a:ea typeface="Arial Rounded"/>
                <a:cs typeface="Arial Rounded"/>
                <a:sym typeface="Arial Rounded"/>
              </a:rPr>
              <a:t>V.H</a:t>
            </a:r>
            <a:endParaRPr sz="500">
              <a:solidFill>
                <a:srgbClr val="000000"/>
              </a:solidFill>
              <a:latin typeface="Arial Rounded"/>
              <a:ea typeface="Arial Rounded"/>
              <a:cs typeface="Arial Rounded"/>
              <a:sym typeface="Arial Rounded"/>
            </a:endParaRPr>
          </a:p>
        </p:txBody>
      </p:sp>
    </p:spTree>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691"/>
        <p:cNvGrpSpPr/>
        <p:nvPr/>
      </p:nvGrpSpPr>
      <p:grpSpPr>
        <a:xfrm>
          <a:off x="0" y="0"/>
          <a:ext cx="0" cy="0"/>
          <a:chOff x="0" y="0"/>
          <a:chExt cx="0" cy="0"/>
        </a:xfrm>
      </p:grpSpPr>
      <p:sp>
        <p:nvSpPr>
          <p:cNvPr id="692" name="Google Shape;692;p35"/>
          <p:cNvSpPr txBox="1"/>
          <p:nvPr/>
        </p:nvSpPr>
        <p:spPr>
          <a:xfrm>
            <a:off x="2908936" y="1814516"/>
            <a:ext cx="3547586"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3F3F3F"/>
                </a:solidFill>
                <a:latin typeface="Microsoft Yahei"/>
                <a:ea typeface="Microsoft Yahei"/>
                <a:cs typeface="Microsoft Yahei"/>
                <a:sym typeface="Microsoft Yahei"/>
              </a:rPr>
              <a:t>感谢您下载包图网平台上提供的PPT作品，</a:t>
            </a:r>
            <a:endParaRPr/>
          </a:p>
          <a:p>
            <a:pPr marL="0" marR="0" lvl="0" indent="0" algn="l" rtl="0">
              <a:spcBef>
                <a:spcPts val="0"/>
              </a:spcBef>
              <a:spcAft>
                <a:spcPts val="0"/>
              </a:spcAft>
              <a:buNone/>
            </a:pPr>
            <a:r>
              <a:rPr lang="en-US" sz="1800">
                <a:solidFill>
                  <a:srgbClr val="3F3F3F"/>
                </a:solidFill>
                <a:latin typeface="Microsoft Yahei"/>
                <a:ea typeface="Microsoft Yahei"/>
                <a:cs typeface="Microsoft Yahei"/>
                <a:sym typeface="Microsoft Yahei"/>
              </a:rPr>
              <a:t>为了您和包图网以及原创作者的利益，请</a:t>
            </a:r>
            <a:endParaRPr/>
          </a:p>
          <a:p>
            <a:pPr marL="0" marR="0" lvl="0" indent="0" algn="l" rtl="0">
              <a:spcBef>
                <a:spcPts val="0"/>
              </a:spcBef>
              <a:spcAft>
                <a:spcPts val="0"/>
              </a:spcAft>
              <a:buNone/>
            </a:pPr>
            <a:r>
              <a:rPr lang="en-US" sz="1800">
                <a:solidFill>
                  <a:srgbClr val="3F3F3F"/>
                </a:solidFill>
                <a:latin typeface="Microsoft Yahei"/>
                <a:ea typeface="Microsoft Yahei"/>
                <a:cs typeface="Microsoft Yahei"/>
                <a:sym typeface="Microsoft Yahei"/>
              </a:rPr>
              <a:t>勿复制、传播、销售，否则将承担法律责</a:t>
            </a:r>
            <a:endParaRPr/>
          </a:p>
          <a:p>
            <a:pPr marL="0" marR="0" lvl="0" indent="0" algn="l" rtl="0">
              <a:spcBef>
                <a:spcPts val="0"/>
              </a:spcBef>
              <a:spcAft>
                <a:spcPts val="0"/>
              </a:spcAft>
              <a:buNone/>
            </a:pPr>
            <a:r>
              <a:rPr lang="en-US" sz="1800">
                <a:solidFill>
                  <a:srgbClr val="3F3F3F"/>
                </a:solidFill>
                <a:latin typeface="Microsoft Yahei"/>
                <a:ea typeface="Microsoft Yahei"/>
                <a:cs typeface="Microsoft Yahei"/>
                <a:sym typeface="Microsoft Yahei"/>
              </a:rPr>
              <a:t>任！包图网将对作品进行维权，按照传播</a:t>
            </a:r>
            <a:endParaRPr/>
          </a:p>
          <a:p>
            <a:pPr marL="0" marR="0" lvl="0" indent="0" algn="l" rtl="0">
              <a:spcBef>
                <a:spcPts val="0"/>
              </a:spcBef>
              <a:spcAft>
                <a:spcPts val="0"/>
              </a:spcAft>
              <a:buNone/>
            </a:pPr>
            <a:r>
              <a:rPr lang="en-US" sz="1800">
                <a:solidFill>
                  <a:srgbClr val="3F3F3F"/>
                </a:solidFill>
                <a:latin typeface="Microsoft Yahei"/>
                <a:ea typeface="Microsoft Yahei"/>
                <a:cs typeface="Microsoft Yahei"/>
                <a:sym typeface="Microsoft Yahei"/>
              </a:rPr>
              <a:t>下载次数进行十倍的索取赔偿！</a:t>
            </a:r>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27.gif"/><Relationship Id="rId3" Type="http://schemas.openxmlformats.org/officeDocument/2006/relationships/image" Target="../media/image22.png"/><Relationship Id="rId7" Type="http://schemas.openxmlformats.org/officeDocument/2006/relationships/slide" Target="slide6.xml"/><Relationship Id="rId12" Type="http://schemas.openxmlformats.org/officeDocument/2006/relationships/image" Target="../media/image25.gif"/><Relationship Id="rId17" Type="http://schemas.openxmlformats.org/officeDocument/2006/relationships/slide" Target="slide15.xml"/><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96.xml"/><Relationship Id="rId6" Type="http://schemas.openxmlformats.org/officeDocument/2006/relationships/image" Target="../media/image26.png"/><Relationship Id="rId11" Type="http://schemas.openxmlformats.org/officeDocument/2006/relationships/slide" Target="slide14.xml"/><Relationship Id="rId5" Type="http://schemas.openxmlformats.org/officeDocument/2006/relationships/image" Target="../media/image24.png"/><Relationship Id="rId15" Type="http://schemas.openxmlformats.org/officeDocument/2006/relationships/hyperlink" Target="https://www.facebook.com/nkpowerskills" TargetMode="External"/><Relationship Id="rId10" Type="http://schemas.openxmlformats.org/officeDocument/2006/relationships/slide" Target="slide13.xml"/><Relationship Id="rId4" Type="http://schemas.openxmlformats.org/officeDocument/2006/relationships/image" Target="../media/image23.png"/><Relationship Id="rId9" Type="http://schemas.openxmlformats.org/officeDocument/2006/relationships/slide" Target="slide12.xml"/><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2.pn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slide" Target="slide10.xml"/><Relationship Id="rId10" Type="http://schemas.openxmlformats.org/officeDocument/2006/relationships/image" Target="../media/image34.gif"/><Relationship Id="rId4" Type="http://schemas.openxmlformats.org/officeDocument/2006/relationships/image" Target="../media/image23.png"/><Relationship Id="rId9" Type="http://schemas.openxmlformats.org/officeDocument/2006/relationships/image" Target="../media/image33.gif"/></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96.xml"/><Relationship Id="rId6" Type="http://schemas.openxmlformats.org/officeDocument/2006/relationships/image" Target="../media/image32.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4.gif"/></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96.xml"/><Relationship Id="rId6" Type="http://schemas.openxmlformats.org/officeDocument/2006/relationships/image" Target="../media/image32.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4.gif"/></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96.xml"/><Relationship Id="rId6" Type="http://schemas.openxmlformats.org/officeDocument/2006/relationships/image" Target="../media/image32.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0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0.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6.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3" y="20140"/>
            <a:ext cx="9072398" cy="5103224"/>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519177" y="968304"/>
            <a:ext cx="6105657" cy="339796"/>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8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386606" y="2949783"/>
            <a:ext cx="6370794" cy="210324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1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1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337" y="627834"/>
            <a:ext cx="973767" cy="9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858409" y="3386686"/>
            <a:ext cx="5297312" cy="760225"/>
          </a:xfrm>
          <a:prstGeom prst="rect">
            <a:avLst/>
          </a:prstGeom>
          <a:noFill/>
        </p:spPr>
        <p:txBody>
          <a:bodyPr wrap="none" lIns="67959" tIns="33981" rIns="67959" bIns="33981">
            <a:spAutoFit/>
          </a:bodyPr>
          <a:lstStyle/>
          <a:p>
            <a:pPr algn="ctr">
              <a:defRPr/>
            </a:pPr>
            <a:r>
              <a:rPr lang="en-US"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MÔN: TIẾNG VIỆT</a:t>
            </a:r>
            <a:endParaRPr lang="vi-VN" sz="449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10"/>
          <p:cNvPicPr preferRelativeResize="0"/>
          <p:nvPr/>
        </p:nvPicPr>
        <p:blipFill rotWithShape="1">
          <a:blip r:embed="rId3">
            <a:alphaModFix/>
          </a:blip>
          <a:srcRect l="921" t="4482" r="748" b="12800"/>
          <a:stretch/>
        </p:blipFill>
        <p:spPr>
          <a:xfrm>
            <a:off x="-104026" y="7188"/>
            <a:ext cx="9144000" cy="5143500"/>
          </a:xfrm>
          <a:prstGeom prst="rect">
            <a:avLst/>
          </a:prstGeom>
          <a:noFill/>
          <a:ln>
            <a:noFill/>
          </a:ln>
        </p:spPr>
      </p:pic>
      <p:pic>
        <p:nvPicPr>
          <p:cNvPr id="874" name="Google Shape;874;p10"/>
          <p:cNvPicPr preferRelativeResize="0"/>
          <p:nvPr/>
        </p:nvPicPr>
        <p:blipFill rotWithShape="1">
          <a:blip r:embed="rId4">
            <a:alphaModFix/>
          </a:blip>
          <a:srcRect/>
          <a:stretch/>
        </p:blipFill>
        <p:spPr>
          <a:xfrm>
            <a:off x="1" y="956621"/>
            <a:ext cx="8761904" cy="5038095"/>
          </a:xfrm>
          <a:prstGeom prst="rect">
            <a:avLst/>
          </a:prstGeom>
          <a:noFill/>
          <a:ln>
            <a:noFill/>
          </a:ln>
        </p:spPr>
      </p:pic>
      <p:pic>
        <p:nvPicPr>
          <p:cNvPr id="875" name="Google Shape;875;p10"/>
          <p:cNvPicPr preferRelativeResize="0"/>
          <p:nvPr/>
        </p:nvPicPr>
        <p:blipFill rotWithShape="1">
          <a:blip r:embed="rId5">
            <a:alphaModFix/>
          </a:blip>
          <a:srcRect b="80356"/>
          <a:stretch/>
        </p:blipFill>
        <p:spPr>
          <a:xfrm>
            <a:off x="837480" y="2250396"/>
            <a:ext cx="2895319" cy="298894"/>
          </a:xfrm>
          <a:custGeom>
            <a:avLst/>
            <a:gdLst/>
            <a:ahLst/>
            <a:cxnLst/>
            <a:rect l="l" t="t" r="r" b="b"/>
            <a:pathLst>
              <a:path w="3860425" h="398525" extrusionOk="0">
                <a:moveTo>
                  <a:pt x="0" y="0"/>
                </a:moveTo>
                <a:lnTo>
                  <a:pt x="3860425" y="0"/>
                </a:lnTo>
                <a:lnTo>
                  <a:pt x="3860425" y="398525"/>
                </a:lnTo>
                <a:lnTo>
                  <a:pt x="0" y="398525"/>
                </a:lnTo>
                <a:close/>
              </a:path>
            </a:pathLst>
          </a:custGeom>
          <a:noFill/>
          <a:ln>
            <a:noFill/>
          </a:ln>
        </p:spPr>
      </p:pic>
      <p:pic>
        <p:nvPicPr>
          <p:cNvPr id="876" name="Google Shape;876;p10"/>
          <p:cNvPicPr preferRelativeResize="0"/>
          <p:nvPr/>
        </p:nvPicPr>
        <p:blipFill rotWithShape="1">
          <a:blip r:embed="rId5">
            <a:alphaModFix/>
          </a:blip>
          <a:srcRect t="55652" b="26595"/>
          <a:stretch/>
        </p:blipFill>
        <p:spPr>
          <a:xfrm>
            <a:off x="850669" y="3075629"/>
            <a:ext cx="2895320" cy="270132"/>
          </a:xfrm>
          <a:custGeom>
            <a:avLst/>
            <a:gdLst/>
            <a:ahLst/>
            <a:cxnLst/>
            <a:rect l="l" t="t" r="r" b="b"/>
            <a:pathLst>
              <a:path w="3860426" h="360176" extrusionOk="0">
                <a:moveTo>
                  <a:pt x="0" y="0"/>
                </a:moveTo>
                <a:lnTo>
                  <a:pt x="3860426" y="0"/>
                </a:lnTo>
                <a:lnTo>
                  <a:pt x="3860426" y="360176"/>
                </a:lnTo>
                <a:lnTo>
                  <a:pt x="0" y="360176"/>
                </a:lnTo>
                <a:close/>
              </a:path>
            </a:pathLst>
          </a:custGeom>
          <a:noFill/>
          <a:ln>
            <a:noFill/>
          </a:ln>
        </p:spPr>
      </p:pic>
      <p:pic>
        <p:nvPicPr>
          <p:cNvPr id="877" name="Google Shape;877;p10"/>
          <p:cNvPicPr preferRelativeResize="0"/>
          <p:nvPr/>
        </p:nvPicPr>
        <p:blipFill rotWithShape="1">
          <a:blip r:embed="rId5">
            <a:alphaModFix/>
          </a:blip>
          <a:srcRect t="37562" b="44348"/>
          <a:stretch/>
        </p:blipFill>
        <p:spPr>
          <a:xfrm>
            <a:off x="850669" y="2807166"/>
            <a:ext cx="2895320" cy="275256"/>
          </a:xfrm>
          <a:custGeom>
            <a:avLst/>
            <a:gdLst/>
            <a:ahLst/>
            <a:cxnLst/>
            <a:rect l="l" t="t" r="r" b="b"/>
            <a:pathLst>
              <a:path w="3860426" h="367008" extrusionOk="0">
                <a:moveTo>
                  <a:pt x="0" y="0"/>
                </a:moveTo>
                <a:lnTo>
                  <a:pt x="3860426" y="0"/>
                </a:lnTo>
                <a:lnTo>
                  <a:pt x="3860426" y="367008"/>
                </a:lnTo>
                <a:lnTo>
                  <a:pt x="0" y="367008"/>
                </a:lnTo>
                <a:close/>
              </a:path>
            </a:pathLst>
          </a:custGeom>
          <a:noFill/>
          <a:ln>
            <a:noFill/>
          </a:ln>
        </p:spPr>
      </p:pic>
      <p:pic>
        <p:nvPicPr>
          <p:cNvPr id="878" name="Google Shape;878;p10"/>
          <p:cNvPicPr preferRelativeResize="0"/>
          <p:nvPr/>
        </p:nvPicPr>
        <p:blipFill rotWithShape="1">
          <a:blip r:embed="rId5">
            <a:alphaModFix/>
          </a:blip>
          <a:srcRect t="20129" b="62102"/>
          <a:stretch/>
        </p:blipFill>
        <p:spPr>
          <a:xfrm>
            <a:off x="850669" y="2539659"/>
            <a:ext cx="2895320" cy="270365"/>
          </a:xfrm>
          <a:custGeom>
            <a:avLst/>
            <a:gdLst/>
            <a:ahLst/>
            <a:cxnLst/>
            <a:rect l="l" t="t" r="r" b="b"/>
            <a:pathLst>
              <a:path w="3860426" h="360486" extrusionOk="0">
                <a:moveTo>
                  <a:pt x="0" y="0"/>
                </a:moveTo>
                <a:lnTo>
                  <a:pt x="3860426" y="0"/>
                </a:lnTo>
                <a:lnTo>
                  <a:pt x="3860426" y="360486"/>
                </a:lnTo>
                <a:lnTo>
                  <a:pt x="0" y="360486"/>
                </a:lnTo>
                <a:close/>
              </a:path>
            </a:pathLst>
          </a:custGeom>
          <a:noFill/>
          <a:ln>
            <a:noFill/>
          </a:ln>
        </p:spPr>
      </p:pic>
      <p:pic>
        <p:nvPicPr>
          <p:cNvPr id="879" name="Google Shape;879;p10"/>
          <p:cNvPicPr preferRelativeResize="0"/>
          <p:nvPr/>
        </p:nvPicPr>
        <p:blipFill rotWithShape="1">
          <a:blip r:embed="rId6">
            <a:alphaModFix/>
          </a:blip>
          <a:srcRect/>
          <a:stretch/>
        </p:blipFill>
        <p:spPr>
          <a:xfrm>
            <a:off x="174493" y="169984"/>
            <a:ext cx="830594" cy="403760"/>
          </a:xfrm>
          <a:prstGeom prst="rect">
            <a:avLst/>
          </a:prstGeom>
          <a:noFill/>
          <a:ln>
            <a:noFill/>
          </a:ln>
        </p:spPr>
      </p:pic>
      <p:sp>
        <p:nvSpPr>
          <p:cNvPr id="880" name="Google Shape;880;p10">
            <a:hlinkClick r:id="rId7" action="ppaction://hlinksldjump"/>
          </p:cNvPr>
          <p:cNvSpPr/>
          <p:nvPr/>
        </p:nvSpPr>
        <p:spPr>
          <a:xfrm>
            <a:off x="144869" y="666516"/>
            <a:ext cx="424543" cy="42454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3200" b="1" u="sng">
                <a:solidFill>
                  <a:srgbClr val="000000"/>
                </a:solidFill>
                <a:latin typeface="Arial Rounded"/>
                <a:ea typeface="Arial Rounded"/>
                <a:cs typeface="Arial Rounded"/>
                <a:sym typeface="Arial Rounded"/>
                <a:hlinkClick r:id="rId8" action="ppaction://hlinksldjump">
                  <a:extLst>
                    <a:ext uri="{A12FA001-AC4F-418D-AE19-62706E023703}">
                      <ahyp:hlinkClr xmlns:ahyp="http://schemas.microsoft.com/office/drawing/2018/hyperlinkcolor" val="tx"/>
                    </a:ext>
                  </a:extLst>
                </a:hlinkClick>
              </a:rPr>
              <a:t>1</a:t>
            </a:r>
            <a:endParaRPr sz="3200" b="1">
              <a:solidFill>
                <a:srgbClr val="000000"/>
              </a:solidFill>
              <a:latin typeface="Arial Rounded"/>
              <a:ea typeface="Arial Rounded"/>
              <a:cs typeface="Arial Rounded"/>
              <a:sym typeface="Arial Rounded"/>
            </a:endParaRPr>
          </a:p>
        </p:txBody>
      </p:sp>
      <p:sp>
        <p:nvSpPr>
          <p:cNvPr id="881" name="Google Shape;881;p10">
            <a:hlinkClick r:id="rId9" action="ppaction://hlinksldjump"/>
          </p:cNvPr>
          <p:cNvSpPr/>
          <p:nvPr/>
        </p:nvSpPr>
        <p:spPr>
          <a:xfrm>
            <a:off x="1009329" y="666516"/>
            <a:ext cx="424543" cy="42454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3200" b="1">
                <a:solidFill>
                  <a:srgbClr val="000000"/>
                </a:solidFill>
                <a:latin typeface="Arial Rounded"/>
                <a:ea typeface="Arial Rounded"/>
                <a:cs typeface="Arial Rounded"/>
                <a:sym typeface="Arial Rounded"/>
              </a:rPr>
              <a:t>2</a:t>
            </a:r>
            <a:endParaRPr/>
          </a:p>
        </p:txBody>
      </p:sp>
      <p:sp>
        <p:nvSpPr>
          <p:cNvPr id="882" name="Google Shape;882;p10">
            <a:hlinkClick r:id="rId10" action="ppaction://hlinksldjump"/>
          </p:cNvPr>
          <p:cNvSpPr/>
          <p:nvPr/>
        </p:nvSpPr>
        <p:spPr>
          <a:xfrm>
            <a:off x="1873790" y="666516"/>
            <a:ext cx="424543" cy="42454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3200" b="1">
                <a:solidFill>
                  <a:srgbClr val="000000"/>
                </a:solidFill>
                <a:latin typeface="Arial Rounded"/>
                <a:ea typeface="Arial Rounded"/>
                <a:cs typeface="Arial Rounded"/>
                <a:sym typeface="Arial Rounded"/>
              </a:rPr>
              <a:t>3</a:t>
            </a:r>
            <a:endParaRPr/>
          </a:p>
        </p:txBody>
      </p:sp>
      <p:sp>
        <p:nvSpPr>
          <p:cNvPr id="883" name="Google Shape;883;p10">
            <a:hlinkClick r:id="rId11" action="ppaction://hlinksldjump"/>
          </p:cNvPr>
          <p:cNvSpPr/>
          <p:nvPr/>
        </p:nvSpPr>
        <p:spPr>
          <a:xfrm>
            <a:off x="2647509" y="681879"/>
            <a:ext cx="424543" cy="424543"/>
          </a:xfrm>
          <a:prstGeom prst="ellipse">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3200" b="1">
                <a:solidFill>
                  <a:srgbClr val="000000"/>
                </a:solidFill>
                <a:latin typeface="Arial Rounded"/>
                <a:ea typeface="Arial Rounded"/>
                <a:cs typeface="Arial Rounded"/>
                <a:sym typeface="Arial Rounded"/>
              </a:rPr>
              <a:t>5</a:t>
            </a:r>
            <a:endParaRPr/>
          </a:p>
        </p:txBody>
      </p:sp>
      <p:pic>
        <p:nvPicPr>
          <p:cNvPr id="884" name="Google Shape;884;p10"/>
          <p:cNvPicPr preferRelativeResize="0"/>
          <p:nvPr/>
        </p:nvPicPr>
        <p:blipFill rotWithShape="1">
          <a:blip r:embed="rId6">
            <a:alphaModFix/>
          </a:blip>
          <a:srcRect/>
          <a:stretch/>
        </p:blipFill>
        <p:spPr>
          <a:xfrm>
            <a:off x="935998" y="214975"/>
            <a:ext cx="830594" cy="403760"/>
          </a:xfrm>
          <a:prstGeom prst="rect">
            <a:avLst/>
          </a:prstGeom>
          <a:noFill/>
          <a:ln>
            <a:noFill/>
          </a:ln>
        </p:spPr>
      </p:pic>
      <p:pic>
        <p:nvPicPr>
          <p:cNvPr id="885" name="Google Shape;885;p10"/>
          <p:cNvPicPr preferRelativeResize="0"/>
          <p:nvPr/>
        </p:nvPicPr>
        <p:blipFill rotWithShape="1">
          <a:blip r:embed="rId6">
            <a:alphaModFix/>
          </a:blip>
          <a:srcRect/>
          <a:stretch/>
        </p:blipFill>
        <p:spPr>
          <a:xfrm>
            <a:off x="1735528" y="205315"/>
            <a:ext cx="830594" cy="403760"/>
          </a:xfrm>
          <a:prstGeom prst="rect">
            <a:avLst/>
          </a:prstGeom>
          <a:noFill/>
          <a:ln>
            <a:noFill/>
          </a:ln>
        </p:spPr>
      </p:pic>
      <p:pic>
        <p:nvPicPr>
          <p:cNvPr id="886" name="Google Shape;886;p10"/>
          <p:cNvPicPr preferRelativeResize="0"/>
          <p:nvPr/>
        </p:nvPicPr>
        <p:blipFill rotWithShape="1">
          <a:blip r:embed="rId6">
            <a:alphaModFix/>
          </a:blip>
          <a:srcRect/>
          <a:stretch/>
        </p:blipFill>
        <p:spPr>
          <a:xfrm>
            <a:off x="2881266" y="198171"/>
            <a:ext cx="830594" cy="403760"/>
          </a:xfrm>
          <a:prstGeom prst="rect">
            <a:avLst/>
          </a:prstGeom>
          <a:noFill/>
          <a:ln>
            <a:noFill/>
          </a:ln>
        </p:spPr>
      </p:pic>
      <p:pic>
        <p:nvPicPr>
          <p:cNvPr id="887" name="Google Shape;887;p10" descr="Flying Red Bird GIF by PlayKids | Bird gif, Cartoon people, Flash ..."/>
          <p:cNvPicPr preferRelativeResize="0"/>
          <p:nvPr/>
        </p:nvPicPr>
        <p:blipFill rotWithShape="1">
          <a:blip r:embed="rId12">
            <a:alphaModFix/>
          </a:blip>
          <a:srcRect/>
          <a:stretch/>
        </p:blipFill>
        <p:spPr>
          <a:xfrm flipH="1">
            <a:off x="4110155" y="198171"/>
            <a:ext cx="2900363" cy="2628900"/>
          </a:xfrm>
          <a:prstGeom prst="rect">
            <a:avLst/>
          </a:prstGeom>
          <a:noFill/>
          <a:ln>
            <a:noFill/>
          </a:ln>
        </p:spPr>
      </p:pic>
      <p:pic>
        <p:nvPicPr>
          <p:cNvPr id="888" name="Google Shape;888;p10" descr="Káº¿t quáº£ hÃ¬nh áº£nh cho win text gif"/>
          <p:cNvPicPr preferRelativeResize="0"/>
          <p:nvPr/>
        </p:nvPicPr>
        <p:blipFill rotWithShape="1">
          <a:blip r:embed="rId13">
            <a:alphaModFix/>
          </a:blip>
          <a:srcRect/>
          <a:stretch/>
        </p:blipFill>
        <p:spPr>
          <a:xfrm>
            <a:off x="5124037" y="666516"/>
            <a:ext cx="4044425" cy="4044425"/>
          </a:xfrm>
          <a:prstGeom prst="rect">
            <a:avLst/>
          </a:prstGeom>
          <a:noFill/>
          <a:ln>
            <a:noFill/>
          </a:ln>
        </p:spPr>
      </p:pic>
      <p:pic>
        <p:nvPicPr>
          <p:cNvPr id="889" name="Google Shape;889;p10"/>
          <p:cNvPicPr preferRelativeResize="0"/>
          <p:nvPr/>
        </p:nvPicPr>
        <p:blipFill rotWithShape="1">
          <a:blip r:embed="rId14">
            <a:alphaModFix/>
          </a:blip>
          <a:srcRect b="5532"/>
          <a:stretch/>
        </p:blipFill>
        <p:spPr>
          <a:xfrm>
            <a:off x="105526" y="6347303"/>
            <a:ext cx="9192758" cy="1301112"/>
          </a:xfrm>
          <a:prstGeom prst="rect">
            <a:avLst/>
          </a:prstGeom>
          <a:noFill/>
          <a:ln>
            <a:noFill/>
          </a:ln>
        </p:spPr>
      </p:pic>
      <p:sp>
        <p:nvSpPr>
          <p:cNvPr id="890" name="Google Shape;890;p10">
            <a:hlinkClick r:id="rId15"/>
          </p:cNvPr>
          <p:cNvSpPr/>
          <p:nvPr/>
        </p:nvSpPr>
        <p:spPr>
          <a:xfrm>
            <a:off x="105526" y="6361604"/>
            <a:ext cx="9192758" cy="1300413"/>
          </a:xfrm>
          <a:prstGeom prst="roundRect">
            <a:avLst>
              <a:gd name="adj" fmla="val 16667"/>
            </a:avLst>
          </a:prstGeom>
          <a:blipFill rotWithShape="1">
            <a:blip r:embed="rId16">
              <a:alphaModFix/>
            </a:blip>
            <a:stretch>
              <a:fillRect/>
            </a:stretch>
          </a:blip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grpSp>
        <p:nvGrpSpPr>
          <p:cNvPr id="891" name="Google Shape;891;p10"/>
          <p:cNvGrpSpPr/>
          <p:nvPr/>
        </p:nvGrpSpPr>
        <p:grpSpPr>
          <a:xfrm>
            <a:off x="99340" y="3327236"/>
            <a:ext cx="9192758" cy="4321179"/>
            <a:chOff x="293100" y="4606849"/>
            <a:chExt cx="12257011" cy="5761572"/>
          </a:xfrm>
        </p:grpSpPr>
        <p:pic>
          <p:nvPicPr>
            <p:cNvPr id="892" name="Google Shape;892;p10"/>
            <p:cNvPicPr preferRelativeResize="0"/>
            <p:nvPr/>
          </p:nvPicPr>
          <p:blipFill rotWithShape="1">
            <a:blip r:embed="rId5">
              <a:alphaModFix/>
            </a:blip>
            <a:srcRect t="73857"/>
            <a:stretch/>
          </p:blipFill>
          <p:spPr>
            <a:xfrm>
              <a:off x="1286627" y="4606849"/>
              <a:ext cx="3860425" cy="530384"/>
            </a:xfrm>
            <a:custGeom>
              <a:avLst/>
              <a:gdLst/>
              <a:ahLst/>
              <a:cxnLst/>
              <a:rect l="l" t="t" r="r" b="b"/>
              <a:pathLst>
                <a:path w="3860425" h="530384" extrusionOk="0">
                  <a:moveTo>
                    <a:pt x="0" y="0"/>
                  </a:moveTo>
                  <a:lnTo>
                    <a:pt x="3860425" y="0"/>
                  </a:lnTo>
                  <a:lnTo>
                    <a:pt x="3860425" y="530384"/>
                  </a:lnTo>
                  <a:lnTo>
                    <a:pt x="0" y="530384"/>
                  </a:lnTo>
                  <a:close/>
                </a:path>
              </a:pathLst>
            </a:custGeom>
            <a:noFill/>
            <a:ln>
              <a:noFill/>
            </a:ln>
          </p:spPr>
        </p:pic>
        <p:pic>
          <p:nvPicPr>
            <p:cNvPr id="893" name="Google Shape;893;p10"/>
            <p:cNvPicPr preferRelativeResize="0"/>
            <p:nvPr/>
          </p:nvPicPr>
          <p:blipFill rotWithShape="1">
            <a:blip r:embed="rId14">
              <a:alphaModFix/>
            </a:blip>
            <a:srcRect b="5532"/>
            <a:stretch/>
          </p:blipFill>
          <p:spPr>
            <a:xfrm>
              <a:off x="293100" y="8615471"/>
              <a:ext cx="12257011" cy="1734816"/>
            </a:xfrm>
            <a:prstGeom prst="rect">
              <a:avLst/>
            </a:prstGeom>
            <a:noFill/>
            <a:ln>
              <a:noFill/>
            </a:ln>
          </p:spPr>
        </p:pic>
        <p:sp>
          <p:nvSpPr>
            <p:cNvPr id="894" name="Google Shape;894;p10">
              <a:hlinkClick r:id="rId15"/>
            </p:cNvPr>
            <p:cNvSpPr/>
            <p:nvPr/>
          </p:nvSpPr>
          <p:spPr>
            <a:xfrm>
              <a:off x="293100" y="8634537"/>
              <a:ext cx="12257011" cy="1733884"/>
            </a:xfrm>
            <a:prstGeom prst="roundRect">
              <a:avLst>
                <a:gd name="adj" fmla="val 16667"/>
              </a:avLst>
            </a:prstGeom>
            <a:blipFill rotWithShape="1">
              <a:blip r:embed="rId16">
                <a:alphaModFix/>
              </a:blip>
              <a:stretch>
                <a:fillRect/>
              </a:stretch>
            </a:blip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grpSp>
      <p:sp>
        <p:nvSpPr>
          <p:cNvPr id="897" name="Google Shape;897;p10">
            <a:hlinkClick r:id="rId17" action="ppaction://hlinksldjump"/>
          </p:cNvPr>
          <p:cNvSpPr/>
          <p:nvPr/>
        </p:nvSpPr>
        <p:spPr>
          <a:xfrm>
            <a:off x="7467600" y="142838"/>
            <a:ext cx="1447800" cy="523677"/>
          </a:xfrm>
          <a:prstGeom prst="rightArrow">
            <a:avLst>
              <a:gd name="adj1" fmla="val 50000"/>
              <a:gd name="adj2" fmla="val 50000"/>
            </a:avLst>
          </a:prstGeom>
          <a:solidFill>
            <a:srgbClr val="FF5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FFFFFF"/>
                </a:solidFill>
                <a:latin typeface="Arial Rounded"/>
                <a:ea typeface="Arial Rounded"/>
                <a:cs typeface="Arial Rounded"/>
                <a:sym typeface="Arial Rounded"/>
              </a:rPr>
              <a:t>HỌC TIẾP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8"/>
                                        </p:tgtEl>
                                        <p:attrNameLst>
                                          <p:attrName>style.visibility</p:attrName>
                                        </p:attrNameLst>
                                      </p:cBhvr>
                                      <p:to>
                                        <p:strVal val="visible"/>
                                      </p:to>
                                    </p:set>
                                    <p:animEffect transition="in" filter="fade">
                                      <p:cBhvr>
                                        <p:cTn id="7" dur="500"/>
                                        <p:tgtEl>
                                          <p:spTgt spid="87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91"/>
                                        </p:tgtEl>
                                        <p:attrNameLst>
                                          <p:attrName>style.visibility</p:attrName>
                                        </p:attrNameLst>
                                      </p:cBhvr>
                                      <p:to>
                                        <p:strVal val="visible"/>
                                      </p:to>
                                    </p:set>
                                    <p:animEffect transition="in" filter="fade">
                                      <p:cBhvr>
                                        <p:cTn id="11" dur="500"/>
                                        <p:tgtEl>
                                          <p:spTgt spid="891"/>
                                        </p:tgtEl>
                                      </p:cBhvr>
                                    </p:animEffect>
                                  </p:childTnLst>
                                </p:cTn>
                              </p:par>
                              <p:par>
                                <p:cTn id="12" presetID="10" presetClass="exit" presetSubtype="0" fill="hold" nodeType="withEffect">
                                  <p:stCondLst>
                                    <p:cond delay="0"/>
                                  </p:stCondLst>
                                  <p:childTnLst>
                                    <p:animEffect transition="out" filter="fade">
                                      <p:cBhvr>
                                        <p:cTn id="13" dur="500"/>
                                        <p:tgtEl>
                                          <p:spTgt spid="879"/>
                                        </p:tgtEl>
                                      </p:cBhvr>
                                    </p:animEffect>
                                    <p:set>
                                      <p:cBhvr>
                                        <p:cTn id="14" dur="1" fill="hold">
                                          <p:stCondLst>
                                            <p:cond delay="500"/>
                                          </p:stCondLst>
                                        </p:cTn>
                                        <p:tgtEl>
                                          <p:spTgt spid="879"/>
                                        </p:tgtEl>
                                        <p:attrNameLst>
                                          <p:attrName>style.visibility</p:attrName>
                                        </p:attrNameLst>
                                      </p:cBhvr>
                                      <p:to>
                                        <p:strVal val="hidden"/>
                                      </p:to>
                                    </p:se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500"/>
                                        <p:tgtEl>
                                          <p:spTgt spid="880"/>
                                        </p:tgtEl>
                                      </p:cBhvr>
                                    </p:animEffect>
                                    <p:set>
                                      <p:cBhvr>
                                        <p:cTn id="18" dur="1" fill="hold">
                                          <p:stCondLst>
                                            <p:cond delay="500"/>
                                          </p:stCondLst>
                                        </p:cTn>
                                        <p:tgtEl>
                                          <p:spTgt spid="880"/>
                                        </p:tgtEl>
                                        <p:attrNameLst>
                                          <p:attrName>style.visibility</p:attrName>
                                        </p:attrNameLst>
                                      </p:cBhvr>
                                      <p:to>
                                        <p:strVal val="hidden"/>
                                      </p:to>
                                    </p:set>
                                  </p:childTnLst>
                                </p:cTn>
                              </p:par>
                            </p:childTnLst>
                          </p:cTn>
                        </p:par>
                        <p:par>
                          <p:cTn id="19" fill="hold">
                            <p:stCondLst>
                              <p:cond delay="1500"/>
                            </p:stCondLst>
                            <p:childTnLst>
                              <p:par>
                                <p:cTn id="20" presetID="10" presetClass="exit" presetSubtype="0" fill="hold" nodeType="afterEffect">
                                  <p:stCondLst>
                                    <p:cond delay="0"/>
                                  </p:stCondLst>
                                  <p:childTnLst>
                                    <p:animEffect transition="out" filter="fade">
                                      <p:cBhvr>
                                        <p:cTn id="21" dur="500"/>
                                        <p:tgtEl>
                                          <p:spTgt spid="884"/>
                                        </p:tgtEl>
                                      </p:cBhvr>
                                    </p:animEffect>
                                    <p:set>
                                      <p:cBhvr>
                                        <p:cTn id="22" dur="1" fill="hold">
                                          <p:stCondLst>
                                            <p:cond delay="500"/>
                                          </p:stCondLst>
                                        </p:cTn>
                                        <p:tgtEl>
                                          <p:spTgt spid="884"/>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876"/>
                                        </p:tgtEl>
                                        <p:attrNameLst>
                                          <p:attrName>style.visibility</p:attrName>
                                        </p:attrNameLst>
                                      </p:cBhvr>
                                      <p:to>
                                        <p:strVal val="visible"/>
                                      </p:to>
                                    </p:set>
                                    <p:animEffect transition="in" filter="fade">
                                      <p:cBhvr>
                                        <p:cTn id="25" dur="500"/>
                                        <p:tgtEl>
                                          <p:spTgt spid="876"/>
                                        </p:tgtEl>
                                      </p:cBhvr>
                                    </p:animEffect>
                                  </p:childTnLst>
                                </p:cTn>
                              </p:par>
                            </p:childTnLst>
                          </p:cTn>
                        </p:par>
                        <p:par>
                          <p:cTn id="26" fill="hold">
                            <p:stCondLst>
                              <p:cond delay="2000"/>
                            </p:stCondLst>
                            <p:childTnLst>
                              <p:par>
                                <p:cTn id="27" presetID="10" presetClass="exit" presetSubtype="0" fill="hold" nodeType="afterEffect">
                                  <p:stCondLst>
                                    <p:cond delay="0"/>
                                  </p:stCondLst>
                                  <p:childTnLst>
                                    <p:animEffect transition="out" filter="fade">
                                      <p:cBhvr>
                                        <p:cTn id="28" dur="500"/>
                                        <p:tgtEl>
                                          <p:spTgt spid="881"/>
                                        </p:tgtEl>
                                      </p:cBhvr>
                                    </p:animEffect>
                                    <p:set>
                                      <p:cBhvr>
                                        <p:cTn id="29" dur="1" fill="hold">
                                          <p:stCondLst>
                                            <p:cond delay="500"/>
                                          </p:stCondLst>
                                        </p:cTn>
                                        <p:tgtEl>
                                          <p:spTgt spid="881"/>
                                        </p:tgtEl>
                                        <p:attrNameLst>
                                          <p:attrName>style.visibility</p:attrName>
                                        </p:attrNameLst>
                                      </p:cBhvr>
                                      <p:to>
                                        <p:strVal val="hidden"/>
                                      </p:to>
                                    </p:set>
                                  </p:childTnLst>
                                </p:cTn>
                              </p:par>
                            </p:childTnLst>
                          </p:cTn>
                        </p:par>
                        <p:par>
                          <p:cTn id="30" fill="hold">
                            <p:stCondLst>
                              <p:cond delay="2500"/>
                            </p:stCondLst>
                            <p:childTnLst>
                              <p:par>
                                <p:cTn id="31" presetID="10" presetClass="exit" presetSubtype="0" fill="hold" nodeType="afterEffect">
                                  <p:stCondLst>
                                    <p:cond delay="0"/>
                                  </p:stCondLst>
                                  <p:childTnLst>
                                    <p:animEffect transition="out" filter="fade">
                                      <p:cBhvr>
                                        <p:cTn id="32" dur="500"/>
                                        <p:tgtEl>
                                          <p:spTgt spid="885"/>
                                        </p:tgtEl>
                                      </p:cBhvr>
                                    </p:animEffect>
                                    <p:set>
                                      <p:cBhvr>
                                        <p:cTn id="33" dur="1" fill="hold">
                                          <p:stCondLst>
                                            <p:cond delay="500"/>
                                          </p:stCondLst>
                                        </p:cTn>
                                        <p:tgtEl>
                                          <p:spTgt spid="885"/>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77"/>
                                        </p:tgtEl>
                                        <p:attrNameLst>
                                          <p:attrName>style.visibility</p:attrName>
                                        </p:attrNameLst>
                                      </p:cBhvr>
                                      <p:to>
                                        <p:strVal val="visible"/>
                                      </p:to>
                                    </p:set>
                                    <p:animEffect transition="in" filter="fade">
                                      <p:cBhvr>
                                        <p:cTn id="36" dur="500"/>
                                        <p:tgtEl>
                                          <p:spTgt spid="877"/>
                                        </p:tgtEl>
                                      </p:cBhvr>
                                    </p:animEffect>
                                  </p:childTnLst>
                                </p:cTn>
                              </p:par>
                            </p:childTnLst>
                          </p:cTn>
                        </p:par>
                        <p:par>
                          <p:cTn id="37" fill="hold">
                            <p:stCondLst>
                              <p:cond delay="3000"/>
                            </p:stCondLst>
                            <p:childTnLst>
                              <p:par>
                                <p:cTn id="38" presetID="10" presetClass="exit" presetSubtype="0" fill="hold" nodeType="afterEffect">
                                  <p:stCondLst>
                                    <p:cond delay="0"/>
                                  </p:stCondLst>
                                  <p:childTnLst>
                                    <p:animEffect transition="out" filter="fade">
                                      <p:cBhvr>
                                        <p:cTn id="39" dur="500"/>
                                        <p:tgtEl>
                                          <p:spTgt spid="882"/>
                                        </p:tgtEl>
                                      </p:cBhvr>
                                    </p:animEffect>
                                    <p:set>
                                      <p:cBhvr>
                                        <p:cTn id="40" dur="1" fill="hold">
                                          <p:stCondLst>
                                            <p:cond delay="500"/>
                                          </p:stCondLst>
                                        </p:cTn>
                                        <p:tgtEl>
                                          <p:spTgt spid="882"/>
                                        </p:tgtEl>
                                        <p:attrNameLst>
                                          <p:attrName>style.visibility</p:attrName>
                                        </p:attrNameLst>
                                      </p:cBhvr>
                                      <p:to>
                                        <p:strVal val="hidden"/>
                                      </p:to>
                                    </p:set>
                                  </p:childTnLst>
                                </p:cTn>
                              </p:par>
                            </p:childTnLst>
                          </p:cTn>
                        </p:par>
                        <p:par>
                          <p:cTn id="41" fill="hold">
                            <p:stCondLst>
                              <p:cond delay="3500"/>
                            </p:stCondLst>
                            <p:childTnLst>
                              <p:par>
                                <p:cTn id="42" presetID="10" presetClass="exit" presetSubtype="0" fill="hold" nodeType="afterEffect">
                                  <p:stCondLst>
                                    <p:cond delay="0"/>
                                  </p:stCondLst>
                                  <p:childTnLst>
                                    <p:animEffect transition="out" filter="fade">
                                      <p:cBhvr>
                                        <p:cTn id="43" dur="500"/>
                                        <p:tgtEl>
                                          <p:spTgt spid="886"/>
                                        </p:tgtEl>
                                      </p:cBhvr>
                                    </p:animEffect>
                                    <p:set>
                                      <p:cBhvr>
                                        <p:cTn id="44" dur="1" fill="hold">
                                          <p:stCondLst>
                                            <p:cond delay="500"/>
                                          </p:stCondLst>
                                        </p:cTn>
                                        <p:tgtEl>
                                          <p:spTgt spid="88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875"/>
                                        </p:tgtEl>
                                        <p:attrNameLst>
                                          <p:attrName>style.visibility</p:attrName>
                                        </p:attrNameLst>
                                      </p:cBhvr>
                                      <p:to>
                                        <p:strVal val="visible"/>
                                      </p:to>
                                    </p:set>
                                    <p:animEffect transition="in" filter="fade">
                                      <p:cBhvr>
                                        <p:cTn id="47" dur="500"/>
                                        <p:tgtEl>
                                          <p:spTgt spid="875"/>
                                        </p:tgtEl>
                                      </p:cBhvr>
                                    </p:animEffect>
                                  </p:childTnLst>
                                </p:cTn>
                              </p:par>
                            </p:childTnLst>
                          </p:cTn>
                        </p:par>
                        <p:par>
                          <p:cTn id="48" fill="hold">
                            <p:stCondLst>
                              <p:cond delay="4000"/>
                            </p:stCondLst>
                            <p:childTnLst>
                              <p:par>
                                <p:cTn id="49" presetID="10" presetClass="exit" presetSubtype="0" fill="hold" nodeType="afterEffect">
                                  <p:stCondLst>
                                    <p:cond delay="0"/>
                                  </p:stCondLst>
                                  <p:childTnLst>
                                    <p:animEffect transition="out" filter="fade">
                                      <p:cBhvr>
                                        <p:cTn id="50" dur="500"/>
                                        <p:tgtEl>
                                          <p:spTgt spid="883"/>
                                        </p:tgtEl>
                                      </p:cBhvr>
                                    </p:animEffect>
                                    <p:set>
                                      <p:cBhvr>
                                        <p:cTn id="51" dur="1" fill="hold">
                                          <p:stCondLst>
                                            <p:cond delay="500"/>
                                          </p:stCondLst>
                                        </p:cTn>
                                        <p:tgtEl>
                                          <p:spTgt spid="883"/>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888"/>
                                        </p:tgtEl>
                                        <p:attrNameLst>
                                          <p:attrName>style.visibility</p:attrName>
                                        </p:attrNameLst>
                                      </p:cBhvr>
                                      <p:to>
                                        <p:strVal val="visible"/>
                                      </p:to>
                                    </p:set>
                                    <p:animEffect transition="in" filter="fade">
                                      <p:cBhvr>
                                        <p:cTn id="54" dur="500"/>
                                        <p:tgtEl>
                                          <p:spTgt spid="888"/>
                                        </p:tgtEl>
                                      </p:cBhvr>
                                    </p:animEffect>
                                  </p:childTnLst>
                                </p:cTn>
                              </p:par>
                              <p:par>
                                <p:cTn id="55" presetID="10" presetClass="entr" presetSubtype="0" fill="hold" nodeType="withEffect">
                                  <p:stCondLst>
                                    <p:cond delay="0"/>
                                  </p:stCondLst>
                                  <p:childTnLst>
                                    <p:set>
                                      <p:cBhvr>
                                        <p:cTn id="56" dur="1" fill="hold">
                                          <p:stCondLst>
                                            <p:cond delay="0"/>
                                          </p:stCondLst>
                                        </p:cTn>
                                        <p:tgtEl>
                                          <p:spTgt spid="897"/>
                                        </p:tgtEl>
                                        <p:attrNameLst>
                                          <p:attrName>style.visibility</p:attrName>
                                        </p:attrNameLst>
                                      </p:cBhvr>
                                      <p:to>
                                        <p:strVal val="visible"/>
                                      </p:to>
                                    </p:set>
                                    <p:animEffect transition="in" filter="fade">
                                      <p:cBhvr>
                                        <p:cTn id="57" dur="500"/>
                                        <p:tgtEl>
                                          <p:spTgt spid="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pic>
        <p:nvPicPr>
          <p:cNvPr id="903" name="Google Shape;903;p11"/>
          <p:cNvPicPr preferRelativeResize="0"/>
          <p:nvPr/>
        </p:nvPicPr>
        <p:blipFill rotWithShape="1">
          <a:blip r:embed="rId3">
            <a:alphaModFix/>
          </a:blip>
          <a:srcRect l="921" t="4482" r="748" b="12800"/>
          <a:stretch/>
        </p:blipFill>
        <p:spPr>
          <a:xfrm>
            <a:off x="0" y="5217"/>
            <a:ext cx="9144000" cy="5143500"/>
          </a:xfrm>
          <a:prstGeom prst="rect">
            <a:avLst/>
          </a:prstGeom>
          <a:noFill/>
          <a:ln>
            <a:noFill/>
          </a:ln>
        </p:spPr>
      </p:pic>
      <p:pic>
        <p:nvPicPr>
          <p:cNvPr id="904" name="Google Shape;904;p11"/>
          <p:cNvPicPr preferRelativeResize="0"/>
          <p:nvPr/>
        </p:nvPicPr>
        <p:blipFill rotWithShape="1">
          <a:blip r:embed="rId4">
            <a:alphaModFix/>
          </a:blip>
          <a:srcRect/>
          <a:stretch/>
        </p:blipFill>
        <p:spPr>
          <a:xfrm>
            <a:off x="1" y="971213"/>
            <a:ext cx="8761904" cy="5038095"/>
          </a:xfrm>
          <a:prstGeom prst="rect">
            <a:avLst/>
          </a:prstGeom>
          <a:noFill/>
          <a:ln>
            <a:noFill/>
          </a:ln>
        </p:spPr>
      </p:pic>
      <p:pic>
        <p:nvPicPr>
          <p:cNvPr id="905" name="Google Shape;905;p11" descr="Káº¿t quáº£ hÃ¬nh áº£nh cho home icon">
            <a:hlinkClick r:id="rId5" action="ppaction://hlinksldjump"/>
          </p:cNvPr>
          <p:cNvPicPr preferRelativeResize="0"/>
          <p:nvPr/>
        </p:nvPicPr>
        <p:blipFill rotWithShape="1">
          <a:blip r:embed="rId6">
            <a:alphaModFix/>
          </a:blip>
          <a:srcRect/>
          <a:stretch/>
        </p:blipFill>
        <p:spPr>
          <a:xfrm>
            <a:off x="3" y="4401964"/>
            <a:ext cx="767861" cy="767861"/>
          </a:xfrm>
          <a:prstGeom prst="rect">
            <a:avLst/>
          </a:prstGeom>
          <a:noFill/>
          <a:ln>
            <a:noFill/>
          </a:ln>
        </p:spPr>
      </p:pic>
      <p:sp>
        <p:nvSpPr>
          <p:cNvPr id="906" name="Google Shape;906;p11"/>
          <p:cNvSpPr/>
          <p:nvPr/>
        </p:nvSpPr>
        <p:spPr>
          <a:xfrm>
            <a:off x="640915" y="176983"/>
            <a:ext cx="7875638" cy="1556567"/>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4000" b="1">
                <a:solidFill>
                  <a:schemeClr val="lt1"/>
                </a:solidFill>
                <a:latin typeface="Arial Rounded"/>
                <a:ea typeface="Arial Rounded"/>
                <a:cs typeface="Arial Rounded"/>
                <a:sym typeface="Arial Rounded"/>
              </a:rPr>
              <a:t>Chàng trai ngồi đan sọt ở đâu?</a:t>
            </a:r>
            <a:endParaRPr sz="4000" b="1">
              <a:solidFill>
                <a:schemeClr val="lt1"/>
              </a:solidFill>
              <a:latin typeface="Arial Rounded"/>
              <a:ea typeface="Arial Rounded"/>
              <a:cs typeface="Arial Rounded"/>
              <a:sym typeface="Arial Rounded"/>
            </a:endParaRPr>
          </a:p>
        </p:txBody>
      </p:sp>
      <p:sp>
        <p:nvSpPr>
          <p:cNvPr id="907" name="Google Shape;907;p11"/>
          <p:cNvSpPr/>
          <p:nvPr/>
        </p:nvSpPr>
        <p:spPr>
          <a:xfrm>
            <a:off x="4276644" y="2260293"/>
            <a:ext cx="3760735" cy="1683058"/>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800">
                <a:solidFill>
                  <a:schemeClr val="lt1"/>
                </a:solidFill>
                <a:latin typeface="Arial Rounded"/>
                <a:ea typeface="Arial Rounded"/>
                <a:cs typeface="Arial Rounded"/>
                <a:sym typeface="Arial Rounded"/>
              </a:rPr>
              <a:t>Chàng trai ngồi đan sọt bên vệ đường.</a:t>
            </a:r>
            <a:endParaRPr sz="2800">
              <a:solidFill>
                <a:schemeClr val="lt1"/>
              </a:solidFill>
              <a:latin typeface="Arial Rounded"/>
              <a:ea typeface="Arial Rounded"/>
              <a:cs typeface="Arial Rounded"/>
              <a:sym typeface="Arial Rounded"/>
            </a:endParaRPr>
          </a:p>
        </p:txBody>
      </p:sp>
      <p:sp>
        <p:nvSpPr>
          <p:cNvPr id="908" name="Google Shape;908;p11"/>
          <p:cNvSpPr/>
          <p:nvPr/>
        </p:nvSpPr>
        <p:spPr>
          <a:xfrm>
            <a:off x="742614" y="2364009"/>
            <a:ext cx="2809505" cy="1640840"/>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800">
                <a:solidFill>
                  <a:schemeClr val="lt1"/>
                </a:solidFill>
                <a:latin typeface="Arial Rounded"/>
                <a:ea typeface="Arial Rounded"/>
                <a:cs typeface="Arial Rounded"/>
                <a:sym typeface="Arial Rounded"/>
              </a:rPr>
              <a:t>Chàng trai ngồi đan sọt trước nhà.</a:t>
            </a:r>
            <a:endParaRPr sz="2800">
              <a:solidFill>
                <a:schemeClr val="lt1"/>
              </a:solidFill>
              <a:latin typeface="Arial Rounded"/>
              <a:ea typeface="Arial Rounded"/>
              <a:cs typeface="Arial Rounded"/>
              <a:sym typeface="Arial Rounded"/>
            </a:endParaRPr>
          </a:p>
        </p:txBody>
      </p:sp>
      <p:pic>
        <p:nvPicPr>
          <p:cNvPr id="909" name="Google Shape;909;p11" descr="Káº¿t quáº£ hÃ¬nh áº£nh cho right wrong tick icon"/>
          <p:cNvPicPr preferRelativeResize="0"/>
          <p:nvPr/>
        </p:nvPicPr>
        <p:blipFill rotWithShape="1">
          <a:blip r:embed="rId7">
            <a:alphaModFix/>
          </a:blip>
          <a:srcRect l="5167" t="18657" r="55100" b="30178"/>
          <a:stretch/>
        </p:blipFill>
        <p:spPr>
          <a:xfrm>
            <a:off x="3255574" y="2093423"/>
            <a:ext cx="819150" cy="830145"/>
          </a:xfrm>
          <a:prstGeom prst="rect">
            <a:avLst/>
          </a:prstGeom>
          <a:noFill/>
          <a:ln>
            <a:noFill/>
          </a:ln>
        </p:spPr>
      </p:pic>
      <p:pic>
        <p:nvPicPr>
          <p:cNvPr id="910" name="Google Shape;910;p11" descr="Káº¿t quáº£ hÃ¬nh áº£nh cho right wrong tick icon"/>
          <p:cNvPicPr preferRelativeResize="0"/>
          <p:nvPr/>
        </p:nvPicPr>
        <p:blipFill rotWithShape="1">
          <a:blip r:embed="rId8">
            <a:alphaModFix/>
          </a:blip>
          <a:srcRect l="47149" t="18843" r="5517" b="28297"/>
          <a:stretch/>
        </p:blipFill>
        <p:spPr>
          <a:xfrm>
            <a:off x="7535030" y="1966416"/>
            <a:ext cx="1004699" cy="883003"/>
          </a:xfrm>
          <a:prstGeom prst="rect">
            <a:avLst/>
          </a:prstGeom>
          <a:noFill/>
          <a:ln>
            <a:noFill/>
          </a:ln>
        </p:spPr>
      </p:pic>
      <p:pic>
        <p:nvPicPr>
          <p:cNvPr id="911" name="Google Shape;911;p11"/>
          <p:cNvPicPr preferRelativeResize="0"/>
          <p:nvPr/>
        </p:nvPicPr>
        <p:blipFill rotWithShape="1">
          <a:blip r:embed="rId9">
            <a:alphaModFix/>
          </a:blip>
          <a:srcRect/>
          <a:stretch/>
        </p:blipFill>
        <p:spPr>
          <a:xfrm>
            <a:off x="1611444" y="1435951"/>
            <a:ext cx="3707549" cy="3707549"/>
          </a:xfrm>
          <a:prstGeom prst="rect">
            <a:avLst/>
          </a:prstGeom>
          <a:noFill/>
          <a:ln>
            <a:noFill/>
          </a:ln>
        </p:spPr>
      </p:pic>
      <p:pic>
        <p:nvPicPr>
          <p:cNvPr id="912" name="Google Shape;912;p11"/>
          <p:cNvPicPr preferRelativeResize="0"/>
          <p:nvPr/>
        </p:nvPicPr>
        <p:blipFill rotWithShape="1">
          <a:blip r:embed="rId10">
            <a:alphaModFix/>
          </a:blip>
          <a:srcRect/>
          <a:stretch/>
        </p:blipFill>
        <p:spPr>
          <a:xfrm>
            <a:off x="2384117" y="1505011"/>
            <a:ext cx="3872246" cy="38722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9"/>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911"/>
                                        </p:tgtEl>
                                        <p:attrNameLst>
                                          <p:attrName>style.visibility</p:attrName>
                                        </p:attrNameLst>
                                      </p:cBhvr>
                                      <p:to>
                                        <p:strVal val="visible"/>
                                      </p:to>
                                    </p:set>
                                  </p:childTnLst>
                                </p:cTn>
                              </p:par>
                            </p:childTnLst>
                          </p:cTn>
                        </p:par>
                        <p:par>
                          <p:cTn id="9" fill="hold">
                            <p:stCondLst>
                              <p:cond delay="1"/>
                            </p:stCondLst>
                            <p:childTnLst>
                              <p:par>
                                <p:cTn id="10" presetID="10" presetClass="exit" presetSubtype="0" fill="hold" nodeType="afterEffect">
                                  <p:stCondLst>
                                    <p:cond delay="2000"/>
                                  </p:stCondLst>
                                  <p:childTnLst>
                                    <p:animEffect transition="out" filter="fade">
                                      <p:cBhvr>
                                        <p:cTn id="11" dur="500"/>
                                        <p:tgtEl>
                                          <p:spTgt spid="911"/>
                                        </p:tgtEl>
                                      </p:cBhvr>
                                    </p:animEffect>
                                    <p:set>
                                      <p:cBhvr>
                                        <p:cTn id="12" dur="1" fill="hold">
                                          <p:stCondLst>
                                            <p:cond delay="500"/>
                                          </p:stCondLst>
                                        </p:cTn>
                                        <p:tgtEl>
                                          <p:spTgt spid="9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0"/>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912"/>
                                        </p:tgtEl>
                                        <p:attrNameLst>
                                          <p:attrName>style.visibility</p:attrName>
                                        </p:attrNameLst>
                                      </p:cBhvr>
                                      <p:to>
                                        <p:strVal val="visible"/>
                                      </p:to>
                                    </p:set>
                                  </p:childTnLst>
                                </p:cTn>
                              </p:par>
                            </p:childTnLst>
                          </p:cTn>
                        </p:par>
                        <p:par>
                          <p:cTn id="19" fill="hold">
                            <p:stCondLst>
                              <p:cond delay="1"/>
                            </p:stCondLst>
                            <p:childTnLst>
                              <p:par>
                                <p:cTn id="20" presetID="10" presetClass="exit" presetSubtype="0" fill="hold" nodeType="afterEffect">
                                  <p:stCondLst>
                                    <p:cond delay="2000"/>
                                  </p:stCondLst>
                                  <p:childTnLst>
                                    <p:animEffect transition="out" filter="fade">
                                      <p:cBhvr>
                                        <p:cTn id="21" dur="500"/>
                                        <p:tgtEl>
                                          <p:spTgt spid="912"/>
                                        </p:tgtEl>
                                      </p:cBhvr>
                                    </p:animEffect>
                                    <p:set>
                                      <p:cBhvr>
                                        <p:cTn id="22" dur="1" fill="hold">
                                          <p:stCondLst>
                                            <p:cond delay="500"/>
                                          </p:stCondLst>
                                        </p:cTn>
                                        <p:tgtEl>
                                          <p:spTgt spid="9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12"/>
          <p:cNvPicPr preferRelativeResize="0"/>
          <p:nvPr/>
        </p:nvPicPr>
        <p:blipFill rotWithShape="1">
          <a:blip r:embed="rId3">
            <a:alphaModFix/>
          </a:blip>
          <a:srcRect l="921" t="4482" r="748" b="12800"/>
          <a:stretch/>
        </p:blipFill>
        <p:spPr>
          <a:xfrm>
            <a:off x="0" y="5217"/>
            <a:ext cx="9144000" cy="5143500"/>
          </a:xfrm>
          <a:prstGeom prst="rect">
            <a:avLst/>
          </a:prstGeom>
          <a:noFill/>
          <a:ln>
            <a:noFill/>
          </a:ln>
        </p:spPr>
      </p:pic>
      <p:pic>
        <p:nvPicPr>
          <p:cNvPr id="919" name="Google Shape;919;p12"/>
          <p:cNvPicPr preferRelativeResize="0"/>
          <p:nvPr/>
        </p:nvPicPr>
        <p:blipFill rotWithShape="1">
          <a:blip r:embed="rId4">
            <a:alphaModFix/>
          </a:blip>
          <a:srcRect/>
          <a:stretch/>
        </p:blipFill>
        <p:spPr>
          <a:xfrm>
            <a:off x="1" y="956621"/>
            <a:ext cx="8761904" cy="5038095"/>
          </a:xfrm>
          <a:prstGeom prst="rect">
            <a:avLst/>
          </a:prstGeom>
          <a:noFill/>
          <a:ln>
            <a:noFill/>
          </a:ln>
        </p:spPr>
      </p:pic>
      <p:pic>
        <p:nvPicPr>
          <p:cNvPr id="920" name="Google Shape;920;p12"/>
          <p:cNvPicPr preferRelativeResize="0"/>
          <p:nvPr/>
        </p:nvPicPr>
        <p:blipFill rotWithShape="1">
          <a:blip r:embed="rId5">
            <a:alphaModFix/>
          </a:blip>
          <a:srcRect t="73857"/>
          <a:stretch/>
        </p:blipFill>
        <p:spPr>
          <a:xfrm>
            <a:off x="850673" y="3340837"/>
            <a:ext cx="2895319" cy="397788"/>
          </a:xfrm>
          <a:custGeom>
            <a:avLst/>
            <a:gdLst/>
            <a:ahLst/>
            <a:cxnLst/>
            <a:rect l="l" t="t" r="r" b="b"/>
            <a:pathLst>
              <a:path w="3860425" h="530384" extrusionOk="0">
                <a:moveTo>
                  <a:pt x="0" y="0"/>
                </a:moveTo>
                <a:lnTo>
                  <a:pt x="3860425" y="0"/>
                </a:lnTo>
                <a:lnTo>
                  <a:pt x="3860425" y="530384"/>
                </a:lnTo>
                <a:lnTo>
                  <a:pt x="0" y="530384"/>
                </a:lnTo>
                <a:close/>
              </a:path>
            </a:pathLst>
          </a:custGeom>
          <a:noFill/>
          <a:ln>
            <a:noFill/>
          </a:ln>
        </p:spPr>
      </p:pic>
      <p:sp>
        <p:nvSpPr>
          <p:cNvPr id="921" name="Google Shape;921;p12"/>
          <p:cNvSpPr/>
          <p:nvPr/>
        </p:nvSpPr>
        <p:spPr>
          <a:xfrm>
            <a:off x="733228" y="72644"/>
            <a:ext cx="7875638" cy="689690"/>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800">
                <a:solidFill>
                  <a:schemeClr val="lt1"/>
                </a:solidFill>
                <a:latin typeface="Arial Rounded"/>
                <a:ea typeface="Arial Rounded"/>
                <a:cs typeface="Arial Rounded"/>
                <a:sym typeface="Arial Rounded"/>
              </a:rPr>
              <a:t> </a:t>
            </a:r>
            <a:endParaRPr sz="2800">
              <a:solidFill>
                <a:schemeClr val="lt1"/>
              </a:solidFill>
              <a:latin typeface="Arial Rounded"/>
              <a:ea typeface="Arial Rounded"/>
              <a:cs typeface="Arial Rounded"/>
              <a:sym typeface="Arial Rounded"/>
            </a:endParaRPr>
          </a:p>
          <a:p>
            <a:pPr marL="0" marR="0" lvl="0" indent="0" algn="ctr" rtl="0">
              <a:spcBef>
                <a:spcPts val="0"/>
              </a:spcBef>
              <a:spcAft>
                <a:spcPts val="0"/>
              </a:spcAft>
              <a:buNone/>
            </a:pPr>
            <a:r>
              <a:rPr lang="en-US" sz="2800">
                <a:solidFill>
                  <a:schemeClr val="lt1"/>
                </a:solidFill>
                <a:latin typeface="Arial Rounded"/>
                <a:ea typeface="Arial Rounded"/>
                <a:cs typeface="Arial Rounded"/>
                <a:sym typeface="Arial Rounded"/>
              </a:rPr>
              <a:t>Quân lính phải làm gì để dẹp đường?</a:t>
            </a:r>
            <a:endParaRPr sz="2800">
              <a:solidFill>
                <a:schemeClr val="lt1"/>
              </a:solidFill>
              <a:latin typeface="Arial Rounded"/>
              <a:ea typeface="Arial Rounded"/>
              <a:cs typeface="Arial Rounded"/>
              <a:sym typeface="Arial Rounded"/>
            </a:endParaRPr>
          </a:p>
          <a:p>
            <a:pPr marL="0" marR="0" lvl="0" indent="0" algn="ctr" rtl="0">
              <a:spcBef>
                <a:spcPts val="0"/>
              </a:spcBef>
              <a:spcAft>
                <a:spcPts val="0"/>
              </a:spcAft>
              <a:buNone/>
            </a:pPr>
            <a:r>
              <a:rPr lang="en-US" sz="2800">
                <a:solidFill>
                  <a:srgbClr val="FFFFFF"/>
                </a:solidFill>
                <a:latin typeface="Arial Rounded"/>
                <a:ea typeface="Arial Rounded"/>
                <a:cs typeface="Arial Rounded"/>
                <a:sym typeface="Arial Rounded"/>
              </a:rPr>
              <a:t>:</a:t>
            </a:r>
            <a:endParaRPr sz="2800">
              <a:solidFill>
                <a:srgbClr val="FFFFFF"/>
              </a:solidFill>
              <a:latin typeface="Arial Rounded"/>
              <a:ea typeface="Arial Rounded"/>
              <a:cs typeface="Arial Rounded"/>
              <a:sym typeface="Arial Rounded"/>
            </a:endParaRPr>
          </a:p>
        </p:txBody>
      </p:sp>
      <p:sp>
        <p:nvSpPr>
          <p:cNvPr id="922" name="Google Shape;922;p12"/>
          <p:cNvSpPr/>
          <p:nvPr/>
        </p:nvSpPr>
        <p:spPr>
          <a:xfrm>
            <a:off x="948063" y="1259614"/>
            <a:ext cx="7281537" cy="1176331"/>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800">
                <a:solidFill>
                  <a:schemeClr val="lt1"/>
                </a:solidFill>
                <a:latin typeface="Arial Rounded"/>
                <a:ea typeface="Arial Rounded"/>
                <a:cs typeface="Arial Rounded"/>
                <a:sym typeface="Arial Rounded"/>
              </a:rPr>
              <a:t>Quân lính phải đâm giáo vào đùi chàng trai</a:t>
            </a:r>
            <a:endParaRPr/>
          </a:p>
          <a:p>
            <a:pPr marL="0" marR="0" lvl="0" indent="0" algn="ctr" rtl="0">
              <a:spcBef>
                <a:spcPts val="0"/>
              </a:spcBef>
              <a:spcAft>
                <a:spcPts val="0"/>
              </a:spcAft>
              <a:buNone/>
            </a:pPr>
            <a:r>
              <a:rPr lang="en-US" sz="2800">
                <a:solidFill>
                  <a:schemeClr val="lt1"/>
                </a:solidFill>
                <a:latin typeface="Arial Rounded"/>
                <a:ea typeface="Arial Rounded"/>
                <a:cs typeface="Arial Rounded"/>
                <a:sym typeface="Arial Rounded"/>
              </a:rPr>
              <a:t> để dẹp đường.</a:t>
            </a:r>
            <a:endParaRPr sz="2800">
              <a:solidFill>
                <a:schemeClr val="lt1"/>
              </a:solidFill>
              <a:latin typeface="Arial Rounded"/>
              <a:ea typeface="Arial Rounded"/>
              <a:cs typeface="Arial Rounded"/>
              <a:sym typeface="Arial Rounded"/>
            </a:endParaRPr>
          </a:p>
        </p:txBody>
      </p:sp>
      <p:pic>
        <p:nvPicPr>
          <p:cNvPr id="923" name="Google Shape;923;p12" descr="Káº¿t quáº£ hÃ¬nh áº£nh cho right wrong tick icon"/>
          <p:cNvPicPr preferRelativeResize="0"/>
          <p:nvPr/>
        </p:nvPicPr>
        <p:blipFill rotWithShape="1">
          <a:blip r:embed="rId6">
            <a:alphaModFix/>
          </a:blip>
          <a:srcRect l="47149" t="18843" r="5517" b="28297"/>
          <a:stretch/>
        </p:blipFill>
        <p:spPr>
          <a:xfrm>
            <a:off x="7890616" y="1320085"/>
            <a:ext cx="1004699" cy="883003"/>
          </a:xfrm>
          <a:prstGeom prst="rect">
            <a:avLst/>
          </a:prstGeom>
          <a:noFill/>
          <a:ln>
            <a:noFill/>
          </a:ln>
        </p:spPr>
      </p:pic>
      <p:pic>
        <p:nvPicPr>
          <p:cNvPr id="924" name="Google Shape;924;p12" descr="Káº¿t quáº£ hÃ¬nh áº£nh cho home icon">
            <a:hlinkClick r:id="rId7" action="ppaction://hlinksldjump"/>
          </p:cNvPr>
          <p:cNvPicPr preferRelativeResize="0"/>
          <p:nvPr/>
        </p:nvPicPr>
        <p:blipFill rotWithShape="1">
          <a:blip r:embed="rId8">
            <a:alphaModFix/>
          </a:blip>
          <a:srcRect/>
          <a:stretch/>
        </p:blipFill>
        <p:spPr>
          <a:xfrm>
            <a:off x="3" y="4401964"/>
            <a:ext cx="767861" cy="767861"/>
          </a:xfrm>
          <a:prstGeom prst="rect">
            <a:avLst/>
          </a:prstGeom>
          <a:noFill/>
          <a:ln>
            <a:noFill/>
          </a:ln>
        </p:spPr>
      </p:pic>
      <p:pic>
        <p:nvPicPr>
          <p:cNvPr id="925" name="Google Shape;925;p12"/>
          <p:cNvPicPr preferRelativeResize="0"/>
          <p:nvPr/>
        </p:nvPicPr>
        <p:blipFill rotWithShape="1">
          <a:blip r:embed="rId9">
            <a:alphaModFix/>
          </a:blip>
          <a:srcRect/>
          <a:stretch/>
        </p:blipFill>
        <p:spPr>
          <a:xfrm>
            <a:off x="3382340" y="1761587"/>
            <a:ext cx="3872246" cy="3872246"/>
          </a:xfrm>
          <a:prstGeom prst="rect">
            <a:avLst/>
          </a:prstGeom>
          <a:noFill/>
          <a:ln>
            <a:noFill/>
          </a:ln>
        </p:spPr>
      </p:pic>
      <p:sp>
        <p:nvSpPr>
          <p:cNvPr id="926" name="Google Shape;926;p12"/>
          <p:cNvSpPr txBox="1"/>
          <p:nvPr/>
        </p:nvSpPr>
        <p:spPr>
          <a:xfrm>
            <a:off x="1685348" y="1857110"/>
            <a:ext cx="48006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a:solidFill>
                <a:schemeClr val="lt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
                                        </p:tgtEl>
                                        <p:attrNameLst>
                                          <p:attrName>style.visibility</p:attrName>
                                        </p:attrNameLst>
                                      </p:cBhvr>
                                      <p:to>
                                        <p:strVal val="visible"/>
                                      </p:to>
                                    </p:set>
                                    <p:animEffect transition="in" filter="fade">
                                      <p:cBhvr>
                                        <p:cTn id="7" dur="500"/>
                                        <p:tgtEl>
                                          <p:spTgt spid="9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
                                        </p:tgtEl>
                                        <p:attrNameLst>
                                          <p:attrName>style.visibility</p:attrName>
                                        </p:attrNameLst>
                                      </p:cBhvr>
                                      <p:to>
                                        <p:strVal val="visible"/>
                                      </p:to>
                                    </p:set>
                                    <p:animEffect transition="in" filter="fade">
                                      <p:cBhvr>
                                        <p:cTn id="12" dur="500"/>
                                        <p:tgtEl>
                                          <p:spTgt spid="922"/>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923"/>
                                        </p:tgtEl>
                                        <p:attrNameLst>
                                          <p:attrName>style.visibility</p:attrName>
                                        </p:attrNameLst>
                                      </p:cBhvr>
                                      <p:to>
                                        <p:strVal val="visible"/>
                                      </p:to>
                                    </p:set>
                                  </p:childTnLst>
                                </p:cTn>
                              </p:par>
                            </p:childTnLst>
                          </p:cTn>
                        </p:par>
                        <p:par>
                          <p:cTn id="16" fill="hold">
                            <p:stCondLst>
                              <p:cond delay="501"/>
                            </p:stCondLst>
                            <p:childTnLst>
                              <p:par>
                                <p:cTn id="17" presetID="1" presetClass="entr" presetSubtype="0" fill="hold" nodeType="afterEffect">
                                  <p:stCondLst>
                                    <p:cond delay="0"/>
                                  </p:stCondLst>
                                  <p:childTnLst>
                                    <p:set>
                                      <p:cBhvr>
                                        <p:cTn id="18" dur="1" fill="hold">
                                          <p:stCondLst>
                                            <p:cond delay="0"/>
                                          </p:stCondLst>
                                        </p:cTn>
                                        <p:tgtEl>
                                          <p:spTgt spid="925"/>
                                        </p:tgtEl>
                                        <p:attrNameLst>
                                          <p:attrName>style.visibility</p:attrName>
                                        </p:attrNameLst>
                                      </p:cBhvr>
                                      <p:to>
                                        <p:strVal val="visible"/>
                                      </p:to>
                                    </p:set>
                                  </p:childTnLst>
                                </p:cTn>
                              </p:par>
                            </p:childTnLst>
                          </p:cTn>
                        </p:par>
                        <p:par>
                          <p:cTn id="19" fill="hold">
                            <p:stCondLst>
                              <p:cond delay="502"/>
                            </p:stCondLst>
                            <p:childTnLst>
                              <p:par>
                                <p:cTn id="20" presetID="10" presetClass="exit" presetSubtype="0" fill="hold" nodeType="afterEffect">
                                  <p:stCondLst>
                                    <p:cond delay="500"/>
                                  </p:stCondLst>
                                  <p:childTnLst>
                                    <p:animEffect transition="out" filter="fade">
                                      <p:cBhvr>
                                        <p:cTn id="21" dur="500"/>
                                        <p:tgtEl>
                                          <p:spTgt spid="925"/>
                                        </p:tgtEl>
                                      </p:cBhvr>
                                    </p:animEffect>
                                    <p:set>
                                      <p:cBhvr>
                                        <p:cTn id="22" dur="1" fill="hold">
                                          <p:stCondLst>
                                            <p:cond delay="500"/>
                                          </p:stCondLst>
                                        </p:cTn>
                                        <p:tgtEl>
                                          <p:spTgt spid="925"/>
                                        </p:tgtEl>
                                        <p:attrNameLst>
                                          <p:attrName>style.visibility</p:attrName>
                                        </p:attrNameLst>
                                      </p:cBhvr>
                                      <p:to>
                                        <p:strVal val="hidden"/>
                                      </p:to>
                                    </p:set>
                                  </p:childTnLst>
                                </p:cTn>
                              </p:par>
                            </p:childTnLst>
                          </p:cTn>
                        </p:par>
                        <p:par>
                          <p:cTn id="23" fill="hold">
                            <p:stCondLst>
                              <p:cond delay="1002"/>
                            </p:stCondLst>
                            <p:childTnLst>
                              <p:par>
                                <p:cTn id="24" presetID="1" presetClass="entr" presetSubtype="0" fill="hold" nodeType="afterEffect">
                                  <p:stCondLst>
                                    <p:cond delay="0"/>
                                  </p:stCondLst>
                                  <p:childTnLst>
                                    <p:set>
                                      <p:cBhvr>
                                        <p:cTn id="25" dur="1" fill="hold">
                                          <p:stCondLst>
                                            <p:cond delay="0"/>
                                          </p:stCondLst>
                                        </p:cTn>
                                        <p:tgtEl>
                                          <p:spTgt spid="92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25"/>
                                        </p:tgtEl>
                                        <p:attrNameLst>
                                          <p:attrName>style.visibility</p:attrName>
                                        </p:attrNameLst>
                                      </p:cBhvr>
                                      <p:to>
                                        <p:strVal val="visible"/>
                                      </p:to>
                                    </p:set>
                                  </p:childTnLst>
                                </p:cTn>
                              </p:par>
                            </p:childTnLst>
                          </p:cTn>
                        </p:par>
                        <p:par>
                          <p:cTn id="28" fill="hold">
                            <p:stCondLst>
                              <p:cond delay="1003"/>
                            </p:stCondLst>
                            <p:childTnLst>
                              <p:par>
                                <p:cTn id="29" presetID="10" presetClass="exit" presetSubtype="0" fill="hold" nodeType="afterEffect">
                                  <p:stCondLst>
                                    <p:cond delay="500"/>
                                  </p:stCondLst>
                                  <p:childTnLst>
                                    <p:animEffect transition="out" filter="fade">
                                      <p:cBhvr>
                                        <p:cTn id="30" dur="500"/>
                                        <p:tgtEl>
                                          <p:spTgt spid="925"/>
                                        </p:tgtEl>
                                      </p:cBhvr>
                                    </p:animEffect>
                                    <p:set>
                                      <p:cBhvr>
                                        <p:cTn id="31" dur="1" fill="hold">
                                          <p:stCondLst>
                                            <p:cond delay="500"/>
                                          </p:stCondLst>
                                        </p:cTn>
                                        <p:tgtEl>
                                          <p:spTgt spid="925"/>
                                        </p:tgtEl>
                                        <p:attrNameLst>
                                          <p:attrName>style.visibility</p:attrName>
                                        </p:attrNameLst>
                                      </p:cBhvr>
                                      <p:to>
                                        <p:strVal val="hidden"/>
                                      </p:to>
                                    </p:set>
                                  </p:childTnLst>
                                </p:cTn>
                              </p:par>
                            </p:childTnLst>
                          </p:cTn>
                        </p:par>
                        <p:par>
                          <p:cTn id="32" fill="hold">
                            <p:stCondLst>
                              <p:cond delay="1503"/>
                            </p:stCondLst>
                            <p:childTnLst>
                              <p:par>
                                <p:cTn id="33" presetID="1" presetClass="entr" presetSubtype="0" fill="hold" nodeType="afterEffect">
                                  <p:stCondLst>
                                    <p:cond delay="0"/>
                                  </p:stCondLst>
                                  <p:childTnLst>
                                    <p:set>
                                      <p:cBhvr>
                                        <p:cTn id="34" dur="1" fill="hold">
                                          <p:stCondLst>
                                            <p:cond delay="0"/>
                                          </p:stCondLst>
                                        </p:cTn>
                                        <p:tgtEl>
                                          <p:spTgt spid="923"/>
                                        </p:tgtEl>
                                        <p:attrNameLst>
                                          <p:attrName>style.visibility</p:attrName>
                                        </p:attrNameLst>
                                      </p:cBhvr>
                                      <p:to>
                                        <p:strVal val="visible"/>
                                      </p:to>
                                    </p:set>
                                  </p:childTnLst>
                                </p:cTn>
                              </p:par>
                            </p:childTnLst>
                          </p:cTn>
                        </p:par>
                        <p:par>
                          <p:cTn id="35" fill="hold">
                            <p:stCondLst>
                              <p:cond delay="1504"/>
                            </p:stCondLst>
                            <p:childTnLst>
                              <p:par>
                                <p:cTn id="36" presetID="1" presetClass="entr" presetSubtype="0" fill="hold" nodeType="afterEffect">
                                  <p:stCondLst>
                                    <p:cond delay="0"/>
                                  </p:stCondLst>
                                  <p:childTnLst>
                                    <p:set>
                                      <p:cBhvr>
                                        <p:cTn id="37" dur="1" fill="hold">
                                          <p:stCondLst>
                                            <p:cond delay="0"/>
                                          </p:stCondLst>
                                        </p:cTn>
                                        <p:tgtEl>
                                          <p:spTgt spid="925"/>
                                        </p:tgtEl>
                                        <p:attrNameLst>
                                          <p:attrName>style.visibility</p:attrName>
                                        </p:attrNameLst>
                                      </p:cBhvr>
                                      <p:to>
                                        <p:strVal val="visible"/>
                                      </p:to>
                                    </p:set>
                                  </p:childTnLst>
                                </p:cTn>
                              </p:par>
                            </p:childTnLst>
                          </p:cTn>
                        </p:par>
                        <p:par>
                          <p:cTn id="38" fill="hold">
                            <p:stCondLst>
                              <p:cond delay="1505"/>
                            </p:stCondLst>
                            <p:childTnLst>
                              <p:par>
                                <p:cTn id="39" presetID="10" presetClass="exit" presetSubtype="0" fill="hold" nodeType="afterEffect">
                                  <p:stCondLst>
                                    <p:cond delay="500"/>
                                  </p:stCondLst>
                                  <p:childTnLst>
                                    <p:animEffect transition="out" filter="fade">
                                      <p:cBhvr>
                                        <p:cTn id="40" dur="500"/>
                                        <p:tgtEl>
                                          <p:spTgt spid="925"/>
                                        </p:tgtEl>
                                      </p:cBhvr>
                                    </p:animEffect>
                                    <p:set>
                                      <p:cBhvr>
                                        <p:cTn id="41" dur="1" fill="hold">
                                          <p:stCondLst>
                                            <p:cond delay="500"/>
                                          </p:stCondLst>
                                        </p:cTn>
                                        <p:tgtEl>
                                          <p:spTgt spid="9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p13"/>
          <p:cNvPicPr preferRelativeResize="0"/>
          <p:nvPr/>
        </p:nvPicPr>
        <p:blipFill rotWithShape="1">
          <a:blip r:embed="rId3">
            <a:alphaModFix/>
          </a:blip>
          <a:srcRect l="921" t="4482" r="748" b="12800"/>
          <a:stretch/>
        </p:blipFill>
        <p:spPr>
          <a:xfrm>
            <a:off x="0" y="5217"/>
            <a:ext cx="9144000" cy="5143500"/>
          </a:xfrm>
          <a:prstGeom prst="rect">
            <a:avLst/>
          </a:prstGeom>
          <a:noFill/>
          <a:ln>
            <a:noFill/>
          </a:ln>
        </p:spPr>
      </p:pic>
      <p:pic>
        <p:nvPicPr>
          <p:cNvPr id="933" name="Google Shape;933;p13"/>
          <p:cNvPicPr preferRelativeResize="0"/>
          <p:nvPr/>
        </p:nvPicPr>
        <p:blipFill rotWithShape="1">
          <a:blip r:embed="rId4">
            <a:alphaModFix/>
          </a:blip>
          <a:srcRect/>
          <a:stretch/>
        </p:blipFill>
        <p:spPr>
          <a:xfrm>
            <a:off x="1" y="956621"/>
            <a:ext cx="8761904" cy="5038095"/>
          </a:xfrm>
          <a:prstGeom prst="rect">
            <a:avLst/>
          </a:prstGeom>
          <a:noFill/>
          <a:ln>
            <a:noFill/>
          </a:ln>
        </p:spPr>
      </p:pic>
      <p:pic>
        <p:nvPicPr>
          <p:cNvPr id="934" name="Google Shape;934;p13"/>
          <p:cNvPicPr preferRelativeResize="0"/>
          <p:nvPr/>
        </p:nvPicPr>
        <p:blipFill rotWithShape="1">
          <a:blip r:embed="rId5">
            <a:alphaModFix/>
          </a:blip>
          <a:srcRect t="73857"/>
          <a:stretch/>
        </p:blipFill>
        <p:spPr>
          <a:xfrm>
            <a:off x="850673" y="3340837"/>
            <a:ext cx="2895319" cy="397788"/>
          </a:xfrm>
          <a:custGeom>
            <a:avLst/>
            <a:gdLst/>
            <a:ahLst/>
            <a:cxnLst/>
            <a:rect l="l" t="t" r="r" b="b"/>
            <a:pathLst>
              <a:path w="3860425" h="530384" extrusionOk="0">
                <a:moveTo>
                  <a:pt x="0" y="0"/>
                </a:moveTo>
                <a:lnTo>
                  <a:pt x="3860425" y="0"/>
                </a:lnTo>
                <a:lnTo>
                  <a:pt x="3860425" y="530384"/>
                </a:lnTo>
                <a:lnTo>
                  <a:pt x="0" y="530384"/>
                </a:lnTo>
                <a:close/>
              </a:path>
            </a:pathLst>
          </a:custGeom>
          <a:noFill/>
          <a:ln>
            <a:noFill/>
          </a:ln>
        </p:spPr>
      </p:pic>
      <p:pic>
        <p:nvPicPr>
          <p:cNvPr id="935" name="Google Shape;935;p13"/>
          <p:cNvPicPr preferRelativeResize="0"/>
          <p:nvPr/>
        </p:nvPicPr>
        <p:blipFill rotWithShape="1">
          <a:blip r:embed="rId5">
            <a:alphaModFix/>
          </a:blip>
          <a:srcRect t="55652" b="26595"/>
          <a:stretch/>
        </p:blipFill>
        <p:spPr>
          <a:xfrm>
            <a:off x="850669" y="3075629"/>
            <a:ext cx="2895320" cy="270132"/>
          </a:xfrm>
          <a:custGeom>
            <a:avLst/>
            <a:gdLst/>
            <a:ahLst/>
            <a:cxnLst/>
            <a:rect l="l" t="t" r="r" b="b"/>
            <a:pathLst>
              <a:path w="3860426" h="360176" extrusionOk="0">
                <a:moveTo>
                  <a:pt x="0" y="0"/>
                </a:moveTo>
                <a:lnTo>
                  <a:pt x="3860426" y="0"/>
                </a:lnTo>
                <a:lnTo>
                  <a:pt x="3860426" y="360176"/>
                </a:lnTo>
                <a:lnTo>
                  <a:pt x="0" y="360176"/>
                </a:lnTo>
                <a:close/>
              </a:path>
            </a:pathLst>
          </a:custGeom>
          <a:noFill/>
          <a:ln>
            <a:noFill/>
          </a:ln>
        </p:spPr>
      </p:pic>
      <p:sp>
        <p:nvSpPr>
          <p:cNvPr id="936" name="Google Shape;936;p13"/>
          <p:cNvSpPr/>
          <p:nvPr/>
        </p:nvSpPr>
        <p:spPr>
          <a:xfrm>
            <a:off x="640915" y="176984"/>
            <a:ext cx="7875638" cy="1034811"/>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800">
                <a:solidFill>
                  <a:schemeClr val="lt1"/>
                </a:solidFill>
                <a:latin typeface="Arial Rounded"/>
                <a:ea typeface="Arial Rounded"/>
                <a:cs typeface="Arial Rounded"/>
                <a:sym typeface="Arial Rounded"/>
              </a:rPr>
              <a:t>Vị vương hầu và chàng trai đã trò chuyện thế nào?</a:t>
            </a:r>
            <a:endParaRPr sz="2800">
              <a:solidFill>
                <a:schemeClr val="lt1"/>
              </a:solidFill>
              <a:latin typeface="Arial Rounded"/>
              <a:ea typeface="Arial Rounded"/>
              <a:cs typeface="Arial Rounded"/>
              <a:sym typeface="Arial Rounded"/>
            </a:endParaRPr>
          </a:p>
        </p:txBody>
      </p:sp>
      <p:sp>
        <p:nvSpPr>
          <p:cNvPr id="937" name="Google Shape;937;p13"/>
          <p:cNvSpPr/>
          <p:nvPr/>
        </p:nvSpPr>
        <p:spPr>
          <a:xfrm>
            <a:off x="667954" y="1475205"/>
            <a:ext cx="7848599" cy="1706146"/>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400" b="1">
                <a:solidFill>
                  <a:srgbClr val="FFFF00"/>
                </a:solidFill>
                <a:latin typeface="Arial Rounded"/>
                <a:ea typeface="Arial Rounded"/>
                <a:cs typeface="Arial Rounded"/>
                <a:sym typeface="Arial Rounded"/>
              </a:rPr>
              <a:t>Vị vương hầu hỏi tên chàng trai, hỏi chàng trai vì sao bị dùi đâm chảy máu vẫn không biết. Chàng trai nói mình mải nghĩ mấy câu trong sách Binh thư nên không biết đoàn quân của vị vương hầu.</a:t>
            </a:r>
            <a:endParaRPr sz="2400" b="1">
              <a:solidFill>
                <a:srgbClr val="FFFF00"/>
              </a:solidFill>
              <a:latin typeface="Arial Rounded"/>
              <a:ea typeface="Arial Rounded"/>
              <a:cs typeface="Arial Rounded"/>
              <a:sym typeface="Arial Rounded"/>
            </a:endParaRPr>
          </a:p>
        </p:txBody>
      </p:sp>
      <p:pic>
        <p:nvPicPr>
          <p:cNvPr id="938" name="Google Shape;938;p13" descr="Káº¿t quáº£ hÃ¬nh áº£nh cho right wrong tick icon"/>
          <p:cNvPicPr preferRelativeResize="0"/>
          <p:nvPr/>
        </p:nvPicPr>
        <p:blipFill rotWithShape="1">
          <a:blip r:embed="rId6">
            <a:alphaModFix/>
          </a:blip>
          <a:srcRect l="47149" t="18843" r="5517" b="28297"/>
          <a:stretch/>
        </p:blipFill>
        <p:spPr>
          <a:xfrm>
            <a:off x="8127394" y="2814444"/>
            <a:ext cx="1004699" cy="883003"/>
          </a:xfrm>
          <a:prstGeom prst="rect">
            <a:avLst/>
          </a:prstGeom>
          <a:noFill/>
          <a:ln>
            <a:noFill/>
          </a:ln>
        </p:spPr>
      </p:pic>
      <p:pic>
        <p:nvPicPr>
          <p:cNvPr id="939" name="Google Shape;939;p13" descr="Káº¿t quáº£ hÃ¬nh áº£nh cho home icon">
            <a:hlinkClick r:id="rId7" action="ppaction://hlinksldjump"/>
          </p:cNvPr>
          <p:cNvPicPr preferRelativeResize="0"/>
          <p:nvPr/>
        </p:nvPicPr>
        <p:blipFill rotWithShape="1">
          <a:blip r:embed="rId8">
            <a:alphaModFix/>
          </a:blip>
          <a:srcRect/>
          <a:stretch/>
        </p:blipFill>
        <p:spPr>
          <a:xfrm>
            <a:off x="3" y="4401964"/>
            <a:ext cx="767861" cy="767861"/>
          </a:xfrm>
          <a:prstGeom prst="rect">
            <a:avLst/>
          </a:prstGeom>
          <a:noFill/>
          <a:ln>
            <a:noFill/>
          </a:ln>
        </p:spPr>
      </p:pic>
      <p:pic>
        <p:nvPicPr>
          <p:cNvPr id="940" name="Google Shape;940;p13"/>
          <p:cNvPicPr preferRelativeResize="0"/>
          <p:nvPr/>
        </p:nvPicPr>
        <p:blipFill rotWithShape="1">
          <a:blip r:embed="rId9">
            <a:alphaModFix/>
          </a:blip>
          <a:srcRect/>
          <a:stretch/>
        </p:blipFill>
        <p:spPr>
          <a:xfrm>
            <a:off x="2899232" y="1802502"/>
            <a:ext cx="3872246" cy="38722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6"/>
                                        </p:tgtEl>
                                        <p:attrNameLst>
                                          <p:attrName>style.visibility</p:attrName>
                                        </p:attrNameLst>
                                      </p:cBhvr>
                                      <p:to>
                                        <p:strVal val="visible"/>
                                      </p:to>
                                    </p:set>
                                    <p:animEffect transition="in" filter="fade">
                                      <p:cBhvr>
                                        <p:cTn id="7" dur="500"/>
                                        <p:tgtEl>
                                          <p:spTgt spid="9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7"/>
                                        </p:tgtEl>
                                        <p:attrNameLst>
                                          <p:attrName>style.visibility</p:attrName>
                                        </p:attrNameLst>
                                      </p:cBhvr>
                                      <p:to>
                                        <p:strVal val="visible"/>
                                      </p:to>
                                    </p:set>
                                    <p:animEffect transition="in" filter="fade">
                                      <p:cBhvr>
                                        <p:cTn id="12" dur="500"/>
                                        <p:tgtEl>
                                          <p:spTgt spid="937"/>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938"/>
                                        </p:tgtEl>
                                        <p:attrNameLst>
                                          <p:attrName>style.visibility</p:attrName>
                                        </p:attrNameLst>
                                      </p:cBhvr>
                                      <p:to>
                                        <p:strVal val="visible"/>
                                      </p:to>
                                    </p:set>
                                  </p:childTnLst>
                                </p:cTn>
                              </p:par>
                            </p:childTnLst>
                          </p:cTn>
                        </p:par>
                        <p:par>
                          <p:cTn id="16" fill="hold">
                            <p:stCondLst>
                              <p:cond delay="501"/>
                            </p:stCondLst>
                            <p:childTnLst>
                              <p:par>
                                <p:cTn id="17" presetID="1" presetClass="entr" presetSubtype="0" fill="hold" nodeType="afterEffect">
                                  <p:stCondLst>
                                    <p:cond delay="0"/>
                                  </p:stCondLst>
                                  <p:childTnLst>
                                    <p:set>
                                      <p:cBhvr>
                                        <p:cTn id="18" dur="1" fill="hold">
                                          <p:stCondLst>
                                            <p:cond delay="0"/>
                                          </p:stCondLst>
                                        </p:cTn>
                                        <p:tgtEl>
                                          <p:spTgt spid="940"/>
                                        </p:tgtEl>
                                        <p:attrNameLst>
                                          <p:attrName>style.visibility</p:attrName>
                                        </p:attrNameLst>
                                      </p:cBhvr>
                                      <p:to>
                                        <p:strVal val="visible"/>
                                      </p:to>
                                    </p:set>
                                  </p:childTnLst>
                                </p:cTn>
                              </p:par>
                            </p:childTnLst>
                          </p:cTn>
                        </p:par>
                        <p:par>
                          <p:cTn id="19" fill="hold">
                            <p:stCondLst>
                              <p:cond delay="502"/>
                            </p:stCondLst>
                            <p:childTnLst>
                              <p:par>
                                <p:cTn id="20" presetID="10" presetClass="exit" presetSubtype="0" fill="hold" nodeType="afterEffect">
                                  <p:stCondLst>
                                    <p:cond delay="1000"/>
                                  </p:stCondLst>
                                  <p:childTnLst>
                                    <p:animEffect transition="out" filter="fade">
                                      <p:cBhvr>
                                        <p:cTn id="21" dur="500"/>
                                        <p:tgtEl>
                                          <p:spTgt spid="940"/>
                                        </p:tgtEl>
                                      </p:cBhvr>
                                    </p:animEffect>
                                    <p:set>
                                      <p:cBhvr>
                                        <p:cTn id="22" dur="1" fill="hold">
                                          <p:stCondLst>
                                            <p:cond delay="500"/>
                                          </p:stCondLst>
                                        </p:cTn>
                                        <p:tgtEl>
                                          <p:spTgt spid="9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14"/>
          <p:cNvPicPr preferRelativeResize="0"/>
          <p:nvPr/>
        </p:nvPicPr>
        <p:blipFill rotWithShape="1">
          <a:blip r:embed="rId3">
            <a:alphaModFix/>
          </a:blip>
          <a:srcRect l="921" t="4482" r="748" b="12800"/>
          <a:stretch/>
        </p:blipFill>
        <p:spPr>
          <a:xfrm>
            <a:off x="0" y="5217"/>
            <a:ext cx="9144000" cy="5143500"/>
          </a:xfrm>
          <a:prstGeom prst="rect">
            <a:avLst/>
          </a:prstGeom>
          <a:noFill/>
          <a:ln>
            <a:noFill/>
          </a:ln>
        </p:spPr>
      </p:pic>
      <p:pic>
        <p:nvPicPr>
          <p:cNvPr id="949" name="Google Shape;949;p14"/>
          <p:cNvPicPr preferRelativeResize="0"/>
          <p:nvPr/>
        </p:nvPicPr>
        <p:blipFill rotWithShape="1">
          <a:blip r:embed="rId4">
            <a:alphaModFix/>
          </a:blip>
          <a:srcRect/>
          <a:stretch/>
        </p:blipFill>
        <p:spPr>
          <a:xfrm>
            <a:off x="1" y="956621"/>
            <a:ext cx="8761904" cy="5038095"/>
          </a:xfrm>
          <a:prstGeom prst="rect">
            <a:avLst/>
          </a:prstGeom>
          <a:noFill/>
          <a:ln>
            <a:noFill/>
          </a:ln>
        </p:spPr>
      </p:pic>
      <p:pic>
        <p:nvPicPr>
          <p:cNvPr id="950" name="Google Shape;950;p14"/>
          <p:cNvPicPr preferRelativeResize="0"/>
          <p:nvPr/>
        </p:nvPicPr>
        <p:blipFill rotWithShape="1">
          <a:blip r:embed="rId5">
            <a:alphaModFix/>
          </a:blip>
          <a:srcRect t="73857"/>
          <a:stretch/>
        </p:blipFill>
        <p:spPr>
          <a:xfrm>
            <a:off x="850673" y="3340837"/>
            <a:ext cx="2895319" cy="397788"/>
          </a:xfrm>
          <a:custGeom>
            <a:avLst/>
            <a:gdLst/>
            <a:ahLst/>
            <a:cxnLst/>
            <a:rect l="l" t="t" r="r" b="b"/>
            <a:pathLst>
              <a:path w="3860425" h="530384" extrusionOk="0">
                <a:moveTo>
                  <a:pt x="0" y="0"/>
                </a:moveTo>
                <a:lnTo>
                  <a:pt x="3860425" y="0"/>
                </a:lnTo>
                <a:lnTo>
                  <a:pt x="3860425" y="530384"/>
                </a:lnTo>
                <a:lnTo>
                  <a:pt x="0" y="530384"/>
                </a:lnTo>
                <a:close/>
              </a:path>
            </a:pathLst>
          </a:custGeom>
          <a:noFill/>
          <a:ln>
            <a:noFill/>
          </a:ln>
        </p:spPr>
      </p:pic>
      <p:pic>
        <p:nvPicPr>
          <p:cNvPr id="951" name="Google Shape;951;p14"/>
          <p:cNvPicPr preferRelativeResize="0"/>
          <p:nvPr/>
        </p:nvPicPr>
        <p:blipFill rotWithShape="1">
          <a:blip r:embed="rId5">
            <a:alphaModFix/>
          </a:blip>
          <a:srcRect t="55652" b="26595"/>
          <a:stretch/>
        </p:blipFill>
        <p:spPr>
          <a:xfrm>
            <a:off x="850669" y="3075629"/>
            <a:ext cx="2895320" cy="270132"/>
          </a:xfrm>
          <a:custGeom>
            <a:avLst/>
            <a:gdLst/>
            <a:ahLst/>
            <a:cxnLst/>
            <a:rect l="l" t="t" r="r" b="b"/>
            <a:pathLst>
              <a:path w="3860426" h="360176" extrusionOk="0">
                <a:moveTo>
                  <a:pt x="0" y="0"/>
                </a:moveTo>
                <a:lnTo>
                  <a:pt x="3860426" y="0"/>
                </a:lnTo>
                <a:lnTo>
                  <a:pt x="3860426" y="360176"/>
                </a:lnTo>
                <a:lnTo>
                  <a:pt x="0" y="360176"/>
                </a:lnTo>
                <a:close/>
              </a:path>
            </a:pathLst>
          </a:custGeom>
          <a:noFill/>
          <a:ln>
            <a:noFill/>
          </a:ln>
        </p:spPr>
      </p:pic>
      <p:pic>
        <p:nvPicPr>
          <p:cNvPr id="952" name="Google Shape;952;p14"/>
          <p:cNvPicPr preferRelativeResize="0"/>
          <p:nvPr/>
        </p:nvPicPr>
        <p:blipFill rotWithShape="1">
          <a:blip r:embed="rId5">
            <a:alphaModFix/>
          </a:blip>
          <a:srcRect t="37562" b="44348"/>
          <a:stretch/>
        </p:blipFill>
        <p:spPr>
          <a:xfrm>
            <a:off x="850669" y="2807166"/>
            <a:ext cx="2895320" cy="275256"/>
          </a:xfrm>
          <a:custGeom>
            <a:avLst/>
            <a:gdLst/>
            <a:ahLst/>
            <a:cxnLst/>
            <a:rect l="l" t="t" r="r" b="b"/>
            <a:pathLst>
              <a:path w="3860426" h="367008" extrusionOk="0">
                <a:moveTo>
                  <a:pt x="0" y="0"/>
                </a:moveTo>
                <a:lnTo>
                  <a:pt x="3860426" y="0"/>
                </a:lnTo>
                <a:lnTo>
                  <a:pt x="3860426" y="367008"/>
                </a:lnTo>
                <a:lnTo>
                  <a:pt x="0" y="367008"/>
                </a:lnTo>
                <a:close/>
              </a:path>
            </a:pathLst>
          </a:custGeom>
          <a:noFill/>
          <a:ln>
            <a:noFill/>
          </a:ln>
        </p:spPr>
      </p:pic>
      <p:pic>
        <p:nvPicPr>
          <p:cNvPr id="953" name="Google Shape;953;p14"/>
          <p:cNvPicPr preferRelativeResize="0"/>
          <p:nvPr/>
        </p:nvPicPr>
        <p:blipFill rotWithShape="1">
          <a:blip r:embed="rId5">
            <a:alphaModFix/>
          </a:blip>
          <a:srcRect t="20129" b="62102"/>
          <a:stretch/>
        </p:blipFill>
        <p:spPr>
          <a:xfrm>
            <a:off x="850669" y="2542774"/>
            <a:ext cx="2895320" cy="270365"/>
          </a:xfrm>
          <a:custGeom>
            <a:avLst/>
            <a:gdLst/>
            <a:ahLst/>
            <a:cxnLst/>
            <a:rect l="l" t="t" r="r" b="b"/>
            <a:pathLst>
              <a:path w="3860426" h="360486" extrusionOk="0">
                <a:moveTo>
                  <a:pt x="0" y="0"/>
                </a:moveTo>
                <a:lnTo>
                  <a:pt x="3860426" y="0"/>
                </a:lnTo>
                <a:lnTo>
                  <a:pt x="3860426" y="360486"/>
                </a:lnTo>
                <a:lnTo>
                  <a:pt x="0" y="360486"/>
                </a:lnTo>
                <a:close/>
              </a:path>
            </a:pathLst>
          </a:custGeom>
          <a:noFill/>
          <a:ln>
            <a:noFill/>
          </a:ln>
        </p:spPr>
      </p:pic>
      <p:sp>
        <p:nvSpPr>
          <p:cNvPr id="954" name="Google Shape;954;p14"/>
          <p:cNvSpPr/>
          <p:nvPr/>
        </p:nvSpPr>
        <p:spPr>
          <a:xfrm>
            <a:off x="640915" y="176983"/>
            <a:ext cx="7875638" cy="1099368"/>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2800">
                <a:solidFill>
                  <a:schemeClr val="lt1"/>
                </a:solidFill>
                <a:latin typeface="Arial Rounded"/>
                <a:ea typeface="Arial Rounded"/>
                <a:cs typeface="Arial Rounded"/>
                <a:sym typeface="Arial Rounded"/>
              </a:rPr>
              <a:t>Câu chuyện kết thúc ra sao?</a:t>
            </a:r>
            <a:endParaRPr sz="2800">
              <a:solidFill>
                <a:schemeClr val="lt1"/>
              </a:solidFill>
              <a:latin typeface="Arial Rounded"/>
              <a:ea typeface="Arial Rounded"/>
              <a:cs typeface="Arial Rounded"/>
              <a:sym typeface="Arial Rounded"/>
            </a:endParaRPr>
          </a:p>
        </p:txBody>
      </p:sp>
      <p:sp>
        <p:nvSpPr>
          <p:cNvPr id="955" name="Google Shape;955;p14"/>
          <p:cNvSpPr/>
          <p:nvPr/>
        </p:nvSpPr>
        <p:spPr>
          <a:xfrm>
            <a:off x="640915" y="1547417"/>
            <a:ext cx="7665884" cy="1793420"/>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US" sz="2800" b="1">
                <a:solidFill>
                  <a:srgbClr val="FFFF00"/>
                </a:solidFill>
                <a:latin typeface="Arial Rounded"/>
                <a:ea typeface="Arial Rounded"/>
                <a:cs typeface="Arial Rounded"/>
                <a:sym typeface="Arial Rounded"/>
              </a:rPr>
              <a:t>Hưng Đạo Vương thấy Phạm Ngũ Lão có chí khí lại hiểu về phép dùng binh thì tỏ lòng mến trọng, đưa theo về kinh đô. Về sau, Phạm Ngũ Lão cầm quân đánh giặc, lập được nhiều chiến công lớn.</a:t>
            </a:r>
            <a:endParaRPr sz="2800" b="1">
              <a:solidFill>
                <a:srgbClr val="FFFF00"/>
              </a:solidFill>
              <a:latin typeface="Arial Rounded"/>
              <a:ea typeface="Arial Rounded"/>
              <a:cs typeface="Arial Rounded"/>
              <a:sym typeface="Arial Rounded"/>
            </a:endParaRPr>
          </a:p>
        </p:txBody>
      </p:sp>
      <p:pic>
        <p:nvPicPr>
          <p:cNvPr id="956" name="Google Shape;956;p14" descr="Káº¿t quáº£ hÃ¬nh áº£nh cho right wrong tick icon"/>
          <p:cNvPicPr preferRelativeResize="0"/>
          <p:nvPr/>
        </p:nvPicPr>
        <p:blipFill rotWithShape="1">
          <a:blip r:embed="rId6">
            <a:alphaModFix/>
          </a:blip>
          <a:srcRect l="47149" t="18843" r="5517" b="28297"/>
          <a:stretch/>
        </p:blipFill>
        <p:spPr>
          <a:xfrm>
            <a:off x="7662488" y="2327692"/>
            <a:ext cx="1004699" cy="883003"/>
          </a:xfrm>
          <a:prstGeom prst="rect">
            <a:avLst/>
          </a:prstGeom>
          <a:noFill/>
          <a:ln>
            <a:noFill/>
          </a:ln>
        </p:spPr>
      </p:pic>
      <p:pic>
        <p:nvPicPr>
          <p:cNvPr id="957" name="Google Shape;957;p14" descr="Káº¿t quáº£ hÃ¬nh áº£nh cho home icon">
            <a:hlinkClick r:id="rId7" action="ppaction://hlinksldjump"/>
          </p:cNvPr>
          <p:cNvPicPr preferRelativeResize="0"/>
          <p:nvPr/>
        </p:nvPicPr>
        <p:blipFill rotWithShape="1">
          <a:blip r:embed="rId8">
            <a:alphaModFix/>
          </a:blip>
          <a:srcRect/>
          <a:stretch/>
        </p:blipFill>
        <p:spPr>
          <a:xfrm>
            <a:off x="3" y="4401964"/>
            <a:ext cx="767861" cy="767861"/>
          </a:xfrm>
          <a:prstGeom prst="rect">
            <a:avLst/>
          </a:prstGeom>
          <a:noFill/>
          <a:ln>
            <a:noFill/>
          </a:ln>
        </p:spPr>
      </p:pic>
      <p:pic>
        <p:nvPicPr>
          <p:cNvPr id="958" name="Google Shape;958;p14"/>
          <p:cNvPicPr preferRelativeResize="0"/>
          <p:nvPr/>
        </p:nvPicPr>
        <p:blipFill rotWithShape="1">
          <a:blip r:embed="rId9">
            <a:alphaModFix/>
          </a:blip>
          <a:srcRect/>
          <a:stretch/>
        </p:blipFill>
        <p:spPr>
          <a:xfrm>
            <a:off x="5251618" y="1750595"/>
            <a:ext cx="3872246" cy="387224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4"/>
                                        </p:tgtEl>
                                        <p:attrNameLst>
                                          <p:attrName>style.visibility</p:attrName>
                                        </p:attrNameLst>
                                      </p:cBhvr>
                                      <p:to>
                                        <p:strVal val="visible"/>
                                      </p:to>
                                    </p:set>
                                    <p:animEffect transition="in" filter="fade">
                                      <p:cBhvr>
                                        <p:cTn id="7" dur="500"/>
                                        <p:tgtEl>
                                          <p:spTgt spid="9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5"/>
                                        </p:tgtEl>
                                        <p:attrNameLst>
                                          <p:attrName>style.visibility</p:attrName>
                                        </p:attrNameLst>
                                      </p:cBhvr>
                                      <p:to>
                                        <p:strVal val="visible"/>
                                      </p:to>
                                    </p:set>
                                    <p:animEffect transition="in" filter="fade">
                                      <p:cBhvr>
                                        <p:cTn id="12" dur="500"/>
                                        <p:tgtEl>
                                          <p:spTgt spid="955"/>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956"/>
                                        </p:tgtEl>
                                        <p:attrNameLst>
                                          <p:attrName>style.visibility</p:attrName>
                                        </p:attrNameLst>
                                      </p:cBhvr>
                                      <p:to>
                                        <p:strVal val="visible"/>
                                      </p:to>
                                    </p:set>
                                  </p:childTnLst>
                                </p:cTn>
                              </p:par>
                            </p:childTnLst>
                          </p:cTn>
                        </p:par>
                        <p:par>
                          <p:cTn id="16" fill="hold">
                            <p:stCondLst>
                              <p:cond delay="501"/>
                            </p:stCondLst>
                            <p:childTnLst>
                              <p:par>
                                <p:cTn id="17" presetID="1" presetClass="entr" presetSubtype="0" fill="hold" nodeType="afterEffect">
                                  <p:stCondLst>
                                    <p:cond delay="0"/>
                                  </p:stCondLst>
                                  <p:childTnLst>
                                    <p:set>
                                      <p:cBhvr>
                                        <p:cTn id="18" dur="1" fill="hold">
                                          <p:stCondLst>
                                            <p:cond delay="0"/>
                                          </p:stCondLst>
                                        </p:cTn>
                                        <p:tgtEl>
                                          <p:spTgt spid="958"/>
                                        </p:tgtEl>
                                        <p:attrNameLst>
                                          <p:attrName>style.visibility</p:attrName>
                                        </p:attrNameLst>
                                      </p:cBhvr>
                                      <p:to>
                                        <p:strVal val="visible"/>
                                      </p:to>
                                    </p:set>
                                  </p:childTnLst>
                                </p:cTn>
                              </p:par>
                            </p:childTnLst>
                          </p:cTn>
                        </p:par>
                        <p:par>
                          <p:cTn id="19" fill="hold">
                            <p:stCondLst>
                              <p:cond delay="502"/>
                            </p:stCondLst>
                            <p:childTnLst>
                              <p:par>
                                <p:cTn id="20" presetID="10" presetClass="exit" presetSubtype="0" fill="hold" nodeType="afterEffect">
                                  <p:stCondLst>
                                    <p:cond delay="1000"/>
                                  </p:stCondLst>
                                  <p:childTnLst>
                                    <p:animEffect transition="out" filter="fade">
                                      <p:cBhvr>
                                        <p:cTn id="21" dur="500"/>
                                        <p:tgtEl>
                                          <p:spTgt spid="958"/>
                                        </p:tgtEl>
                                      </p:cBhvr>
                                    </p:animEffect>
                                    <p:set>
                                      <p:cBhvr>
                                        <p:cTn id="22" dur="1" fill="hold">
                                          <p:stCondLst>
                                            <p:cond delay="500"/>
                                          </p:stCondLst>
                                        </p:cTn>
                                        <p:tgtEl>
                                          <p:spTgt spid="9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15"/>
          <p:cNvPicPr preferRelativeResize="0"/>
          <p:nvPr/>
        </p:nvPicPr>
        <p:blipFill rotWithShape="1">
          <a:blip r:embed="rId3">
            <a:alphaModFix/>
          </a:blip>
          <a:srcRect/>
          <a:stretch/>
        </p:blipFill>
        <p:spPr>
          <a:xfrm>
            <a:off x="3581400" y="603170"/>
            <a:ext cx="5333999" cy="4051489"/>
          </a:xfrm>
          <a:prstGeom prst="rect">
            <a:avLst/>
          </a:prstGeom>
          <a:noFill/>
          <a:ln>
            <a:noFill/>
          </a:ln>
        </p:spPr>
      </p:pic>
      <p:sp>
        <p:nvSpPr>
          <p:cNvPr id="969" name="Google Shape;969;p15"/>
          <p:cNvSpPr txBox="1"/>
          <p:nvPr/>
        </p:nvSpPr>
        <p:spPr>
          <a:xfrm>
            <a:off x="1143000" y="674653"/>
            <a:ext cx="2561943" cy="3416063"/>
          </a:xfrm>
          <a:prstGeom prst="rect">
            <a:avLst/>
          </a:prstGeom>
          <a:noFill/>
          <a:ln>
            <a:noFill/>
          </a:ln>
        </p:spPr>
        <p:txBody>
          <a:bodyPr spcFirstLastPara="1" wrap="square" lIns="91175" tIns="45575" rIns="91175" bIns="45575" anchor="t" anchorCtr="0">
            <a:spAutoFit/>
          </a:bodyPr>
          <a:lstStyle/>
          <a:p>
            <a:pPr marL="0" marR="0" lvl="0" indent="0" algn="ctr" rtl="0">
              <a:spcBef>
                <a:spcPts val="0"/>
              </a:spcBef>
              <a:spcAft>
                <a:spcPts val="0"/>
              </a:spcAft>
              <a:buNone/>
            </a:pPr>
            <a:r>
              <a:rPr lang="en-US" sz="5400">
                <a:solidFill>
                  <a:srgbClr val="FF0000"/>
                </a:solidFill>
                <a:latin typeface="Arial"/>
                <a:ea typeface="Arial"/>
                <a:cs typeface="Arial"/>
                <a:sym typeface="Arial"/>
              </a:rPr>
              <a:t>Kể chuyện trong nhóm </a:t>
            </a:r>
            <a:endParaRPr/>
          </a:p>
        </p:txBody>
      </p:sp>
      <p:sp>
        <p:nvSpPr>
          <p:cNvPr id="970" name="Google Shape;970;p15"/>
          <p:cNvSpPr/>
          <p:nvPr/>
        </p:nvSpPr>
        <p:spPr>
          <a:xfrm>
            <a:off x="633500" y="738362"/>
            <a:ext cx="3862300" cy="3727146"/>
          </a:xfrm>
          <a:custGeom>
            <a:avLst/>
            <a:gdLst/>
            <a:ahLst/>
            <a:cxnLst/>
            <a:rect l="l" t="t" r="r" b="b"/>
            <a:pathLst>
              <a:path w="21600" h="22372" extrusionOk="0">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cap="flat" cmpd="sng">
            <a:solidFill>
              <a:srgbClr val="FFB90C"/>
            </a:solidFill>
            <a:prstDash val="dash"/>
            <a:round/>
            <a:headEnd type="none" w="sm" len="sm"/>
            <a:tailEnd type="none" w="sm" len="sm"/>
          </a:ln>
        </p:spPr>
        <p:txBody>
          <a:bodyPr spcFirstLastPara="1" wrap="square" lIns="91175" tIns="45575" rIns="91175" bIns="45575" anchor="ctr" anchorCtr="0">
            <a:noAutofit/>
          </a:bodyPr>
          <a:lstStyle/>
          <a:p>
            <a:pPr marL="0" marR="0" lvl="0" indent="0" algn="ctr" rtl="0">
              <a:spcBef>
                <a:spcPts val="0"/>
              </a:spcBef>
              <a:spcAft>
                <a:spcPts val="0"/>
              </a:spcAft>
              <a:buNone/>
            </a:pPr>
            <a:endParaRPr sz="1596">
              <a:solidFill>
                <a:srgbClr val="44AACB"/>
              </a:solidFill>
              <a:latin typeface="Arial Rounded"/>
              <a:ea typeface="Arial Rounded"/>
              <a:cs typeface="Arial Rounded"/>
              <a:sym typeface="Arial Rounde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Google Shape;976;p16"/>
          <p:cNvPicPr preferRelativeResize="0"/>
          <p:nvPr/>
        </p:nvPicPr>
        <p:blipFill rotWithShape="1">
          <a:blip r:embed="rId3">
            <a:alphaModFix/>
          </a:blip>
          <a:srcRect/>
          <a:stretch/>
        </p:blipFill>
        <p:spPr>
          <a:xfrm>
            <a:off x="167754" y="27309"/>
            <a:ext cx="2521994" cy="667606"/>
          </a:xfrm>
          <a:prstGeom prst="rect">
            <a:avLst/>
          </a:prstGeom>
          <a:noFill/>
          <a:ln>
            <a:noFill/>
          </a:ln>
        </p:spPr>
      </p:pic>
      <p:pic>
        <p:nvPicPr>
          <p:cNvPr id="977" name="Google Shape;977;p16"/>
          <p:cNvPicPr preferRelativeResize="0"/>
          <p:nvPr/>
        </p:nvPicPr>
        <p:blipFill rotWithShape="1">
          <a:blip r:embed="rId4">
            <a:alphaModFix/>
          </a:blip>
          <a:srcRect/>
          <a:stretch/>
        </p:blipFill>
        <p:spPr>
          <a:xfrm>
            <a:off x="838200" y="1581150"/>
            <a:ext cx="6477000" cy="3228944"/>
          </a:xfrm>
          <a:prstGeom prst="rect">
            <a:avLst/>
          </a:prstGeom>
          <a:noFill/>
          <a:ln>
            <a:noFill/>
          </a:ln>
        </p:spPr>
      </p:pic>
      <p:sp>
        <p:nvSpPr>
          <p:cNvPr id="978" name="Google Shape;978;p16"/>
          <p:cNvSpPr txBox="1"/>
          <p:nvPr/>
        </p:nvSpPr>
        <p:spPr>
          <a:xfrm>
            <a:off x="333687" y="732609"/>
            <a:ext cx="8476625"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0000"/>
                </a:solidFill>
                <a:latin typeface="Arial"/>
                <a:ea typeface="Arial"/>
                <a:cs typeface="Arial"/>
                <a:sym typeface="Arial"/>
              </a:rPr>
              <a:t>Nối tiếp kể từng đoạn câu chuyện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77"/>
                                        </p:tgtEl>
                                        <p:attrNameLst>
                                          <p:attrName>style.visibility</p:attrName>
                                        </p:attrNameLst>
                                      </p:cBhvr>
                                      <p:to>
                                        <p:strVal val="visible"/>
                                      </p:to>
                                    </p:set>
                                    <p:anim calcmode="lin" valueType="num">
                                      <p:cBhvr additive="base">
                                        <p:cTn id="7" dur="500"/>
                                        <p:tgtEl>
                                          <p:spTgt spid="9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17"/>
          <p:cNvPicPr preferRelativeResize="0"/>
          <p:nvPr/>
        </p:nvPicPr>
        <p:blipFill rotWithShape="1">
          <a:blip r:embed="rId3">
            <a:alphaModFix/>
          </a:blip>
          <a:srcRect l="21456" r="20158"/>
          <a:stretch/>
        </p:blipFill>
        <p:spPr>
          <a:xfrm>
            <a:off x="3543961" y="922361"/>
            <a:ext cx="5023743" cy="3298784"/>
          </a:xfrm>
          <a:prstGeom prst="rect">
            <a:avLst/>
          </a:prstGeom>
          <a:noFill/>
          <a:ln>
            <a:noFill/>
          </a:ln>
        </p:spPr>
      </p:pic>
      <p:sp>
        <p:nvSpPr>
          <p:cNvPr id="985" name="Google Shape;985;p17"/>
          <p:cNvSpPr txBox="1"/>
          <p:nvPr/>
        </p:nvSpPr>
        <p:spPr>
          <a:xfrm>
            <a:off x="3731732" y="1200150"/>
            <a:ext cx="464820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a:solidFill>
                  <a:srgbClr val="FFFF00"/>
                </a:solidFill>
                <a:latin typeface="Arial"/>
                <a:ea typeface="Arial"/>
                <a:cs typeface="Arial"/>
                <a:sym typeface="Arial"/>
              </a:rPr>
              <a:t>Kể chuyện trước lớp</a:t>
            </a:r>
            <a:endParaRPr sz="6000" b="1">
              <a:solidFill>
                <a:srgbClr val="FFFF00"/>
              </a:solidFill>
              <a:latin typeface="Arial"/>
              <a:ea typeface="Arial"/>
              <a:cs typeface="Arial"/>
              <a:sym typeface="Arial"/>
            </a:endParaRPr>
          </a:p>
        </p:txBody>
      </p:sp>
      <p:pic>
        <p:nvPicPr>
          <p:cNvPr id="986" name="Google Shape;986;p17" descr="Trẻ Em, Mầm Non, Bạn Thân, Đôi Bạn, Tải hình PNG 371 - Free.Vector6.com"/>
          <p:cNvPicPr preferRelativeResize="0"/>
          <p:nvPr/>
        </p:nvPicPr>
        <p:blipFill rotWithShape="1">
          <a:blip r:embed="rId4">
            <a:alphaModFix/>
          </a:blip>
          <a:srcRect/>
          <a:stretch/>
        </p:blipFill>
        <p:spPr>
          <a:xfrm>
            <a:off x="419093" y="985871"/>
            <a:ext cx="3171763" cy="31717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84"/>
                                        </p:tgtEl>
                                        <p:attrNameLst>
                                          <p:attrName>style.visibility</p:attrName>
                                        </p:attrNameLst>
                                      </p:cBhvr>
                                      <p:to>
                                        <p:strVal val="visible"/>
                                      </p:to>
                                    </p:set>
                                    <p:animEffect transition="in" filter="fade">
                                      <p:cBhvr>
                                        <p:cTn id="7" dur="500"/>
                                        <p:tgtEl>
                                          <p:spTgt spid="9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5"/>
                                        </p:tgtEl>
                                        <p:attrNameLst>
                                          <p:attrName>style.visibility</p:attrName>
                                        </p:attrNameLst>
                                      </p:cBhvr>
                                      <p:to>
                                        <p:strVal val="visible"/>
                                      </p:to>
                                    </p:set>
                                    <p:animEffect transition="in" filter="fade">
                                      <p:cBhvr>
                                        <p:cTn id="12" dur="500"/>
                                        <p:tgtEl>
                                          <p:spTgt spid="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mt="64000"/>
          </a:blip>
          <a:stretch>
            <a:fillRect/>
          </a:stretch>
        </a:blipFill>
        <a:effectLst/>
      </p:bgPr>
    </p:bg>
    <p:spTree>
      <p:nvGrpSpPr>
        <p:cNvPr id="1" name="Shape 991"/>
        <p:cNvGrpSpPr/>
        <p:nvPr/>
      </p:nvGrpSpPr>
      <p:grpSpPr>
        <a:xfrm>
          <a:off x="0" y="0"/>
          <a:ext cx="0" cy="0"/>
          <a:chOff x="0" y="0"/>
          <a:chExt cx="0" cy="0"/>
        </a:xfrm>
      </p:grpSpPr>
      <p:sp>
        <p:nvSpPr>
          <p:cNvPr id="992" name="Google Shape;992;p18"/>
          <p:cNvSpPr/>
          <p:nvPr/>
        </p:nvSpPr>
        <p:spPr>
          <a:xfrm>
            <a:off x="3475963" y="966755"/>
            <a:ext cx="2238481" cy="1315732"/>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1500" b="1">
              <a:solidFill>
                <a:srgbClr val="FFFFFF"/>
              </a:solidFill>
              <a:latin typeface="Arial"/>
              <a:ea typeface="Arial"/>
              <a:cs typeface="Arial"/>
              <a:sym typeface="Arial"/>
            </a:endParaRPr>
          </a:p>
        </p:txBody>
      </p:sp>
      <p:pic>
        <p:nvPicPr>
          <p:cNvPr id="993" name="Google Shape;993;p18"/>
          <p:cNvPicPr preferRelativeResize="0"/>
          <p:nvPr/>
        </p:nvPicPr>
        <p:blipFill rotWithShape="1">
          <a:blip r:embed="rId4">
            <a:alphaModFix/>
          </a:blip>
          <a:srcRect/>
          <a:stretch/>
        </p:blipFill>
        <p:spPr>
          <a:xfrm flipH="1">
            <a:off x="6847532" y="101620"/>
            <a:ext cx="1774673" cy="1286110"/>
          </a:xfrm>
          <a:prstGeom prst="rect">
            <a:avLst/>
          </a:prstGeom>
          <a:noFill/>
          <a:ln>
            <a:noFill/>
          </a:ln>
        </p:spPr>
      </p:pic>
      <p:pic>
        <p:nvPicPr>
          <p:cNvPr id="996" name="Google Shape;996;p18"/>
          <p:cNvPicPr preferRelativeResize="0"/>
          <p:nvPr/>
        </p:nvPicPr>
        <p:blipFill rotWithShape="1">
          <a:blip r:embed="rId5">
            <a:alphaModFix/>
          </a:blip>
          <a:srcRect/>
          <a:stretch/>
        </p:blipFill>
        <p:spPr>
          <a:xfrm rot="840640">
            <a:off x="6890818" y="1376895"/>
            <a:ext cx="2193472" cy="2473779"/>
          </a:xfrm>
          <a:prstGeom prst="rect">
            <a:avLst/>
          </a:prstGeom>
          <a:noFill/>
          <a:ln>
            <a:noFill/>
          </a:ln>
          <a:effectLst>
            <a:outerShdw blurRad="63500" sx="102000" sy="102000" algn="ctr" rotWithShape="0">
              <a:srgbClr val="000000">
                <a:alpha val="40000"/>
              </a:srgbClr>
            </a:outerShdw>
          </a:effectLst>
        </p:spPr>
      </p:pic>
      <p:pic>
        <p:nvPicPr>
          <p:cNvPr id="997" name="Google Shape;997;p18"/>
          <p:cNvPicPr preferRelativeResize="0"/>
          <p:nvPr/>
        </p:nvPicPr>
        <p:blipFill rotWithShape="1">
          <a:blip r:embed="rId6">
            <a:alphaModFix/>
          </a:blip>
          <a:srcRect/>
          <a:stretch/>
        </p:blipFill>
        <p:spPr>
          <a:xfrm rot="-851146">
            <a:off x="1317086" y="883044"/>
            <a:ext cx="1394352" cy="2130694"/>
          </a:xfrm>
          <a:prstGeom prst="rect">
            <a:avLst/>
          </a:prstGeom>
          <a:noFill/>
          <a:ln>
            <a:noFill/>
          </a:ln>
          <a:effectLst>
            <a:outerShdw blurRad="63500" sx="102000" sy="102000" algn="ctr" rotWithShape="0">
              <a:srgbClr val="000000">
                <a:alpha val="40000"/>
              </a:srgbClr>
            </a:outerShdw>
          </a:effectLst>
        </p:spPr>
      </p:pic>
      <p:sp>
        <p:nvSpPr>
          <p:cNvPr id="998" name="Google Shape;998;p18"/>
          <p:cNvSpPr/>
          <p:nvPr/>
        </p:nvSpPr>
        <p:spPr>
          <a:xfrm>
            <a:off x="1795549" y="706577"/>
            <a:ext cx="5939319" cy="4240189"/>
          </a:xfrm>
          <a:custGeom>
            <a:avLst/>
            <a:gdLst/>
            <a:ahLst/>
            <a:cxnLst/>
            <a:rect l="l" t="t" r="r" b="b"/>
            <a:pathLst>
              <a:path w="10000" h="10000" extrusionOk="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rgbClr val="FFF2CC"/>
          </a:solidFill>
          <a:ln w="63500" cap="flat" cmpd="sng">
            <a:solidFill>
              <a:srgbClr val="F23D3B"/>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99" name="Google Shape;999;p18"/>
          <p:cNvPicPr preferRelativeResize="0"/>
          <p:nvPr/>
        </p:nvPicPr>
        <p:blipFill rotWithShape="1">
          <a:blip r:embed="rId7">
            <a:alphaModFix/>
          </a:blip>
          <a:srcRect/>
          <a:stretch/>
        </p:blipFill>
        <p:spPr>
          <a:xfrm>
            <a:off x="1795550" y="2791757"/>
            <a:ext cx="6053049" cy="1605552"/>
          </a:xfrm>
          <a:prstGeom prst="rect">
            <a:avLst/>
          </a:prstGeom>
          <a:noFill/>
          <a:ln>
            <a:noFill/>
          </a:ln>
        </p:spPr>
      </p:pic>
      <p:pic>
        <p:nvPicPr>
          <p:cNvPr id="1000" name="Google Shape;1000;p18"/>
          <p:cNvPicPr preferRelativeResize="0"/>
          <p:nvPr/>
        </p:nvPicPr>
        <p:blipFill rotWithShape="1">
          <a:blip r:embed="rId8">
            <a:alphaModFix/>
          </a:blip>
          <a:srcRect/>
          <a:stretch/>
        </p:blipFill>
        <p:spPr>
          <a:xfrm>
            <a:off x="3475963" y="1016216"/>
            <a:ext cx="661503" cy="521814"/>
          </a:xfrm>
          <a:prstGeom prst="rect">
            <a:avLst/>
          </a:prstGeom>
          <a:noFill/>
          <a:ln>
            <a:noFill/>
          </a:ln>
        </p:spPr>
      </p:pic>
      <p:grpSp>
        <p:nvGrpSpPr>
          <p:cNvPr id="1001" name="Google Shape;1001;p18"/>
          <p:cNvGrpSpPr/>
          <p:nvPr/>
        </p:nvGrpSpPr>
        <p:grpSpPr>
          <a:xfrm rot="332723">
            <a:off x="-330941" y="1659078"/>
            <a:ext cx="3247084" cy="4240217"/>
            <a:chOff x="-254802" y="1655667"/>
            <a:chExt cx="5040743" cy="6261809"/>
          </a:xfrm>
        </p:grpSpPr>
        <p:pic>
          <p:nvPicPr>
            <p:cNvPr id="1002" name="Google Shape;1002;p18"/>
            <p:cNvPicPr preferRelativeResize="0"/>
            <p:nvPr/>
          </p:nvPicPr>
          <p:blipFill rotWithShape="1">
            <a:blip r:embed="rId9">
              <a:alphaModFix/>
            </a:blip>
            <a:srcRect/>
            <a:stretch/>
          </p:blipFill>
          <p:spPr>
            <a:xfrm rot="-1233999">
              <a:off x="726962" y="5748570"/>
              <a:ext cx="3915000" cy="1530000"/>
            </a:xfrm>
            <a:prstGeom prst="rect">
              <a:avLst/>
            </a:prstGeom>
            <a:noFill/>
            <a:ln>
              <a:noFill/>
            </a:ln>
          </p:spPr>
        </p:pic>
        <p:pic>
          <p:nvPicPr>
            <p:cNvPr id="1003" name="Google Shape;1003;p18"/>
            <p:cNvPicPr preferRelativeResize="0"/>
            <p:nvPr/>
          </p:nvPicPr>
          <p:blipFill rotWithShape="1">
            <a:blip r:embed="rId10">
              <a:alphaModFix/>
            </a:blip>
            <a:srcRect/>
            <a:stretch/>
          </p:blipFill>
          <p:spPr>
            <a:xfrm rot="94005">
              <a:off x="-191416" y="1715608"/>
              <a:ext cx="4448851" cy="4697427"/>
            </a:xfrm>
            <a:prstGeom prst="rect">
              <a:avLst/>
            </a:prstGeom>
            <a:noFill/>
            <a:ln>
              <a:noFill/>
            </a:ln>
          </p:spPr>
        </p:pic>
      </p:grpSp>
      <p:pic>
        <p:nvPicPr>
          <p:cNvPr id="1004" name="Google Shape;1004;p18"/>
          <p:cNvPicPr preferRelativeResize="0"/>
          <p:nvPr/>
        </p:nvPicPr>
        <p:blipFill rotWithShape="1">
          <a:blip r:embed="rId11">
            <a:alphaModFix/>
          </a:blip>
          <a:srcRect/>
          <a:stretch/>
        </p:blipFill>
        <p:spPr>
          <a:xfrm>
            <a:off x="5363610" y="1392373"/>
            <a:ext cx="701668" cy="663943"/>
          </a:xfrm>
          <a:prstGeom prst="rect">
            <a:avLst/>
          </a:prstGeom>
          <a:noFill/>
          <a:ln>
            <a:noFill/>
          </a:ln>
        </p:spPr>
      </p:pic>
      <p:sp>
        <p:nvSpPr>
          <p:cNvPr id="1005" name="Google Shape;1005;p18"/>
          <p:cNvSpPr txBox="1"/>
          <p:nvPr/>
        </p:nvSpPr>
        <p:spPr>
          <a:xfrm>
            <a:off x="2607107" y="2256928"/>
            <a:ext cx="4158595" cy="1054133"/>
          </a:xfrm>
          <a:prstGeom prst="rect">
            <a:avLst/>
          </a:prstGeom>
          <a:noFill/>
          <a:ln>
            <a:noFill/>
          </a:ln>
        </p:spPr>
        <p:txBody>
          <a:bodyPr spcFirstLastPara="1" wrap="square" lIns="68550" tIns="34275" rIns="68550" bIns="34275" anchor="t" anchorCtr="0">
            <a:spAutoFit/>
          </a:bodyPr>
          <a:lstStyle/>
          <a:p>
            <a:pPr marL="0" marR="0" lvl="0" indent="0" algn="ctr" rtl="0">
              <a:spcBef>
                <a:spcPts val="0"/>
              </a:spcBef>
              <a:spcAft>
                <a:spcPts val="0"/>
              </a:spcAft>
              <a:buNone/>
            </a:pPr>
            <a:r>
              <a:rPr lang="en-US" sz="3200" b="1">
                <a:solidFill>
                  <a:srgbClr val="000000"/>
                </a:solidFill>
                <a:latin typeface="Arial Rounded"/>
                <a:ea typeface="Arial Rounded"/>
                <a:cs typeface="Arial Rounded"/>
                <a:sym typeface="Arial Rounded"/>
              </a:rPr>
              <a:t>BÌNH CHỌN NHÓM, CÁ NHÂN KỂ CHUYỆN HAY.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9"/>
          <p:cNvSpPr txBox="1"/>
          <p:nvPr/>
        </p:nvSpPr>
        <p:spPr>
          <a:xfrm>
            <a:off x="1916253" y="395009"/>
            <a:ext cx="6340310" cy="1782428"/>
          </a:xfrm>
          <a:prstGeom prst="rect">
            <a:avLst/>
          </a:prstGeom>
          <a:solidFill>
            <a:schemeClr val="accent6"/>
          </a:solidFill>
          <a:ln>
            <a:noFill/>
          </a:ln>
        </p:spPr>
        <p:txBody>
          <a:bodyPr spcFirstLastPara="1" wrap="square" lIns="68450" tIns="34225" rIns="68450" bIns="34225" anchor="t" anchorCtr="0">
            <a:spAutoFit/>
          </a:bodyPr>
          <a:lstStyle/>
          <a:p>
            <a:pPr marL="0" marR="0" lvl="0" indent="0" algn="l" rtl="0">
              <a:spcBef>
                <a:spcPts val="0"/>
              </a:spcBef>
              <a:spcAft>
                <a:spcPts val="0"/>
              </a:spcAft>
              <a:buNone/>
            </a:pPr>
            <a:r>
              <a:rPr lang="en-US" sz="2700" b="1">
                <a:solidFill>
                  <a:srgbClr val="FF0000"/>
                </a:solidFill>
                <a:latin typeface="Arial Rounded"/>
                <a:ea typeface="Arial Rounded"/>
                <a:cs typeface="Arial Rounded"/>
                <a:sym typeface="Arial Rounded"/>
              </a:rPr>
              <a:t>Tiêu chí đánh giá:</a:t>
            </a:r>
            <a:endParaRPr sz="2700" b="1">
              <a:solidFill>
                <a:srgbClr val="FF0000"/>
              </a:solidFill>
              <a:latin typeface="Arial Rounded"/>
              <a:ea typeface="Arial Rounded"/>
              <a:cs typeface="Arial Rounded"/>
              <a:sym typeface="Arial Rounded"/>
            </a:endParaRPr>
          </a:p>
          <a:p>
            <a:pPr marL="0" marR="0" lvl="0" indent="0" algn="l" rtl="0">
              <a:spcBef>
                <a:spcPts val="374"/>
              </a:spcBef>
              <a:spcAft>
                <a:spcPts val="0"/>
              </a:spcAft>
              <a:buNone/>
            </a:pPr>
            <a:r>
              <a:rPr lang="en-US" sz="2700" b="1">
                <a:solidFill>
                  <a:srgbClr val="000000"/>
                </a:solidFill>
                <a:latin typeface="Arial Rounded"/>
                <a:ea typeface="Arial Rounded"/>
                <a:cs typeface="Arial Rounded"/>
                <a:sym typeface="Arial Rounded"/>
              </a:rPr>
              <a:t>- Nhớ nội dung câu chuyện.</a:t>
            </a:r>
            <a:endParaRPr sz="2700" b="1">
              <a:solidFill>
                <a:srgbClr val="000000"/>
              </a:solidFill>
              <a:latin typeface="Arial Rounded"/>
              <a:ea typeface="Arial Rounded"/>
              <a:cs typeface="Arial Rounded"/>
              <a:sym typeface="Arial Rounded"/>
            </a:endParaRPr>
          </a:p>
          <a:p>
            <a:pPr marL="0" marR="0" lvl="0" indent="0" algn="l" rtl="0">
              <a:spcBef>
                <a:spcPts val="0"/>
              </a:spcBef>
              <a:spcAft>
                <a:spcPts val="0"/>
              </a:spcAft>
              <a:buNone/>
            </a:pPr>
            <a:r>
              <a:rPr lang="en-US" sz="2700" b="1">
                <a:solidFill>
                  <a:srgbClr val="000000"/>
                </a:solidFill>
                <a:latin typeface="Arial Rounded"/>
                <a:ea typeface="Arial Rounded"/>
                <a:cs typeface="Arial Rounded"/>
                <a:sym typeface="Arial Rounded"/>
              </a:rPr>
              <a:t>- Phối hợp ăn ý, kể kịp lượt lời.</a:t>
            </a:r>
            <a:endParaRPr/>
          </a:p>
          <a:p>
            <a:pPr marL="0" marR="0" lvl="0" indent="0" algn="l" rtl="0">
              <a:spcBef>
                <a:spcPts val="0"/>
              </a:spcBef>
              <a:spcAft>
                <a:spcPts val="0"/>
              </a:spcAft>
              <a:buNone/>
            </a:pPr>
            <a:r>
              <a:rPr lang="en-US" sz="2700" b="1">
                <a:solidFill>
                  <a:srgbClr val="000000"/>
                </a:solidFill>
                <a:latin typeface="Arial Rounded"/>
                <a:ea typeface="Arial Rounded"/>
                <a:cs typeface="Arial Rounded"/>
                <a:sym typeface="Arial Rounded"/>
              </a:rPr>
              <a:t>- Kể tự nhiên, biểu cảm.</a:t>
            </a:r>
            <a:endParaRPr sz="2700" b="1">
              <a:solidFill>
                <a:srgbClr val="000000"/>
              </a:solidFill>
              <a:latin typeface="Arial Rounded"/>
              <a:ea typeface="Arial Rounded"/>
              <a:cs typeface="Arial Rounded"/>
              <a:sym typeface="Arial Rounded"/>
            </a:endParaRPr>
          </a:p>
        </p:txBody>
      </p:sp>
      <p:sp>
        <p:nvSpPr>
          <p:cNvPr id="1012" name="Google Shape;1012;p19" descr="Animated GIF | by addinaf"/>
          <p:cNvSpPr/>
          <p:nvPr/>
        </p:nvSpPr>
        <p:spPr>
          <a:xfrm>
            <a:off x="127703" y="-108346"/>
            <a:ext cx="228035" cy="228601"/>
          </a:xfrm>
          <a:prstGeom prst="rect">
            <a:avLst/>
          </a:prstGeom>
          <a:noFill/>
          <a:ln>
            <a:noFill/>
          </a:ln>
        </p:spPr>
        <p:txBody>
          <a:bodyPr spcFirstLastPara="1" wrap="square" lIns="68450" tIns="34225" rIns="68450" bIns="3422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13" name="Google Shape;1013;p19" descr="Animated GIF | by addinaf"/>
          <p:cNvSpPr/>
          <p:nvPr/>
        </p:nvSpPr>
        <p:spPr>
          <a:xfrm>
            <a:off x="241720" y="5970"/>
            <a:ext cx="228035" cy="228601"/>
          </a:xfrm>
          <a:prstGeom prst="rect">
            <a:avLst/>
          </a:prstGeom>
          <a:noFill/>
          <a:ln>
            <a:noFill/>
          </a:ln>
        </p:spPr>
        <p:txBody>
          <a:bodyPr spcFirstLastPara="1" wrap="square" lIns="68450" tIns="34225" rIns="68450" bIns="3422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14" name="Google Shape;1014;p19" descr="Animated GIF | by addinaf"/>
          <p:cNvSpPr/>
          <p:nvPr/>
        </p:nvSpPr>
        <p:spPr>
          <a:xfrm>
            <a:off x="355738" y="120270"/>
            <a:ext cx="228035" cy="228601"/>
          </a:xfrm>
          <a:prstGeom prst="rect">
            <a:avLst/>
          </a:prstGeom>
          <a:noFill/>
          <a:ln>
            <a:noFill/>
          </a:ln>
        </p:spPr>
        <p:txBody>
          <a:bodyPr spcFirstLastPara="1" wrap="square" lIns="68450" tIns="34225" rIns="68450" bIns="3422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15" name="Google Shape;1015;p19" descr="Animated GIF | by addinaf"/>
          <p:cNvSpPr/>
          <p:nvPr/>
        </p:nvSpPr>
        <p:spPr>
          <a:xfrm>
            <a:off x="469755" y="234556"/>
            <a:ext cx="228035" cy="228601"/>
          </a:xfrm>
          <a:prstGeom prst="rect">
            <a:avLst/>
          </a:prstGeom>
          <a:noFill/>
          <a:ln>
            <a:noFill/>
          </a:ln>
        </p:spPr>
        <p:txBody>
          <a:bodyPr spcFirstLastPara="1" wrap="square" lIns="68450" tIns="34225" rIns="68450" bIns="3422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16" name="Google Shape;1016;p19" descr="Animated GIF | by addinaf"/>
          <p:cNvSpPr/>
          <p:nvPr/>
        </p:nvSpPr>
        <p:spPr>
          <a:xfrm>
            <a:off x="583772" y="348870"/>
            <a:ext cx="228035" cy="228601"/>
          </a:xfrm>
          <a:prstGeom prst="rect">
            <a:avLst/>
          </a:prstGeom>
          <a:noFill/>
          <a:ln>
            <a:noFill/>
          </a:ln>
        </p:spPr>
        <p:txBody>
          <a:bodyPr spcFirstLastPara="1" wrap="square" lIns="68450" tIns="34225" rIns="68450" bIns="3422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sp>
        <p:nvSpPr>
          <p:cNvPr id="1017" name="Google Shape;1017;p19" descr="Animated GIF | by addinaf"/>
          <p:cNvSpPr/>
          <p:nvPr/>
        </p:nvSpPr>
        <p:spPr>
          <a:xfrm>
            <a:off x="697789" y="463170"/>
            <a:ext cx="228035" cy="228601"/>
          </a:xfrm>
          <a:prstGeom prst="rect">
            <a:avLst/>
          </a:prstGeom>
          <a:noFill/>
          <a:ln>
            <a:noFill/>
          </a:ln>
        </p:spPr>
        <p:txBody>
          <a:bodyPr spcFirstLastPara="1" wrap="square" lIns="68450" tIns="34225" rIns="68450" bIns="34225" anchor="t" anchorCtr="0">
            <a:noAutofit/>
          </a:bodyPr>
          <a:lstStyle/>
          <a:p>
            <a:pPr marL="0" marR="0" lvl="0" indent="0" algn="l" rtl="0">
              <a:spcBef>
                <a:spcPts val="0"/>
              </a:spcBef>
              <a:spcAft>
                <a:spcPts val="0"/>
              </a:spcAft>
              <a:buNone/>
            </a:pPr>
            <a:endParaRPr sz="1350">
              <a:solidFill>
                <a:srgbClr val="000000"/>
              </a:solidFill>
              <a:latin typeface="Arial"/>
              <a:ea typeface="Arial"/>
              <a:cs typeface="Arial"/>
              <a:sym typeface="Arial"/>
            </a:endParaRPr>
          </a:p>
        </p:txBody>
      </p:sp>
      <p:pic>
        <p:nvPicPr>
          <p:cNvPr id="1018" name="Google Shape;1018;p19"/>
          <p:cNvPicPr preferRelativeResize="0"/>
          <p:nvPr/>
        </p:nvPicPr>
        <p:blipFill rotWithShape="1">
          <a:blip r:embed="rId3">
            <a:alphaModFix/>
          </a:blip>
          <a:srcRect/>
          <a:stretch/>
        </p:blipFill>
        <p:spPr>
          <a:xfrm>
            <a:off x="6400259" y="641365"/>
            <a:ext cx="737854" cy="739684"/>
          </a:xfrm>
          <a:prstGeom prst="rect">
            <a:avLst/>
          </a:prstGeom>
          <a:noFill/>
          <a:ln>
            <a:noFill/>
          </a:ln>
        </p:spPr>
      </p:pic>
      <p:pic>
        <p:nvPicPr>
          <p:cNvPr id="1019" name="Google Shape;1019;p19"/>
          <p:cNvPicPr preferRelativeResize="0"/>
          <p:nvPr/>
        </p:nvPicPr>
        <p:blipFill rotWithShape="1">
          <a:blip r:embed="rId3">
            <a:alphaModFix/>
          </a:blip>
          <a:srcRect/>
          <a:stretch/>
        </p:blipFill>
        <p:spPr>
          <a:xfrm>
            <a:off x="6990243" y="1043572"/>
            <a:ext cx="737854" cy="739684"/>
          </a:xfrm>
          <a:prstGeom prst="rect">
            <a:avLst/>
          </a:prstGeom>
          <a:noFill/>
          <a:ln>
            <a:noFill/>
          </a:ln>
        </p:spPr>
      </p:pic>
      <p:pic>
        <p:nvPicPr>
          <p:cNvPr id="1020" name="Google Shape;1020;p19"/>
          <p:cNvPicPr preferRelativeResize="0"/>
          <p:nvPr/>
        </p:nvPicPr>
        <p:blipFill rotWithShape="1">
          <a:blip r:embed="rId3">
            <a:alphaModFix/>
          </a:blip>
          <a:srcRect/>
          <a:stretch/>
        </p:blipFill>
        <p:spPr>
          <a:xfrm>
            <a:off x="7728105" y="1011207"/>
            <a:ext cx="737854" cy="739684"/>
          </a:xfrm>
          <a:prstGeom prst="rect">
            <a:avLst/>
          </a:prstGeom>
          <a:noFill/>
          <a:ln>
            <a:noFill/>
          </a:ln>
        </p:spPr>
      </p:pic>
      <p:pic>
        <p:nvPicPr>
          <p:cNvPr id="1021" name="Google Shape;1021;p19"/>
          <p:cNvPicPr preferRelativeResize="0"/>
          <p:nvPr/>
        </p:nvPicPr>
        <p:blipFill rotWithShape="1">
          <a:blip r:embed="rId3">
            <a:alphaModFix/>
          </a:blip>
          <a:srcRect/>
          <a:stretch/>
        </p:blipFill>
        <p:spPr>
          <a:xfrm>
            <a:off x="6400259" y="1546333"/>
            <a:ext cx="737854" cy="739684"/>
          </a:xfrm>
          <a:prstGeom prst="rect">
            <a:avLst/>
          </a:prstGeom>
          <a:noFill/>
          <a:ln>
            <a:noFill/>
          </a:ln>
        </p:spPr>
      </p:pic>
      <p:pic>
        <p:nvPicPr>
          <p:cNvPr id="1022" name="Google Shape;1022;p19"/>
          <p:cNvPicPr preferRelativeResize="0"/>
          <p:nvPr/>
        </p:nvPicPr>
        <p:blipFill rotWithShape="1">
          <a:blip r:embed="rId3">
            <a:alphaModFix/>
          </a:blip>
          <a:srcRect/>
          <a:stretch/>
        </p:blipFill>
        <p:spPr>
          <a:xfrm>
            <a:off x="6967693" y="1533006"/>
            <a:ext cx="737854" cy="739684"/>
          </a:xfrm>
          <a:prstGeom prst="rect">
            <a:avLst/>
          </a:prstGeom>
          <a:noFill/>
          <a:ln>
            <a:noFill/>
          </a:ln>
        </p:spPr>
      </p:pic>
      <p:pic>
        <p:nvPicPr>
          <p:cNvPr id="1023" name="Google Shape;1023;p19"/>
          <p:cNvPicPr preferRelativeResize="0"/>
          <p:nvPr/>
        </p:nvPicPr>
        <p:blipFill rotWithShape="1">
          <a:blip r:embed="rId3">
            <a:alphaModFix/>
          </a:blip>
          <a:srcRect/>
          <a:stretch/>
        </p:blipFill>
        <p:spPr>
          <a:xfrm>
            <a:off x="7518717" y="1521181"/>
            <a:ext cx="737854" cy="739684"/>
          </a:xfrm>
          <a:prstGeom prst="rect">
            <a:avLst/>
          </a:prstGeom>
          <a:noFill/>
          <a:ln>
            <a:noFill/>
          </a:ln>
        </p:spPr>
      </p:pic>
      <p:pic>
        <p:nvPicPr>
          <p:cNvPr id="1025" name="Google Shape;1025;p19" descr="82 GIF Pooh and Piglet ideas"/>
          <p:cNvPicPr preferRelativeResize="0"/>
          <p:nvPr/>
        </p:nvPicPr>
        <p:blipFill rotWithShape="1">
          <a:blip r:embed="rId4">
            <a:alphaModFix/>
          </a:blip>
          <a:srcRect/>
          <a:stretch/>
        </p:blipFill>
        <p:spPr>
          <a:xfrm>
            <a:off x="201807" y="1571004"/>
            <a:ext cx="4156878" cy="32754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767" name="Google Shape;767;p1"/>
          <p:cNvPicPr preferRelativeResize="0"/>
          <p:nvPr/>
        </p:nvPicPr>
        <p:blipFill rotWithShape="1">
          <a:blip r:embed="rId4">
            <a:alphaModFix/>
          </a:blip>
          <a:srcRect t="6730" b="30097"/>
          <a:stretch/>
        </p:blipFill>
        <p:spPr>
          <a:xfrm>
            <a:off x="0" y="-95250"/>
            <a:ext cx="9144000" cy="5160319"/>
          </a:xfrm>
          <a:prstGeom prst="rect">
            <a:avLst/>
          </a:prstGeom>
          <a:noFill/>
          <a:ln>
            <a:noFill/>
          </a:ln>
        </p:spPr>
      </p:pic>
      <p:pic>
        <p:nvPicPr>
          <p:cNvPr id="768" name="Google Shape;768;p1"/>
          <p:cNvPicPr preferRelativeResize="0"/>
          <p:nvPr/>
        </p:nvPicPr>
        <p:blipFill rotWithShape="1">
          <a:blip r:embed="rId5">
            <a:alphaModFix/>
          </a:blip>
          <a:srcRect/>
          <a:stretch/>
        </p:blipFill>
        <p:spPr>
          <a:xfrm>
            <a:off x="76200" y="901815"/>
            <a:ext cx="9144000" cy="5151908"/>
          </a:xfrm>
          <a:prstGeom prst="rect">
            <a:avLst/>
          </a:prstGeom>
          <a:noFill/>
          <a:ln>
            <a:noFill/>
          </a:ln>
        </p:spPr>
      </p:pic>
      <p:pic>
        <p:nvPicPr>
          <p:cNvPr id="769" name="Google Shape;769;p1"/>
          <p:cNvPicPr preferRelativeResize="0"/>
          <p:nvPr/>
        </p:nvPicPr>
        <p:blipFill rotWithShape="1">
          <a:blip r:embed="rId6">
            <a:alphaModFix/>
          </a:blip>
          <a:srcRect/>
          <a:stretch/>
        </p:blipFill>
        <p:spPr>
          <a:xfrm>
            <a:off x="1143000" y="819150"/>
            <a:ext cx="7523024" cy="26184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1031" name="Google Shape;1031;p20"/>
          <p:cNvPicPr preferRelativeResize="0"/>
          <p:nvPr/>
        </p:nvPicPr>
        <p:blipFill rotWithShape="1">
          <a:blip r:embed="rId3">
            <a:alphaModFix/>
          </a:blip>
          <a:srcRect/>
          <a:stretch/>
        </p:blipFill>
        <p:spPr>
          <a:xfrm>
            <a:off x="-76200" y="550235"/>
            <a:ext cx="4191000" cy="4191000"/>
          </a:xfrm>
          <a:prstGeom prst="rect">
            <a:avLst/>
          </a:prstGeom>
          <a:noFill/>
          <a:ln>
            <a:noFill/>
          </a:ln>
        </p:spPr>
      </p:pic>
      <p:sp>
        <p:nvSpPr>
          <p:cNvPr id="1032" name="Google Shape;1032;p20"/>
          <p:cNvSpPr/>
          <p:nvPr/>
        </p:nvSpPr>
        <p:spPr>
          <a:xfrm>
            <a:off x="3355481" y="687645"/>
            <a:ext cx="5133975" cy="4109716"/>
          </a:xfrm>
          <a:custGeom>
            <a:avLst/>
            <a:gdLst/>
            <a:ahLst/>
            <a:cxnLst/>
            <a:rect l="l" t="t" r="r" b="b"/>
            <a:pathLst>
              <a:path w="21600" h="22372" extrusionOk="0">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cap="flat" cmpd="sng">
            <a:solidFill>
              <a:srgbClr val="FFB90C"/>
            </a:solidFill>
            <a:prstDash val="dash"/>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44AACB"/>
              </a:solidFill>
              <a:latin typeface="Arial"/>
              <a:ea typeface="Arial"/>
              <a:cs typeface="Arial"/>
              <a:sym typeface="Arial"/>
            </a:endParaRPr>
          </a:p>
        </p:txBody>
      </p:sp>
      <p:grpSp>
        <p:nvGrpSpPr>
          <p:cNvPr id="1033" name="Google Shape;1033;p20"/>
          <p:cNvGrpSpPr/>
          <p:nvPr/>
        </p:nvGrpSpPr>
        <p:grpSpPr>
          <a:xfrm>
            <a:off x="3721308" y="-157652"/>
            <a:ext cx="6156963" cy="1415772"/>
            <a:chOff x="5100403" y="-593477"/>
            <a:chExt cx="6156963" cy="1415772"/>
          </a:xfrm>
        </p:grpSpPr>
        <p:grpSp>
          <p:nvGrpSpPr>
            <p:cNvPr id="1034" name="Google Shape;1034;p20"/>
            <p:cNvGrpSpPr/>
            <p:nvPr/>
          </p:nvGrpSpPr>
          <p:grpSpPr>
            <a:xfrm>
              <a:off x="5105400" y="-593477"/>
              <a:ext cx="6151966" cy="1244117"/>
              <a:chOff x="1671636" y="1076017"/>
              <a:chExt cx="4514088" cy="1160720"/>
            </a:xfrm>
          </p:grpSpPr>
          <p:sp>
            <p:nvSpPr>
              <p:cNvPr id="1035" name="Google Shape;1035;p20"/>
              <p:cNvSpPr/>
              <p:nvPr/>
            </p:nvSpPr>
            <p:spPr>
              <a:xfrm>
                <a:off x="1671636" y="1696014"/>
                <a:ext cx="3085254" cy="540723"/>
              </a:xfrm>
              <a:prstGeom prst="roundRect">
                <a:avLst>
                  <a:gd name="adj" fmla="val 50000"/>
                </a:avLst>
              </a:prstGeom>
              <a:solidFill>
                <a:srgbClr val="FFB9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4AACB"/>
                  </a:solidFill>
                  <a:latin typeface="Arial"/>
                  <a:ea typeface="Arial"/>
                  <a:cs typeface="Arial"/>
                  <a:sym typeface="Arial"/>
                </a:endParaRPr>
              </a:p>
            </p:txBody>
          </p:sp>
          <p:sp>
            <p:nvSpPr>
              <p:cNvPr id="1036" name="Google Shape;1036;p20"/>
              <p:cNvSpPr txBox="1"/>
              <p:nvPr/>
            </p:nvSpPr>
            <p:spPr>
              <a:xfrm>
                <a:off x="3683548" y="1076017"/>
                <a:ext cx="2502176" cy="5455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3200">
                  <a:solidFill>
                    <a:schemeClr val="lt1"/>
                  </a:solidFill>
                  <a:latin typeface="Arial"/>
                  <a:ea typeface="Arial"/>
                  <a:cs typeface="Arial"/>
                  <a:sym typeface="Arial"/>
                </a:endParaRPr>
              </a:p>
            </p:txBody>
          </p:sp>
        </p:grpSp>
        <p:sp>
          <p:nvSpPr>
            <p:cNvPr id="1037" name="Google Shape;1037;p20"/>
            <p:cNvSpPr txBox="1"/>
            <p:nvPr/>
          </p:nvSpPr>
          <p:spPr>
            <a:xfrm>
              <a:off x="5100403" y="-8702"/>
              <a:ext cx="41148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chemeClr val="lt1"/>
                  </a:solidFill>
                  <a:latin typeface="Arial"/>
                  <a:ea typeface="Arial"/>
                  <a:cs typeface="Arial"/>
                  <a:sym typeface="Arial"/>
                </a:rPr>
                <a:t>Thảo luận nhóm</a:t>
              </a:r>
              <a:endParaRPr sz="4800" b="1">
                <a:solidFill>
                  <a:schemeClr val="lt1"/>
                </a:solidFill>
                <a:latin typeface="Arial"/>
                <a:ea typeface="Arial"/>
                <a:cs typeface="Arial"/>
                <a:sym typeface="Arial"/>
              </a:endParaRPr>
            </a:p>
          </p:txBody>
        </p:sp>
      </p:grpSp>
      <p:sp>
        <p:nvSpPr>
          <p:cNvPr id="1038" name="Google Shape;1038;p20"/>
          <p:cNvSpPr/>
          <p:nvPr/>
        </p:nvSpPr>
        <p:spPr>
          <a:xfrm>
            <a:off x="4603278" y="2425854"/>
            <a:ext cx="3778723" cy="477052"/>
          </a:xfrm>
          <a:prstGeom prst="rect">
            <a:avLst/>
          </a:prstGeom>
          <a:noFill/>
          <a:ln>
            <a:noFill/>
          </a:ln>
        </p:spPr>
        <p:txBody>
          <a:bodyPr spcFirstLastPara="1" wrap="square" lIns="91425" tIns="45700" rIns="91425" bIns="45700" anchor="ctr" anchorCtr="0">
            <a:spAutoFit/>
          </a:bodyPr>
          <a:lstStyle/>
          <a:p>
            <a:pPr marL="0" marR="0" lvl="0" indent="0" algn="just" rtl="0">
              <a:spcBef>
                <a:spcPts val="0"/>
              </a:spcBef>
              <a:spcAft>
                <a:spcPts val="0"/>
              </a:spcAft>
              <a:buNone/>
            </a:pPr>
            <a:r>
              <a:rPr lang="en-US" sz="2500">
                <a:solidFill>
                  <a:schemeClr val="dk1"/>
                </a:solidFill>
                <a:latin typeface="Arial Rounded"/>
                <a:ea typeface="Arial Rounded"/>
                <a:cs typeface="Arial Rounded"/>
                <a:sym typeface="Arial Rounded"/>
              </a:rPr>
              <a:t>     </a:t>
            </a:r>
            <a:endParaRPr sz="2500">
              <a:solidFill>
                <a:schemeClr val="dk1"/>
              </a:solidFill>
              <a:latin typeface="Arial Rounded"/>
              <a:ea typeface="Arial Rounded"/>
              <a:cs typeface="Arial Rounded"/>
              <a:sym typeface="Arial Rounded"/>
            </a:endParaRPr>
          </a:p>
        </p:txBody>
      </p:sp>
      <p:pic>
        <p:nvPicPr>
          <p:cNvPr id="1039" name="Google Shape;1039;p20"/>
          <p:cNvPicPr preferRelativeResize="0"/>
          <p:nvPr/>
        </p:nvPicPr>
        <p:blipFill rotWithShape="1">
          <a:blip r:embed="rId4">
            <a:alphaModFix/>
          </a:blip>
          <a:srcRect/>
          <a:stretch/>
        </p:blipFill>
        <p:spPr>
          <a:xfrm>
            <a:off x="4307174" y="3685657"/>
            <a:ext cx="1949922" cy="1358030"/>
          </a:xfrm>
          <a:prstGeom prst="rect">
            <a:avLst/>
          </a:prstGeom>
          <a:noFill/>
          <a:ln>
            <a:noFill/>
          </a:ln>
        </p:spPr>
      </p:pic>
      <p:sp>
        <p:nvSpPr>
          <p:cNvPr id="1042" name="Google Shape;1042;p20"/>
          <p:cNvSpPr/>
          <p:nvPr/>
        </p:nvSpPr>
        <p:spPr>
          <a:xfrm>
            <a:off x="3798738" y="1258120"/>
            <a:ext cx="4738166"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dk1"/>
                </a:solidFill>
                <a:latin typeface="Arial Rounded"/>
                <a:ea typeface="Arial Rounded"/>
                <a:cs typeface="Arial Rounded"/>
                <a:sym typeface="Arial Rounded"/>
              </a:rPr>
              <a:t>2.</a:t>
            </a:r>
            <a:r>
              <a:rPr lang="en-US" sz="3200">
                <a:solidFill>
                  <a:schemeClr val="dk1"/>
                </a:solidFill>
                <a:latin typeface="Arial Rounded"/>
                <a:ea typeface="Arial Rounded"/>
                <a:cs typeface="Arial Rounded"/>
                <a:sym typeface="Arial Rounded"/>
              </a:rPr>
              <a:t> Phạm Ngũ Lão là người như thế nào?</a:t>
            </a:r>
            <a:endParaRPr/>
          </a:p>
          <a:p>
            <a:pPr marL="0" marR="0" lvl="0" indent="0" algn="l" rtl="0">
              <a:spcBef>
                <a:spcPts val="0"/>
              </a:spcBef>
              <a:spcAft>
                <a:spcPts val="0"/>
              </a:spcAft>
              <a:buNone/>
            </a:pPr>
            <a:r>
              <a:rPr lang="en-US" sz="3200">
                <a:solidFill>
                  <a:schemeClr val="dk1"/>
                </a:solidFill>
                <a:latin typeface="Arial Rounded"/>
                <a:ea typeface="Arial Rounded"/>
                <a:cs typeface="Arial Rounded"/>
                <a:sym typeface="Arial Rounded"/>
              </a:rPr>
              <a:t>- Em thích nhất chi tiết nào trong câu truyện? Vì sao?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pic>
        <p:nvPicPr>
          <p:cNvPr id="1048" name="Google Shape;1048;p21"/>
          <p:cNvPicPr preferRelativeResize="0"/>
          <p:nvPr/>
        </p:nvPicPr>
        <p:blipFill rotWithShape="1">
          <a:blip r:embed="rId3">
            <a:alphaModFix/>
          </a:blip>
          <a:srcRect/>
          <a:stretch/>
        </p:blipFill>
        <p:spPr>
          <a:xfrm>
            <a:off x="0" y="971550"/>
            <a:ext cx="3722427" cy="3805247"/>
          </a:xfrm>
          <a:prstGeom prst="rect">
            <a:avLst/>
          </a:prstGeom>
          <a:noFill/>
          <a:ln>
            <a:noFill/>
          </a:ln>
        </p:spPr>
      </p:pic>
      <p:grpSp>
        <p:nvGrpSpPr>
          <p:cNvPr id="1049" name="Google Shape;1049;p21"/>
          <p:cNvGrpSpPr/>
          <p:nvPr/>
        </p:nvGrpSpPr>
        <p:grpSpPr>
          <a:xfrm>
            <a:off x="2901232" y="895350"/>
            <a:ext cx="6260911" cy="4331804"/>
            <a:chOff x="3854464" y="1722120"/>
            <a:chExt cx="7438376" cy="4526280"/>
          </a:xfrm>
        </p:grpSpPr>
        <p:pic>
          <p:nvPicPr>
            <p:cNvPr id="1050" name="Google Shape;1050;p21"/>
            <p:cNvPicPr preferRelativeResize="0"/>
            <p:nvPr/>
          </p:nvPicPr>
          <p:blipFill rotWithShape="1">
            <a:blip r:embed="rId4">
              <a:alphaModFix/>
            </a:blip>
            <a:srcRect l="9187" t="20395" r="9374" b="13596"/>
            <a:stretch/>
          </p:blipFill>
          <p:spPr>
            <a:xfrm>
              <a:off x="3854464" y="1722120"/>
              <a:ext cx="7438376" cy="4526280"/>
            </a:xfrm>
            <a:prstGeom prst="rect">
              <a:avLst/>
            </a:prstGeom>
            <a:noFill/>
            <a:ln>
              <a:noFill/>
            </a:ln>
          </p:spPr>
        </p:pic>
        <p:sp>
          <p:nvSpPr>
            <p:cNvPr id="1051" name="Google Shape;1051;p21"/>
            <p:cNvSpPr txBox="1"/>
            <p:nvPr/>
          </p:nvSpPr>
          <p:spPr>
            <a:xfrm>
              <a:off x="5379973" y="2785948"/>
              <a:ext cx="5431838" cy="18974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    Phạm Ngũ Lão yêu nước giỏi binh thư, cầm quân giỏi, có nhiều công lao trong lịch sử giữ nước của dân tộc ta...</a:t>
              </a:r>
              <a:endParaRPr sz="2800" b="1">
                <a:solidFill>
                  <a:schemeClr val="dk1"/>
                </a:solidFill>
                <a:latin typeface="Arial Rounded"/>
                <a:ea typeface="Arial Rounded"/>
                <a:cs typeface="Arial Rounded"/>
                <a:sym typeface="Arial Rounded"/>
              </a:endParaRPr>
            </a:p>
          </p:txBody>
        </p:sp>
      </p:grpSp>
      <p:pic>
        <p:nvPicPr>
          <p:cNvPr id="1052" name="Google Shape;1052;p21"/>
          <p:cNvPicPr preferRelativeResize="0"/>
          <p:nvPr/>
        </p:nvPicPr>
        <p:blipFill rotWithShape="1">
          <a:blip r:embed="rId5">
            <a:alphaModFix/>
          </a:blip>
          <a:srcRect/>
          <a:stretch/>
        </p:blipFill>
        <p:spPr>
          <a:xfrm>
            <a:off x="2438400" y="13607"/>
            <a:ext cx="5029636" cy="10181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
                                        </p:tgtEl>
                                        <p:attrNameLst>
                                          <p:attrName>style.visibility</p:attrName>
                                        </p:attrNameLst>
                                      </p:cBhvr>
                                      <p:to>
                                        <p:strVal val="visible"/>
                                      </p:to>
                                    </p:set>
                                    <p:animEffect transition="in" filter="fade">
                                      <p:cBhvr>
                                        <p:cTn id="7" dur="1000"/>
                                        <p:tgtEl>
                                          <p:spTgt spid="10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9"/>
                                        </p:tgtEl>
                                        <p:attrNameLst>
                                          <p:attrName>style.visibility</p:attrName>
                                        </p:attrNameLst>
                                      </p:cBhvr>
                                      <p:to>
                                        <p:strVal val="visible"/>
                                      </p:to>
                                    </p:set>
                                    <p:animEffect transition="in" filter="fade">
                                      <p:cBhvr>
                                        <p:cTn id="12" dur="500"/>
                                        <p:tgtEl>
                                          <p:spTgt spid="1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pic>
        <p:nvPicPr>
          <p:cNvPr id="1058" name="Google Shape;1058;p22"/>
          <p:cNvPicPr preferRelativeResize="0"/>
          <p:nvPr/>
        </p:nvPicPr>
        <p:blipFill rotWithShape="1">
          <a:blip r:embed="rId3">
            <a:alphaModFix/>
          </a:blip>
          <a:srcRect/>
          <a:stretch/>
        </p:blipFill>
        <p:spPr>
          <a:xfrm>
            <a:off x="0" y="971550"/>
            <a:ext cx="3722427" cy="3805247"/>
          </a:xfrm>
          <a:prstGeom prst="rect">
            <a:avLst/>
          </a:prstGeom>
          <a:noFill/>
          <a:ln>
            <a:noFill/>
          </a:ln>
        </p:spPr>
      </p:pic>
      <p:grpSp>
        <p:nvGrpSpPr>
          <p:cNvPr id="1059" name="Google Shape;1059;p22"/>
          <p:cNvGrpSpPr/>
          <p:nvPr/>
        </p:nvGrpSpPr>
        <p:grpSpPr>
          <a:xfrm>
            <a:off x="2901232" y="895350"/>
            <a:ext cx="6260911" cy="4331804"/>
            <a:chOff x="3854464" y="1722120"/>
            <a:chExt cx="7438376" cy="4526280"/>
          </a:xfrm>
        </p:grpSpPr>
        <p:pic>
          <p:nvPicPr>
            <p:cNvPr id="1060" name="Google Shape;1060;p22"/>
            <p:cNvPicPr preferRelativeResize="0"/>
            <p:nvPr/>
          </p:nvPicPr>
          <p:blipFill rotWithShape="1">
            <a:blip r:embed="rId4">
              <a:alphaModFix/>
            </a:blip>
            <a:srcRect l="9187" t="20395" r="9374" b="13596"/>
            <a:stretch/>
          </p:blipFill>
          <p:spPr>
            <a:xfrm>
              <a:off x="3854464" y="1722120"/>
              <a:ext cx="7438376" cy="4526280"/>
            </a:xfrm>
            <a:prstGeom prst="rect">
              <a:avLst/>
            </a:prstGeom>
            <a:noFill/>
            <a:ln>
              <a:noFill/>
            </a:ln>
          </p:spPr>
        </p:pic>
        <p:sp>
          <p:nvSpPr>
            <p:cNvPr id="1061" name="Google Shape;1061;p22"/>
            <p:cNvSpPr txBox="1"/>
            <p:nvPr/>
          </p:nvSpPr>
          <p:spPr>
            <a:xfrm>
              <a:off x="5414461" y="2279467"/>
              <a:ext cx="5431838" cy="27978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Rounded"/>
                  <a:ea typeface="Arial Rounded"/>
                  <a:cs typeface="Arial Rounded"/>
                  <a:sym typeface="Arial Rounded"/>
                </a:rPr>
                <a:t>    Em thích chi tiết chàng ham đọc sách đến mức binh sĩ dâm giáo vào đùi không biết vì nó rất hay và thể hiện tinh thần ham học cao độ của ông.</a:t>
              </a:r>
              <a:endParaRPr sz="2800" b="1">
                <a:solidFill>
                  <a:schemeClr val="dk1"/>
                </a:solidFill>
                <a:latin typeface="Arial Rounded"/>
                <a:ea typeface="Arial Rounded"/>
                <a:cs typeface="Arial Rounded"/>
                <a:sym typeface="Arial Rounded"/>
              </a:endParaRPr>
            </a:p>
          </p:txBody>
        </p:sp>
      </p:grpSp>
      <p:pic>
        <p:nvPicPr>
          <p:cNvPr id="1062" name="Google Shape;1062;p22"/>
          <p:cNvPicPr preferRelativeResize="0"/>
          <p:nvPr/>
        </p:nvPicPr>
        <p:blipFill rotWithShape="1">
          <a:blip r:embed="rId5">
            <a:alphaModFix/>
          </a:blip>
          <a:srcRect/>
          <a:stretch/>
        </p:blipFill>
        <p:spPr>
          <a:xfrm>
            <a:off x="2438400" y="13607"/>
            <a:ext cx="5029636" cy="10181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Effect transition="in" filter="fade">
                                      <p:cBhvr>
                                        <p:cTn id="7" dur="1000"/>
                                        <p:tgtEl>
                                          <p:spTgt spid="1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9"/>
                                        </p:tgtEl>
                                        <p:attrNameLst>
                                          <p:attrName>style.visibility</p:attrName>
                                        </p:attrNameLst>
                                      </p:cBhvr>
                                      <p:to>
                                        <p:strVal val="visible"/>
                                      </p:to>
                                    </p:set>
                                    <p:animEffect transition="in" filter="fade">
                                      <p:cBhvr>
                                        <p:cTn id="12" dur="5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pic>
        <p:nvPicPr>
          <p:cNvPr id="1077" name="Google Shape;1077;p24"/>
          <p:cNvPicPr preferRelativeResize="0"/>
          <p:nvPr/>
        </p:nvPicPr>
        <p:blipFill rotWithShape="1">
          <a:blip r:embed="rId3">
            <a:alphaModFix/>
          </a:blip>
          <a:srcRect/>
          <a:stretch/>
        </p:blipFill>
        <p:spPr>
          <a:xfrm>
            <a:off x="6858000" y="285750"/>
            <a:ext cx="2209800" cy="2209800"/>
          </a:xfrm>
          <a:prstGeom prst="rect">
            <a:avLst/>
          </a:prstGeom>
          <a:noFill/>
          <a:ln>
            <a:noFill/>
          </a:ln>
        </p:spPr>
      </p:pic>
      <p:pic>
        <p:nvPicPr>
          <p:cNvPr id="1078" name="Google Shape;1078;p24"/>
          <p:cNvPicPr preferRelativeResize="0"/>
          <p:nvPr/>
        </p:nvPicPr>
        <p:blipFill rotWithShape="1">
          <a:blip r:embed="rId4">
            <a:alphaModFix/>
          </a:blip>
          <a:srcRect/>
          <a:stretch/>
        </p:blipFill>
        <p:spPr>
          <a:xfrm flipH="1">
            <a:off x="4810051" y="-400050"/>
            <a:ext cx="3475260" cy="3475260"/>
          </a:xfrm>
          <a:prstGeom prst="rect">
            <a:avLst/>
          </a:prstGeom>
          <a:noFill/>
          <a:ln>
            <a:noFill/>
          </a:ln>
        </p:spPr>
      </p:pic>
      <p:pic>
        <p:nvPicPr>
          <p:cNvPr id="1079" name="Google Shape;1079;p24"/>
          <p:cNvPicPr preferRelativeResize="0"/>
          <p:nvPr/>
        </p:nvPicPr>
        <p:blipFill rotWithShape="1">
          <a:blip r:embed="rId5">
            <a:alphaModFix/>
          </a:blip>
          <a:srcRect/>
          <a:stretch/>
        </p:blipFill>
        <p:spPr>
          <a:xfrm>
            <a:off x="377994" y="1047750"/>
            <a:ext cx="6169687" cy="25544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7"/>
                                        </p:tgtEl>
                                        <p:attrNameLst>
                                          <p:attrName>style.visibility</p:attrName>
                                        </p:attrNameLst>
                                      </p:cBhvr>
                                      <p:to>
                                        <p:strVal val="visible"/>
                                      </p:to>
                                    </p:set>
                                    <p:animEffect transition="in" filter="fade">
                                      <p:cBhvr>
                                        <p:cTn id="7" dur="500"/>
                                        <p:tgtEl>
                                          <p:spTgt spid="1077"/>
                                        </p:tgtEl>
                                      </p:cBhvr>
                                    </p:animEffect>
                                  </p:childTnLst>
                                </p:cTn>
                              </p:par>
                              <p:par>
                                <p:cTn id="8" presetID="2" presetClass="entr" presetSubtype="8" fill="hold" nodeType="withEffect">
                                  <p:stCondLst>
                                    <p:cond delay="0"/>
                                  </p:stCondLst>
                                  <p:childTnLst>
                                    <p:set>
                                      <p:cBhvr>
                                        <p:cTn id="9" dur="1" fill="hold">
                                          <p:stCondLst>
                                            <p:cond delay="0"/>
                                          </p:stCondLst>
                                        </p:cTn>
                                        <p:tgtEl>
                                          <p:spTgt spid="1078"/>
                                        </p:tgtEl>
                                        <p:attrNameLst>
                                          <p:attrName>style.visibility</p:attrName>
                                        </p:attrNameLst>
                                      </p:cBhvr>
                                      <p:to>
                                        <p:strVal val="visible"/>
                                      </p:to>
                                    </p:set>
                                    <p:anim calcmode="lin" valueType="num">
                                      <p:cBhvr additive="base">
                                        <p:cTn id="10" dur="500"/>
                                        <p:tgtEl>
                                          <p:spTgt spid="1078"/>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79"/>
                                        </p:tgtEl>
                                        <p:attrNameLst>
                                          <p:attrName>style.visibility</p:attrName>
                                        </p:attrNameLst>
                                      </p:cBhvr>
                                      <p:to>
                                        <p:strVal val="visible"/>
                                      </p:to>
                                    </p:set>
                                    <p:animEffect transition="in" filter="fade">
                                      <p:cBhvr>
                                        <p:cTn id="15" dur="500"/>
                                        <p:tgtEl>
                                          <p:spTgt spid="1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6" name="Google Shape;776;p2"/>
          <p:cNvSpPr txBox="1"/>
          <p:nvPr/>
        </p:nvSpPr>
        <p:spPr>
          <a:xfrm>
            <a:off x="990600" y="1257892"/>
            <a:ext cx="7162800" cy="1077188"/>
          </a:xfrm>
          <a:prstGeom prst="rect">
            <a:avLst/>
          </a:prstGeom>
          <a:noFill/>
          <a:ln>
            <a:noFill/>
          </a:ln>
        </p:spPr>
        <p:txBody>
          <a:bodyPr spcFirstLastPara="1" wrap="square" lIns="91400" tIns="45700" rIns="91400" bIns="45700" anchor="t" anchorCtr="0">
            <a:spAutoFit/>
          </a:bodyPr>
          <a:lstStyle/>
          <a:p>
            <a:pPr marL="0" marR="0" lvl="0" indent="0" algn="ctr" rtl="0">
              <a:spcBef>
                <a:spcPts val="0"/>
              </a:spcBef>
              <a:spcAft>
                <a:spcPts val="0"/>
              </a:spcAft>
              <a:buNone/>
            </a:pPr>
            <a:r>
              <a:rPr lang="en-US" sz="3200" b="0" i="0" u="none" strike="noStrike" cap="none">
                <a:solidFill>
                  <a:srgbClr val="0070C0"/>
                </a:solidFill>
                <a:latin typeface="Arial Rounded"/>
                <a:ea typeface="Arial Rounded"/>
                <a:cs typeface="Arial Rounded"/>
                <a:sym typeface="Arial Rounded"/>
              </a:rPr>
              <a:t>Kể chuyện</a:t>
            </a:r>
            <a:endParaRPr sz="3200" b="0" i="0" u="none" strike="noStrike" cap="none">
              <a:solidFill>
                <a:srgbClr val="0070C0"/>
              </a:solidFill>
              <a:latin typeface="Arial Rounded"/>
              <a:ea typeface="Arial Rounded"/>
              <a:cs typeface="Arial Rounded"/>
              <a:sym typeface="Arial Rounded"/>
            </a:endParaRPr>
          </a:p>
          <a:p>
            <a:pPr marL="0" marR="0" lvl="0" indent="0" algn="ctr" rtl="0">
              <a:spcBef>
                <a:spcPts val="0"/>
              </a:spcBef>
              <a:spcAft>
                <a:spcPts val="0"/>
              </a:spcAft>
              <a:buNone/>
            </a:pPr>
            <a:r>
              <a:rPr lang="en-US" sz="3200" b="0" i="0" u="none" strike="noStrike" cap="none">
                <a:solidFill>
                  <a:srgbClr val="0070C0"/>
                </a:solidFill>
                <a:latin typeface="Arial Rounded"/>
                <a:ea typeface="Arial Rounded"/>
                <a:cs typeface="Arial Rounded"/>
                <a:sym typeface="Arial Rounded"/>
              </a:rPr>
              <a:t>Chàng trai làng Phù Ủng.</a:t>
            </a:r>
            <a:endParaRPr sz="3200" b="0" i="0" u="none" strike="noStrike" cap="none">
              <a:solidFill>
                <a:srgbClr val="FF0000"/>
              </a:solidFill>
              <a:latin typeface="Arial Rounded"/>
              <a:ea typeface="Arial Rounded"/>
              <a:cs typeface="Arial Rounded"/>
              <a:sym typeface="Arial Rounded"/>
            </a:endParaRPr>
          </a:p>
        </p:txBody>
      </p:sp>
      <p:sp>
        <p:nvSpPr>
          <p:cNvPr id="777" name="Google Shape;777;p2"/>
          <p:cNvSpPr txBox="1"/>
          <p:nvPr/>
        </p:nvSpPr>
        <p:spPr>
          <a:xfrm>
            <a:off x="2933700" y="503826"/>
            <a:ext cx="32766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sng" strike="noStrike" cap="none">
                <a:solidFill>
                  <a:schemeClr val="dk1"/>
                </a:solidFill>
                <a:latin typeface="Arial"/>
                <a:ea typeface="Arial"/>
                <a:cs typeface="Arial"/>
                <a:sym typeface="Arial"/>
              </a:rPr>
              <a:t>Tiếng Việt</a:t>
            </a:r>
            <a:endParaRPr sz="3200" b="1" i="0" u="sng"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7" name="Google Shape;787;p3"/>
          <p:cNvPicPr preferRelativeResize="0"/>
          <p:nvPr/>
        </p:nvPicPr>
        <p:blipFill rotWithShape="1">
          <a:blip r:embed="rId3">
            <a:alphaModFix/>
          </a:blip>
          <a:srcRect/>
          <a:stretch/>
        </p:blipFill>
        <p:spPr>
          <a:xfrm>
            <a:off x="533400" y="194948"/>
            <a:ext cx="4812467" cy="4948552"/>
          </a:xfrm>
          <a:prstGeom prst="rect">
            <a:avLst/>
          </a:prstGeom>
          <a:noFill/>
          <a:ln>
            <a:noFill/>
          </a:ln>
        </p:spPr>
      </p:pic>
      <p:grpSp>
        <p:nvGrpSpPr>
          <p:cNvPr id="788" name="Google Shape;788;p3"/>
          <p:cNvGrpSpPr/>
          <p:nvPr/>
        </p:nvGrpSpPr>
        <p:grpSpPr>
          <a:xfrm>
            <a:off x="5105400" y="1565146"/>
            <a:ext cx="3294471" cy="1524000"/>
            <a:chOff x="5222823" y="1657350"/>
            <a:chExt cx="3294471" cy="1524000"/>
          </a:xfrm>
        </p:grpSpPr>
        <p:sp>
          <p:nvSpPr>
            <p:cNvPr id="789" name="Google Shape;789;p3"/>
            <p:cNvSpPr txBox="1"/>
            <p:nvPr/>
          </p:nvSpPr>
          <p:spPr>
            <a:xfrm>
              <a:off x="5369601" y="1981150"/>
              <a:ext cx="309390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0" i="0" u="none" strike="noStrike" cap="none">
                  <a:solidFill>
                    <a:srgbClr val="FFC000"/>
                  </a:solidFill>
                  <a:latin typeface="Coiny"/>
                  <a:ea typeface="Coiny"/>
                  <a:cs typeface="Coiny"/>
                  <a:sym typeface="Coiny"/>
                </a:rPr>
                <a:t>TIẾT 4</a:t>
              </a:r>
              <a:endParaRPr sz="6600">
                <a:solidFill>
                  <a:srgbClr val="FFC000"/>
                </a:solidFill>
                <a:latin typeface="Coiny"/>
                <a:ea typeface="Coiny"/>
                <a:cs typeface="Coiny"/>
                <a:sym typeface="Coiny"/>
              </a:endParaRPr>
            </a:p>
          </p:txBody>
        </p:sp>
        <p:sp>
          <p:nvSpPr>
            <p:cNvPr id="790" name="Google Shape;790;p3"/>
            <p:cNvSpPr/>
            <p:nvPr/>
          </p:nvSpPr>
          <p:spPr>
            <a:xfrm>
              <a:off x="5222823" y="1657350"/>
              <a:ext cx="3294471" cy="1524000"/>
            </a:xfrm>
            <a:prstGeom prst="ellipse">
              <a:avLst/>
            </a:prstGeom>
            <a:no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Google Shape;796;p4"/>
          <p:cNvPicPr preferRelativeResize="0"/>
          <p:nvPr/>
        </p:nvPicPr>
        <p:blipFill rotWithShape="1">
          <a:blip r:embed="rId3">
            <a:alphaModFix/>
          </a:blip>
          <a:srcRect l="25687"/>
          <a:stretch/>
        </p:blipFill>
        <p:spPr>
          <a:xfrm>
            <a:off x="11431" y="133350"/>
            <a:ext cx="1828799" cy="675422"/>
          </a:xfrm>
          <a:prstGeom prst="rect">
            <a:avLst/>
          </a:prstGeom>
          <a:noFill/>
          <a:ln>
            <a:noFill/>
          </a:ln>
        </p:spPr>
      </p:pic>
      <p:sp>
        <p:nvSpPr>
          <p:cNvPr id="797" name="Google Shape;797;p4"/>
          <p:cNvSpPr txBox="1"/>
          <p:nvPr/>
        </p:nvSpPr>
        <p:spPr>
          <a:xfrm>
            <a:off x="1840230" y="361950"/>
            <a:ext cx="585597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C00000"/>
                </a:solidFill>
                <a:latin typeface="Arial Rounded"/>
                <a:ea typeface="Arial Rounded"/>
                <a:cs typeface="Arial Rounded"/>
                <a:sym typeface="Arial Rounded"/>
              </a:rPr>
              <a:t>Nghe kể chuyện: Chàng trai làng Phù Ủng</a:t>
            </a:r>
            <a:endParaRPr sz="2400">
              <a:solidFill>
                <a:schemeClr val="dk1"/>
              </a:solidFill>
              <a:latin typeface="Arial Rounded"/>
              <a:ea typeface="Arial Rounded"/>
              <a:cs typeface="Arial Rounded"/>
              <a:sym typeface="Arial Rounded"/>
            </a:endParaRPr>
          </a:p>
        </p:txBody>
      </p:sp>
      <p:pic>
        <p:nvPicPr>
          <p:cNvPr id="798" name="Google Shape;798;p4"/>
          <p:cNvPicPr preferRelativeResize="0"/>
          <p:nvPr/>
        </p:nvPicPr>
        <p:blipFill rotWithShape="1">
          <a:blip r:embed="rId4">
            <a:alphaModFix/>
          </a:blip>
          <a:srcRect/>
          <a:stretch/>
        </p:blipFill>
        <p:spPr>
          <a:xfrm>
            <a:off x="1295400" y="895350"/>
            <a:ext cx="6400800" cy="35234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6"/>
          <p:cNvSpPr/>
          <p:nvPr/>
        </p:nvSpPr>
        <p:spPr>
          <a:xfrm>
            <a:off x="685800" y="971550"/>
            <a:ext cx="8153400" cy="3844826"/>
          </a:xfrm>
          <a:custGeom>
            <a:avLst/>
            <a:gdLst/>
            <a:ahLst/>
            <a:cxnLst/>
            <a:rect l="l" t="t" r="r" b="b"/>
            <a:pathLst>
              <a:path w="21600" h="22372" extrusionOk="0">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cap="flat" cmpd="sng">
            <a:solidFill>
              <a:srgbClr val="FFB90C"/>
            </a:solidFill>
            <a:prstDash val="dash"/>
            <a:round/>
            <a:headEnd type="none" w="sm" len="sm"/>
            <a:tailEnd type="none" w="sm" len="sm"/>
          </a:ln>
        </p:spPr>
        <p:txBody>
          <a:bodyPr spcFirstLastPara="1" wrap="square" lIns="91175" tIns="45575" rIns="91175" bIns="45575" anchor="ctr" anchorCtr="0">
            <a:noAutofit/>
          </a:bodyPr>
          <a:lstStyle/>
          <a:p>
            <a:pPr marL="0" marR="0" lvl="0" indent="0" algn="ctr" rtl="0">
              <a:spcBef>
                <a:spcPts val="0"/>
              </a:spcBef>
              <a:spcAft>
                <a:spcPts val="0"/>
              </a:spcAft>
              <a:buNone/>
            </a:pPr>
            <a:endParaRPr sz="1795">
              <a:solidFill>
                <a:srgbClr val="44AACB"/>
              </a:solidFill>
              <a:latin typeface="Arial"/>
              <a:ea typeface="Arial"/>
              <a:cs typeface="Arial"/>
              <a:sym typeface="Arial"/>
            </a:endParaRPr>
          </a:p>
        </p:txBody>
      </p:sp>
      <p:sp>
        <p:nvSpPr>
          <p:cNvPr id="811" name="Google Shape;811;p6"/>
          <p:cNvSpPr/>
          <p:nvPr/>
        </p:nvSpPr>
        <p:spPr>
          <a:xfrm>
            <a:off x="1295400" y="1043768"/>
            <a:ext cx="7415279" cy="1938730"/>
          </a:xfrm>
          <a:prstGeom prst="rect">
            <a:avLst/>
          </a:prstGeom>
          <a:noFill/>
          <a:ln>
            <a:noFill/>
          </a:ln>
        </p:spPr>
        <p:txBody>
          <a:bodyPr spcFirstLastPara="1" wrap="square" lIns="91175" tIns="45575" rIns="91175" bIns="45575" anchor="t" anchorCtr="0">
            <a:spAutoFit/>
          </a:bodyPr>
          <a:lstStyle/>
          <a:p>
            <a:pPr marL="0" marR="0" lvl="0" indent="0" algn="ctr" rtl="0">
              <a:spcBef>
                <a:spcPts val="0"/>
              </a:spcBef>
              <a:spcAft>
                <a:spcPts val="0"/>
              </a:spcAft>
              <a:buNone/>
            </a:pPr>
            <a:r>
              <a:rPr lang="en-US" sz="2000">
                <a:solidFill>
                  <a:srgbClr val="000000"/>
                </a:solidFill>
                <a:latin typeface="Arial Rounded"/>
                <a:ea typeface="Arial Rounded"/>
                <a:cs typeface="Arial Rounded"/>
                <a:sym typeface="Arial Rounded"/>
              </a:rPr>
              <a:t>     </a:t>
            </a:r>
            <a:r>
              <a:rPr lang="en-US" sz="2000" b="1">
                <a:solidFill>
                  <a:srgbClr val="C00000"/>
                </a:solidFill>
                <a:latin typeface="Arial Rounded"/>
                <a:ea typeface="Arial Rounded"/>
                <a:cs typeface="Arial Rounded"/>
                <a:sym typeface="Arial Rounded"/>
              </a:rPr>
              <a:t>Chàng trai làng Phù Ủng</a:t>
            </a:r>
            <a:endParaRPr sz="2000" b="1">
              <a:solidFill>
                <a:schemeClr val="dk1"/>
              </a:solidFill>
              <a:latin typeface="Arial Rounded"/>
              <a:ea typeface="Arial Rounded"/>
              <a:cs typeface="Arial Rounded"/>
              <a:sym typeface="Arial Rounded"/>
            </a:endParaRPr>
          </a:p>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a) Chàng trai ngồi đan sọt ở đâu?</a:t>
            </a:r>
            <a:endParaRPr/>
          </a:p>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b) Quân lính phải làm gì để dẹp đường?</a:t>
            </a:r>
            <a:endParaRPr/>
          </a:p>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c) Vị vương hầu và chàng trai đã trò chuyện thế nào?</a:t>
            </a:r>
            <a:endParaRPr/>
          </a:p>
          <a:p>
            <a:pPr marL="0" marR="0" lvl="0" indent="0" algn="l" rtl="0">
              <a:spcBef>
                <a:spcPts val="0"/>
              </a:spcBef>
              <a:spcAft>
                <a:spcPts val="0"/>
              </a:spcAft>
              <a:buNone/>
            </a:pPr>
            <a:r>
              <a:rPr lang="en-US" sz="2000" b="1">
                <a:solidFill>
                  <a:schemeClr val="dk1"/>
                </a:solidFill>
                <a:latin typeface="Arial Rounded"/>
                <a:ea typeface="Arial Rounded"/>
                <a:cs typeface="Arial Rounded"/>
                <a:sym typeface="Arial Rounded"/>
              </a:rPr>
              <a:t>d) Câu chuyện kết thúc ra sao? </a:t>
            </a:r>
            <a:endParaRPr/>
          </a:p>
          <a:p>
            <a:pPr marL="0" marR="0" lvl="0" indent="0" algn="l" rtl="0">
              <a:spcBef>
                <a:spcPts val="0"/>
              </a:spcBef>
              <a:spcAft>
                <a:spcPts val="0"/>
              </a:spcAft>
              <a:buNone/>
            </a:pPr>
            <a:r>
              <a:rPr lang="en-US" sz="2000">
                <a:solidFill>
                  <a:schemeClr val="dk1"/>
                </a:solidFill>
                <a:latin typeface="Arial Rounded"/>
                <a:ea typeface="Arial Rounded"/>
                <a:cs typeface="Arial Rounded"/>
                <a:sym typeface="Arial Rounded"/>
              </a:rPr>
              <a:t> </a:t>
            </a:r>
            <a:endParaRPr/>
          </a:p>
        </p:txBody>
      </p:sp>
      <p:pic>
        <p:nvPicPr>
          <p:cNvPr id="812" name="Google Shape;812;p6" descr="What is so special about me? on We Heart It"/>
          <p:cNvPicPr preferRelativeResize="0"/>
          <p:nvPr/>
        </p:nvPicPr>
        <p:blipFill rotWithShape="1">
          <a:blip r:embed="rId3">
            <a:alphaModFix/>
          </a:blip>
          <a:srcRect/>
          <a:stretch/>
        </p:blipFill>
        <p:spPr>
          <a:xfrm>
            <a:off x="197015" y="73068"/>
            <a:ext cx="790139" cy="790139"/>
          </a:xfrm>
          <a:prstGeom prst="rect">
            <a:avLst/>
          </a:prstGeom>
          <a:noFill/>
          <a:ln>
            <a:noFill/>
          </a:ln>
        </p:spPr>
      </p:pic>
      <p:grpSp>
        <p:nvGrpSpPr>
          <p:cNvPr id="813" name="Google Shape;813;p6"/>
          <p:cNvGrpSpPr/>
          <p:nvPr/>
        </p:nvGrpSpPr>
        <p:grpSpPr>
          <a:xfrm>
            <a:off x="1000125" y="556414"/>
            <a:ext cx="1543050" cy="600977"/>
            <a:chOff x="5105400" y="48170"/>
            <a:chExt cx="2193794" cy="602468"/>
          </a:xfrm>
        </p:grpSpPr>
        <p:grpSp>
          <p:nvGrpSpPr>
            <p:cNvPr id="814" name="Google Shape;814;p6"/>
            <p:cNvGrpSpPr/>
            <p:nvPr/>
          </p:nvGrpSpPr>
          <p:grpSpPr>
            <a:xfrm>
              <a:off x="5105400" y="48170"/>
              <a:ext cx="2193794" cy="602468"/>
              <a:chOff x="1671636" y="1674654"/>
              <a:chExt cx="1609726" cy="562083"/>
            </a:xfrm>
          </p:grpSpPr>
          <p:sp>
            <p:nvSpPr>
              <p:cNvPr id="815" name="Google Shape;815;p6"/>
              <p:cNvSpPr/>
              <p:nvPr/>
            </p:nvSpPr>
            <p:spPr>
              <a:xfrm>
                <a:off x="1671636" y="1696014"/>
                <a:ext cx="1609726" cy="540723"/>
              </a:xfrm>
              <a:prstGeom prst="roundRect">
                <a:avLst>
                  <a:gd name="adj" fmla="val 50000"/>
                </a:avLst>
              </a:prstGeom>
              <a:solidFill>
                <a:srgbClr val="FFB9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5">
                  <a:solidFill>
                    <a:srgbClr val="44AACB"/>
                  </a:solidFill>
                  <a:latin typeface="Arial"/>
                  <a:ea typeface="Arial"/>
                  <a:cs typeface="Arial"/>
                  <a:sym typeface="Arial"/>
                </a:endParaRPr>
              </a:p>
            </p:txBody>
          </p:sp>
          <p:sp>
            <p:nvSpPr>
              <p:cNvPr id="816" name="Google Shape;816;p6"/>
              <p:cNvSpPr txBox="1"/>
              <p:nvPr/>
            </p:nvSpPr>
            <p:spPr>
              <a:xfrm>
                <a:off x="1695586" y="1674654"/>
                <a:ext cx="1561825" cy="5457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3192">
                  <a:solidFill>
                    <a:srgbClr val="FFFFFF"/>
                  </a:solidFill>
                  <a:latin typeface="Arial"/>
                  <a:ea typeface="Arial"/>
                  <a:cs typeface="Arial"/>
                  <a:sym typeface="Arial"/>
                </a:endParaRPr>
              </a:p>
            </p:txBody>
          </p:sp>
        </p:grpSp>
        <p:sp>
          <p:nvSpPr>
            <p:cNvPr id="817" name="Google Shape;817;p6"/>
            <p:cNvSpPr txBox="1"/>
            <p:nvPr/>
          </p:nvSpPr>
          <p:spPr>
            <a:xfrm>
              <a:off x="5238247" y="117055"/>
              <a:ext cx="1905000" cy="4773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94" b="1">
                  <a:solidFill>
                    <a:srgbClr val="FFFFFF"/>
                  </a:solidFill>
                  <a:latin typeface="Arial Rounded"/>
                  <a:ea typeface="Arial Rounded"/>
                  <a:cs typeface="Arial Rounded"/>
                  <a:sym typeface="Arial Rounded"/>
                </a:rPr>
                <a:t>Gợi ý</a:t>
              </a:r>
              <a:endParaRPr/>
            </a:p>
          </p:txBody>
        </p:sp>
      </p:grpSp>
      <p:sp>
        <p:nvSpPr>
          <p:cNvPr id="820" name="Google Shape;820;p6"/>
          <p:cNvSpPr txBox="1"/>
          <p:nvPr/>
        </p:nvSpPr>
        <p:spPr>
          <a:xfrm>
            <a:off x="2555193" y="501881"/>
            <a:ext cx="5294074"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a:solidFill>
                  <a:schemeClr val="dk1"/>
                </a:solidFill>
                <a:latin typeface="Arial Rounded"/>
                <a:ea typeface="Arial Rounded"/>
                <a:cs typeface="Arial Rounded"/>
                <a:sym typeface="Arial Rounded"/>
              </a:rPr>
              <a:t>Kể lại từng đoạn câu chuyện theo gợi ý.</a:t>
            </a:r>
            <a:endParaRPr sz="2100">
              <a:solidFill>
                <a:schemeClr val="dk1"/>
              </a:solidFill>
              <a:latin typeface="Arial Rounded"/>
              <a:ea typeface="Arial Rounded"/>
              <a:cs typeface="Arial Rounded"/>
              <a:sym typeface="Arial Rounded"/>
            </a:endParaRPr>
          </a:p>
        </p:txBody>
      </p:sp>
      <p:pic>
        <p:nvPicPr>
          <p:cNvPr id="821" name="Google Shape;821;p6"/>
          <p:cNvPicPr preferRelativeResize="0"/>
          <p:nvPr/>
        </p:nvPicPr>
        <p:blipFill rotWithShape="1">
          <a:blip r:embed="rId4">
            <a:alphaModFix/>
          </a:blip>
          <a:srcRect/>
          <a:stretch/>
        </p:blipFill>
        <p:spPr>
          <a:xfrm>
            <a:off x="2667000" y="2688581"/>
            <a:ext cx="4045516" cy="22269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0"/>
                                        </p:tgtEl>
                                        <p:attrNameLst>
                                          <p:attrName>style.visibility</p:attrName>
                                        </p:attrNameLst>
                                      </p:cBhvr>
                                      <p:to>
                                        <p:strVal val="visible"/>
                                      </p:to>
                                    </p:set>
                                    <p:animEffect transition="in" filter="fade">
                                      <p:cBhvr>
                                        <p:cTn id="7" dur="500"/>
                                        <p:tgtEl>
                                          <p:spTgt spid="820"/>
                                        </p:tgtEl>
                                      </p:cBhvr>
                                    </p:animEffect>
                                  </p:childTnLst>
                                </p:cTn>
                              </p:par>
                              <p:par>
                                <p:cTn id="8" presetID="10" presetClass="entr" presetSubtype="0" fill="hold"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fade">
                                      <p:cBhvr>
                                        <p:cTn id="10" dur="500"/>
                                        <p:tgtEl>
                                          <p:spTgt spid="810"/>
                                        </p:tgtEl>
                                      </p:cBhvr>
                                    </p:animEffect>
                                  </p:childTnLst>
                                </p:cTn>
                              </p:par>
                              <p:par>
                                <p:cTn id="11" presetID="10" presetClass="entr" presetSubtype="0" fill="hold" nodeType="withEffect">
                                  <p:stCondLst>
                                    <p:cond delay="0"/>
                                  </p:stCondLst>
                                  <p:childTnLst>
                                    <p:set>
                                      <p:cBhvr>
                                        <p:cTn id="12" dur="1" fill="hold">
                                          <p:stCondLst>
                                            <p:cond delay="0"/>
                                          </p:stCondLst>
                                        </p:cTn>
                                        <p:tgtEl>
                                          <p:spTgt spid="813"/>
                                        </p:tgtEl>
                                        <p:attrNameLst>
                                          <p:attrName>style.visibility</p:attrName>
                                        </p:attrNameLst>
                                      </p:cBhvr>
                                      <p:to>
                                        <p:strVal val="visible"/>
                                      </p:to>
                                    </p:set>
                                    <p:animEffect transition="in" filter="fade">
                                      <p:cBhvr>
                                        <p:cTn id="13" dur="500"/>
                                        <p:tgtEl>
                                          <p:spTgt spid="813"/>
                                        </p:tgtEl>
                                      </p:cBhvr>
                                    </p:animEffect>
                                  </p:childTnLst>
                                </p:cTn>
                              </p:par>
                              <p:par>
                                <p:cTn id="14" presetID="10" presetClass="entr" presetSubtype="0" fill="hold" nodeType="withEffect">
                                  <p:stCondLst>
                                    <p:cond delay="0"/>
                                  </p:stCondLst>
                                  <p:childTnLst>
                                    <p:set>
                                      <p:cBhvr>
                                        <p:cTn id="15" dur="1" fill="hold">
                                          <p:stCondLst>
                                            <p:cond delay="0"/>
                                          </p:stCondLst>
                                        </p:cTn>
                                        <p:tgtEl>
                                          <p:spTgt spid="811"/>
                                        </p:tgtEl>
                                        <p:attrNameLst>
                                          <p:attrName>style.visibility</p:attrName>
                                        </p:attrNameLst>
                                      </p:cBhvr>
                                      <p:to>
                                        <p:strVal val="visible"/>
                                      </p:to>
                                    </p:set>
                                    <p:animEffect transition="in" filter="fade">
                                      <p:cBhvr>
                                        <p:cTn id="16" dur="500"/>
                                        <p:tgtEl>
                                          <p:spTgt spid="811"/>
                                        </p:tgtEl>
                                      </p:cBhvr>
                                    </p:animEffect>
                                  </p:childTnLst>
                                </p:cTn>
                              </p:par>
                              <p:par>
                                <p:cTn id="17" presetID="10" presetClass="entr" presetSubtype="0" fill="hold" nodeType="withEffect">
                                  <p:stCondLst>
                                    <p:cond delay="0"/>
                                  </p:stCondLst>
                                  <p:childTnLst>
                                    <p:set>
                                      <p:cBhvr>
                                        <p:cTn id="18" dur="1" fill="hold">
                                          <p:stCondLst>
                                            <p:cond delay="0"/>
                                          </p:stCondLst>
                                        </p:cTn>
                                        <p:tgtEl>
                                          <p:spTgt spid="821"/>
                                        </p:tgtEl>
                                        <p:attrNameLst>
                                          <p:attrName>style.visibility</p:attrName>
                                        </p:attrNameLst>
                                      </p:cBhvr>
                                      <p:to>
                                        <p:strVal val="visible"/>
                                      </p:to>
                                    </p:set>
                                    <p:animEffect transition="in" filter="fade">
                                      <p:cBhvr>
                                        <p:cTn id="19" dur="500"/>
                                        <p:tgtEl>
                                          <p:spTgt spid="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7"/>
          <p:cNvPicPr preferRelativeResize="0"/>
          <p:nvPr/>
        </p:nvPicPr>
        <p:blipFill rotWithShape="1">
          <a:blip r:embed="rId3">
            <a:alphaModFix/>
          </a:blip>
          <a:srcRect/>
          <a:stretch/>
        </p:blipFill>
        <p:spPr>
          <a:xfrm>
            <a:off x="-76200" y="550235"/>
            <a:ext cx="4191000" cy="4191000"/>
          </a:xfrm>
          <a:prstGeom prst="rect">
            <a:avLst/>
          </a:prstGeom>
          <a:noFill/>
          <a:ln>
            <a:noFill/>
          </a:ln>
        </p:spPr>
      </p:pic>
      <p:sp>
        <p:nvSpPr>
          <p:cNvPr id="828" name="Google Shape;828;p7"/>
          <p:cNvSpPr/>
          <p:nvPr/>
        </p:nvSpPr>
        <p:spPr>
          <a:xfrm>
            <a:off x="4238625" y="976635"/>
            <a:ext cx="4324350" cy="3711052"/>
          </a:xfrm>
          <a:custGeom>
            <a:avLst/>
            <a:gdLst/>
            <a:ahLst/>
            <a:cxnLst/>
            <a:rect l="l" t="t" r="r" b="b"/>
            <a:pathLst>
              <a:path w="21600" h="22372" extrusionOk="0">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cap="flat" cmpd="sng">
            <a:solidFill>
              <a:srgbClr val="FFB90C"/>
            </a:solidFill>
            <a:prstDash val="dash"/>
            <a:round/>
            <a:headEnd type="none" w="sm" len="sm"/>
            <a:tailEnd type="none" w="sm" len="sm"/>
          </a:ln>
        </p:spPr>
        <p:txBody>
          <a:bodyPr spcFirstLastPara="1" wrap="square" lIns="91400" tIns="45700" rIns="91400" bIns="45700" anchor="ctr" anchorCtr="0">
            <a:noAutofit/>
          </a:bodyPr>
          <a:lstStyle/>
          <a:p>
            <a:pPr marL="0" marR="0" lvl="0" indent="0" algn="ctr" rtl="0">
              <a:spcBef>
                <a:spcPts val="0"/>
              </a:spcBef>
              <a:spcAft>
                <a:spcPts val="0"/>
              </a:spcAft>
              <a:buNone/>
            </a:pPr>
            <a:endParaRPr sz="1800">
              <a:solidFill>
                <a:srgbClr val="44AACB"/>
              </a:solidFill>
              <a:latin typeface="Arial"/>
              <a:ea typeface="Arial"/>
              <a:cs typeface="Arial"/>
              <a:sym typeface="Arial"/>
            </a:endParaRPr>
          </a:p>
        </p:txBody>
      </p:sp>
      <p:grpSp>
        <p:nvGrpSpPr>
          <p:cNvPr id="829" name="Google Shape;829;p7"/>
          <p:cNvGrpSpPr/>
          <p:nvPr/>
        </p:nvGrpSpPr>
        <p:grpSpPr>
          <a:xfrm>
            <a:off x="5303905" y="514351"/>
            <a:ext cx="2193794" cy="602468"/>
            <a:chOff x="5105400" y="48170"/>
            <a:chExt cx="2193794" cy="602468"/>
          </a:xfrm>
        </p:grpSpPr>
        <p:grpSp>
          <p:nvGrpSpPr>
            <p:cNvPr id="830" name="Google Shape;830;p7"/>
            <p:cNvGrpSpPr/>
            <p:nvPr/>
          </p:nvGrpSpPr>
          <p:grpSpPr>
            <a:xfrm>
              <a:off x="5105400" y="48170"/>
              <a:ext cx="2193794" cy="602468"/>
              <a:chOff x="1671636" y="1674654"/>
              <a:chExt cx="1609726" cy="562083"/>
            </a:xfrm>
          </p:grpSpPr>
          <p:sp>
            <p:nvSpPr>
              <p:cNvPr id="831" name="Google Shape;831;p7"/>
              <p:cNvSpPr/>
              <p:nvPr/>
            </p:nvSpPr>
            <p:spPr>
              <a:xfrm>
                <a:off x="1671636" y="1696014"/>
                <a:ext cx="1609726" cy="540723"/>
              </a:xfrm>
              <a:prstGeom prst="roundRect">
                <a:avLst>
                  <a:gd name="adj" fmla="val 50000"/>
                </a:avLst>
              </a:prstGeom>
              <a:solidFill>
                <a:srgbClr val="FFB9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4AACB"/>
                  </a:solidFill>
                  <a:latin typeface="Arial"/>
                  <a:ea typeface="Arial"/>
                  <a:cs typeface="Arial"/>
                  <a:sym typeface="Arial"/>
                </a:endParaRPr>
              </a:p>
            </p:txBody>
          </p:sp>
          <p:sp>
            <p:nvSpPr>
              <p:cNvPr id="832" name="Google Shape;832;p7"/>
              <p:cNvSpPr txBox="1"/>
              <p:nvPr/>
            </p:nvSpPr>
            <p:spPr>
              <a:xfrm>
                <a:off x="1695586" y="1674654"/>
                <a:ext cx="1561825" cy="5455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3200">
                  <a:solidFill>
                    <a:schemeClr val="lt1"/>
                  </a:solidFill>
                  <a:latin typeface="Arial"/>
                  <a:ea typeface="Arial"/>
                  <a:cs typeface="Arial"/>
                  <a:sym typeface="Arial"/>
                </a:endParaRPr>
              </a:p>
            </p:txBody>
          </p:sp>
        </p:grpSp>
        <p:sp>
          <p:nvSpPr>
            <p:cNvPr id="833" name="Google Shape;833;p7"/>
            <p:cNvSpPr txBox="1"/>
            <p:nvPr/>
          </p:nvSpPr>
          <p:spPr>
            <a:xfrm>
              <a:off x="5238247" y="117055"/>
              <a:ext cx="1905000" cy="4770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a:solidFill>
                    <a:schemeClr val="lt1"/>
                  </a:solidFill>
                  <a:latin typeface="Arial Rounded"/>
                  <a:ea typeface="Arial Rounded"/>
                  <a:cs typeface="Arial Rounded"/>
                  <a:sym typeface="Arial Rounded"/>
                </a:rPr>
                <a:t>THẢO LUẬN </a:t>
              </a:r>
              <a:endParaRPr/>
            </a:p>
          </p:txBody>
        </p:sp>
      </p:grpSp>
      <p:sp>
        <p:nvSpPr>
          <p:cNvPr id="834" name="Google Shape;834;p7"/>
          <p:cNvSpPr/>
          <p:nvPr/>
        </p:nvSpPr>
        <p:spPr>
          <a:xfrm>
            <a:off x="4603278" y="2425854"/>
            <a:ext cx="3778723" cy="477052"/>
          </a:xfrm>
          <a:prstGeom prst="rect">
            <a:avLst/>
          </a:prstGeom>
          <a:noFill/>
          <a:ln>
            <a:noFill/>
          </a:ln>
        </p:spPr>
        <p:txBody>
          <a:bodyPr spcFirstLastPara="1" wrap="square" lIns="91425" tIns="45700" rIns="91425" bIns="45700" anchor="ctr" anchorCtr="0">
            <a:spAutoFit/>
          </a:bodyPr>
          <a:lstStyle/>
          <a:p>
            <a:pPr marL="0" marR="0" lvl="0" indent="0" algn="just" rtl="0">
              <a:spcBef>
                <a:spcPts val="0"/>
              </a:spcBef>
              <a:spcAft>
                <a:spcPts val="0"/>
              </a:spcAft>
              <a:buNone/>
            </a:pPr>
            <a:r>
              <a:rPr lang="en-US" sz="2500">
                <a:solidFill>
                  <a:schemeClr val="dk1"/>
                </a:solidFill>
                <a:latin typeface="Arial Rounded"/>
                <a:ea typeface="Arial Rounded"/>
                <a:cs typeface="Arial Rounded"/>
                <a:sym typeface="Arial Rounded"/>
              </a:rPr>
              <a:t>     </a:t>
            </a:r>
            <a:endParaRPr sz="2500">
              <a:solidFill>
                <a:schemeClr val="dk1"/>
              </a:solidFill>
              <a:latin typeface="Arial Rounded"/>
              <a:ea typeface="Arial Rounded"/>
              <a:cs typeface="Arial Rounded"/>
              <a:sym typeface="Arial Rounded"/>
            </a:endParaRPr>
          </a:p>
        </p:txBody>
      </p:sp>
      <p:pic>
        <p:nvPicPr>
          <p:cNvPr id="835" name="Google Shape;835;p7"/>
          <p:cNvPicPr preferRelativeResize="0"/>
          <p:nvPr/>
        </p:nvPicPr>
        <p:blipFill rotWithShape="1">
          <a:blip r:embed="rId4">
            <a:alphaModFix/>
          </a:blip>
          <a:srcRect/>
          <a:stretch/>
        </p:blipFill>
        <p:spPr>
          <a:xfrm>
            <a:off x="4593285" y="2588012"/>
            <a:ext cx="2812682" cy="2260786"/>
          </a:xfrm>
          <a:prstGeom prst="rect">
            <a:avLst/>
          </a:prstGeom>
          <a:noFill/>
          <a:ln>
            <a:noFill/>
          </a:ln>
        </p:spPr>
      </p:pic>
      <p:sp>
        <p:nvSpPr>
          <p:cNvPr id="838" name="Google Shape;838;p7"/>
          <p:cNvSpPr/>
          <p:nvPr/>
        </p:nvSpPr>
        <p:spPr>
          <a:xfrm>
            <a:off x="4674134" y="1214407"/>
            <a:ext cx="367289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Arial Rounded"/>
                <a:ea typeface="Arial Rounded"/>
                <a:cs typeface="Arial Rounded"/>
                <a:sym typeface="Arial Rounded"/>
              </a:rPr>
              <a:t>Dựa vào câu hỏi gợi ý kể lại từng đoạn câu chuyện</a:t>
            </a:r>
            <a:endParaRPr sz="32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500"/>
                                        <p:tgtEl>
                                          <p:spTgt spid="8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29"/>
                                        </p:tgtEl>
                                        <p:attrNameLst>
                                          <p:attrName>style.visibility</p:attrName>
                                        </p:attrNameLst>
                                      </p:cBhvr>
                                      <p:to>
                                        <p:strVal val="visible"/>
                                      </p:to>
                                    </p:set>
                                    <p:animEffect transition="in" filter="fade">
                                      <p:cBhvr>
                                        <p:cTn id="11" dur="500"/>
                                        <p:tgtEl>
                                          <p:spTgt spid="8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28"/>
                                        </p:tgtEl>
                                        <p:attrNameLst>
                                          <p:attrName>style.visibility</p:attrName>
                                        </p:attrNameLst>
                                      </p:cBhvr>
                                      <p:to>
                                        <p:strVal val="visible"/>
                                      </p:to>
                                    </p:set>
                                    <p:animEffect transition="in" filter="fade">
                                      <p:cBhvr>
                                        <p:cTn id="15" dur="500"/>
                                        <p:tgtEl>
                                          <p:spTgt spid="828"/>
                                        </p:tgtEl>
                                      </p:cBhvr>
                                    </p:animEffect>
                                  </p:childTnLst>
                                </p:cTn>
                              </p:par>
                              <p:par>
                                <p:cTn id="16" presetID="10" presetClass="entr" presetSubtype="0" fill="hold" nodeType="withEffect">
                                  <p:stCondLst>
                                    <p:cond delay="0"/>
                                  </p:stCondLst>
                                  <p:childTnLst>
                                    <p:set>
                                      <p:cBhvr>
                                        <p:cTn id="17" dur="1" fill="hold">
                                          <p:stCondLst>
                                            <p:cond delay="0"/>
                                          </p:stCondLst>
                                        </p:cTn>
                                        <p:tgtEl>
                                          <p:spTgt spid="834"/>
                                        </p:tgtEl>
                                        <p:attrNameLst>
                                          <p:attrName>style.visibility</p:attrName>
                                        </p:attrNameLst>
                                      </p:cBhvr>
                                      <p:to>
                                        <p:strVal val="visible"/>
                                      </p:to>
                                    </p:set>
                                    <p:animEffect transition="in" filter="fade">
                                      <p:cBhvr>
                                        <p:cTn id="18" dur="500"/>
                                        <p:tgtEl>
                                          <p:spTgt spid="834"/>
                                        </p:tgtEl>
                                      </p:cBhvr>
                                    </p:animEffect>
                                  </p:childTnLst>
                                </p:cTn>
                              </p:par>
                              <p:par>
                                <p:cTn id="19" presetID="10" presetClass="entr" presetSubtype="0" fill="hold" nodeType="withEffect">
                                  <p:stCondLst>
                                    <p:cond delay="0"/>
                                  </p:stCondLst>
                                  <p:childTnLst>
                                    <p:set>
                                      <p:cBhvr>
                                        <p:cTn id="20" dur="1" fill="hold">
                                          <p:stCondLst>
                                            <p:cond delay="0"/>
                                          </p:stCondLst>
                                        </p:cTn>
                                        <p:tgtEl>
                                          <p:spTgt spid="835"/>
                                        </p:tgtEl>
                                        <p:attrNameLst>
                                          <p:attrName>style.visibility</p:attrName>
                                        </p:attrNameLst>
                                      </p:cBhvr>
                                      <p:to>
                                        <p:strVal val="visible"/>
                                      </p:to>
                                    </p:set>
                                    <p:animEffect transition="in" filter="fade">
                                      <p:cBhvr>
                                        <p:cTn id="21" dur="500"/>
                                        <p:tgtEl>
                                          <p:spTgt spid="8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38"/>
                                        </p:tgtEl>
                                        <p:attrNameLst>
                                          <p:attrName>style.visibility</p:attrName>
                                        </p:attrNameLst>
                                      </p:cBhvr>
                                      <p:to>
                                        <p:strVal val="visible"/>
                                      </p:to>
                                    </p:set>
                                    <p:animEffect transition="in" filter="fade">
                                      <p:cBhvr>
                                        <p:cTn id="26" dur="5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grpSp>
        <p:nvGrpSpPr>
          <p:cNvPr id="844" name="Google Shape;844;p8"/>
          <p:cNvGrpSpPr/>
          <p:nvPr/>
        </p:nvGrpSpPr>
        <p:grpSpPr>
          <a:xfrm>
            <a:off x="297658" y="-14763"/>
            <a:ext cx="8547735" cy="4875371"/>
            <a:chOff x="396875" y="-19685"/>
            <a:chExt cx="11396980" cy="6500495"/>
          </a:xfrm>
        </p:grpSpPr>
        <p:sp>
          <p:nvSpPr>
            <p:cNvPr id="845" name="Google Shape;845;p8"/>
            <p:cNvSpPr/>
            <p:nvPr/>
          </p:nvSpPr>
          <p:spPr>
            <a:xfrm>
              <a:off x="396875" y="321310"/>
              <a:ext cx="11396980" cy="6159500"/>
            </a:xfrm>
            <a:prstGeom prst="rect">
              <a:avLst/>
            </a:prstGeom>
            <a:solidFill>
              <a:schemeClr val="lt1"/>
            </a:solidFill>
            <a:ln w="34925" cap="flat" cmpd="sng">
              <a:solidFill>
                <a:srgbClr val="FE895D">
                  <a:alpha val="71764"/>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846" name="Google Shape;846;p8"/>
            <p:cNvSpPr/>
            <p:nvPr/>
          </p:nvSpPr>
          <p:spPr>
            <a:xfrm>
              <a:off x="3966845" y="-19685"/>
              <a:ext cx="4257675" cy="680697"/>
            </a:xfrm>
            <a:prstGeom prst="rect">
              <a:avLst/>
            </a:prstGeom>
            <a:solidFill>
              <a:srgbClr val="FE89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pic>
        <p:nvPicPr>
          <p:cNvPr id="849" name="Google Shape;849;p8"/>
          <p:cNvPicPr preferRelativeResize="0"/>
          <p:nvPr/>
        </p:nvPicPr>
        <p:blipFill rotWithShape="1">
          <a:blip r:embed="rId3">
            <a:alphaModFix/>
          </a:blip>
          <a:srcRect/>
          <a:stretch/>
        </p:blipFill>
        <p:spPr>
          <a:xfrm>
            <a:off x="218704" y="182585"/>
            <a:ext cx="3624020" cy="2419449"/>
          </a:xfrm>
          <a:prstGeom prst="rect">
            <a:avLst/>
          </a:prstGeom>
          <a:noFill/>
          <a:ln>
            <a:noFill/>
          </a:ln>
        </p:spPr>
      </p:pic>
      <p:sp>
        <p:nvSpPr>
          <p:cNvPr id="850" name="Google Shape;850;p8"/>
          <p:cNvSpPr txBox="1"/>
          <p:nvPr/>
        </p:nvSpPr>
        <p:spPr>
          <a:xfrm>
            <a:off x="430514" y="1071008"/>
            <a:ext cx="3200400" cy="921789"/>
          </a:xfrm>
          <a:prstGeom prst="rect">
            <a:avLst/>
          </a:prstGeom>
          <a:noFill/>
          <a:ln>
            <a:noFill/>
          </a:ln>
        </p:spPr>
        <p:txBody>
          <a:bodyPr spcFirstLastPara="1" wrap="square" lIns="59400" tIns="29700" rIns="59400" bIns="29700" anchor="t" anchorCtr="0">
            <a:spAutoFit/>
          </a:bodyPr>
          <a:lstStyle/>
          <a:p>
            <a:pPr marL="0" marR="0" lvl="0" indent="0" algn="ctr" rtl="0">
              <a:spcBef>
                <a:spcPts val="0"/>
              </a:spcBef>
              <a:spcAft>
                <a:spcPts val="0"/>
              </a:spcAft>
              <a:buNone/>
            </a:pPr>
            <a:r>
              <a:rPr lang="en-US" sz="2800">
                <a:solidFill>
                  <a:srgbClr val="FF0000"/>
                </a:solidFill>
                <a:latin typeface="Arial Rounded"/>
                <a:ea typeface="Arial Rounded"/>
                <a:cs typeface="Arial Rounded"/>
                <a:sym typeface="Arial Rounded"/>
              </a:rPr>
              <a:t>TRẢ LỜI CÂU HỎI</a:t>
            </a:r>
            <a:endParaRPr/>
          </a:p>
          <a:p>
            <a:pPr marL="0" marR="0" lvl="0" indent="0" algn="ctr" rtl="0">
              <a:spcBef>
                <a:spcPts val="0"/>
              </a:spcBef>
              <a:spcAft>
                <a:spcPts val="0"/>
              </a:spcAft>
              <a:buNone/>
            </a:pPr>
            <a:r>
              <a:rPr lang="en-US" sz="2800">
                <a:solidFill>
                  <a:srgbClr val="FF0000"/>
                </a:solidFill>
                <a:latin typeface="Arial Rounded"/>
                <a:ea typeface="Arial Rounded"/>
                <a:cs typeface="Arial Rounded"/>
                <a:sym typeface="Arial Rounded"/>
              </a:rPr>
              <a:t>qua trò chơi.</a:t>
            </a:r>
            <a:endParaRPr/>
          </a:p>
        </p:txBody>
      </p:sp>
      <p:pic>
        <p:nvPicPr>
          <p:cNvPr id="851" name="Google Shape;851;p8"/>
          <p:cNvPicPr preferRelativeResize="0"/>
          <p:nvPr/>
        </p:nvPicPr>
        <p:blipFill rotWithShape="1">
          <a:blip r:embed="rId4">
            <a:alphaModFix/>
          </a:blip>
          <a:srcRect/>
          <a:stretch/>
        </p:blipFill>
        <p:spPr>
          <a:xfrm>
            <a:off x="3505200" y="209550"/>
            <a:ext cx="5267184" cy="4705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9"/>
          <p:cNvPicPr preferRelativeResize="0"/>
          <p:nvPr/>
        </p:nvPicPr>
        <p:blipFill rotWithShape="1">
          <a:blip r:embed="rId3">
            <a:alphaModFix/>
          </a:blip>
          <a:srcRect l="921" t="4482" r="748" b="12800"/>
          <a:stretch/>
        </p:blipFill>
        <p:spPr>
          <a:xfrm>
            <a:off x="0" y="5217"/>
            <a:ext cx="9144000" cy="5143500"/>
          </a:xfrm>
          <a:prstGeom prst="rect">
            <a:avLst/>
          </a:prstGeom>
          <a:noFill/>
          <a:ln>
            <a:noFill/>
          </a:ln>
        </p:spPr>
      </p:pic>
      <p:pic>
        <p:nvPicPr>
          <p:cNvPr id="858" name="Google Shape;858;p9"/>
          <p:cNvPicPr preferRelativeResize="0"/>
          <p:nvPr/>
        </p:nvPicPr>
        <p:blipFill rotWithShape="1">
          <a:blip r:embed="rId4">
            <a:alphaModFix/>
          </a:blip>
          <a:srcRect/>
          <a:stretch/>
        </p:blipFill>
        <p:spPr>
          <a:xfrm>
            <a:off x="1" y="956621"/>
            <a:ext cx="8761904" cy="5038095"/>
          </a:xfrm>
          <a:prstGeom prst="rect">
            <a:avLst/>
          </a:prstGeom>
          <a:noFill/>
          <a:ln>
            <a:noFill/>
          </a:ln>
        </p:spPr>
      </p:pic>
      <p:pic>
        <p:nvPicPr>
          <p:cNvPr id="859" name="Google Shape;859;p9"/>
          <p:cNvPicPr preferRelativeResize="0"/>
          <p:nvPr/>
        </p:nvPicPr>
        <p:blipFill rotWithShape="1">
          <a:blip r:embed="rId5">
            <a:alphaModFix/>
          </a:blip>
          <a:srcRect b="80356"/>
          <a:stretch/>
        </p:blipFill>
        <p:spPr>
          <a:xfrm>
            <a:off x="837480" y="2250396"/>
            <a:ext cx="2895319" cy="298894"/>
          </a:xfrm>
          <a:custGeom>
            <a:avLst/>
            <a:gdLst/>
            <a:ahLst/>
            <a:cxnLst/>
            <a:rect l="l" t="t" r="r" b="b"/>
            <a:pathLst>
              <a:path w="3860425" h="398525" extrusionOk="0">
                <a:moveTo>
                  <a:pt x="0" y="0"/>
                </a:moveTo>
                <a:lnTo>
                  <a:pt x="3860425" y="0"/>
                </a:lnTo>
                <a:lnTo>
                  <a:pt x="3860425" y="398525"/>
                </a:lnTo>
                <a:lnTo>
                  <a:pt x="0" y="398525"/>
                </a:lnTo>
                <a:close/>
              </a:path>
            </a:pathLst>
          </a:custGeom>
          <a:noFill/>
          <a:ln>
            <a:noFill/>
          </a:ln>
        </p:spPr>
      </p:pic>
      <p:pic>
        <p:nvPicPr>
          <p:cNvPr id="860" name="Google Shape;860;p9"/>
          <p:cNvPicPr preferRelativeResize="0"/>
          <p:nvPr/>
        </p:nvPicPr>
        <p:blipFill rotWithShape="1">
          <a:blip r:embed="rId5">
            <a:alphaModFix/>
          </a:blip>
          <a:srcRect t="73857"/>
          <a:stretch/>
        </p:blipFill>
        <p:spPr>
          <a:xfrm>
            <a:off x="850673" y="3340837"/>
            <a:ext cx="2895319" cy="397788"/>
          </a:xfrm>
          <a:custGeom>
            <a:avLst/>
            <a:gdLst/>
            <a:ahLst/>
            <a:cxnLst/>
            <a:rect l="l" t="t" r="r" b="b"/>
            <a:pathLst>
              <a:path w="3860425" h="530384" extrusionOk="0">
                <a:moveTo>
                  <a:pt x="0" y="0"/>
                </a:moveTo>
                <a:lnTo>
                  <a:pt x="3860425" y="0"/>
                </a:lnTo>
                <a:lnTo>
                  <a:pt x="3860425" y="530384"/>
                </a:lnTo>
                <a:lnTo>
                  <a:pt x="0" y="530384"/>
                </a:lnTo>
                <a:close/>
              </a:path>
            </a:pathLst>
          </a:custGeom>
          <a:noFill/>
          <a:ln>
            <a:noFill/>
          </a:ln>
        </p:spPr>
      </p:pic>
      <p:pic>
        <p:nvPicPr>
          <p:cNvPr id="861" name="Google Shape;861;p9"/>
          <p:cNvPicPr preferRelativeResize="0"/>
          <p:nvPr/>
        </p:nvPicPr>
        <p:blipFill rotWithShape="1">
          <a:blip r:embed="rId5">
            <a:alphaModFix/>
          </a:blip>
          <a:srcRect t="55652" b="26595"/>
          <a:stretch/>
        </p:blipFill>
        <p:spPr>
          <a:xfrm>
            <a:off x="850669" y="3075629"/>
            <a:ext cx="2895320" cy="270132"/>
          </a:xfrm>
          <a:custGeom>
            <a:avLst/>
            <a:gdLst/>
            <a:ahLst/>
            <a:cxnLst/>
            <a:rect l="l" t="t" r="r" b="b"/>
            <a:pathLst>
              <a:path w="3860426" h="360176" extrusionOk="0">
                <a:moveTo>
                  <a:pt x="0" y="0"/>
                </a:moveTo>
                <a:lnTo>
                  <a:pt x="3860426" y="0"/>
                </a:lnTo>
                <a:lnTo>
                  <a:pt x="3860426" y="360176"/>
                </a:lnTo>
                <a:lnTo>
                  <a:pt x="0" y="360176"/>
                </a:lnTo>
                <a:close/>
              </a:path>
            </a:pathLst>
          </a:custGeom>
          <a:noFill/>
          <a:ln>
            <a:noFill/>
          </a:ln>
        </p:spPr>
      </p:pic>
      <p:pic>
        <p:nvPicPr>
          <p:cNvPr id="862" name="Google Shape;862;p9"/>
          <p:cNvPicPr preferRelativeResize="0"/>
          <p:nvPr/>
        </p:nvPicPr>
        <p:blipFill rotWithShape="1">
          <a:blip r:embed="rId5">
            <a:alphaModFix/>
          </a:blip>
          <a:srcRect t="37562" b="44348"/>
          <a:stretch/>
        </p:blipFill>
        <p:spPr>
          <a:xfrm>
            <a:off x="850669" y="2807166"/>
            <a:ext cx="2895320" cy="275256"/>
          </a:xfrm>
          <a:custGeom>
            <a:avLst/>
            <a:gdLst/>
            <a:ahLst/>
            <a:cxnLst/>
            <a:rect l="l" t="t" r="r" b="b"/>
            <a:pathLst>
              <a:path w="3860426" h="367008" extrusionOk="0">
                <a:moveTo>
                  <a:pt x="0" y="0"/>
                </a:moveTo>
                <a:lnTo>
                  <a:pt x="3860426" y="0"/>
                </a:lnTo>
                <a:lnTo>
                  <a:pt x="3860426" y="367008"/>
                </a:lnTo>
                <a:lnTo>
                  <a:pt x="0" y="367008"/>
                </a:lnTo>
                <a:close/>
              </a:path>
            </a:pathLst>
          </a:custGeom>
          <a:noFill/>
          <a:ln>
            <a:noFill/>
          </a:ln>
        </p:spPr>
      </p:pic>
      <p:pic>
        <p:nvPicPr>
          <p:cNvPr id="863" name="Google Shape;863;p9"/>
          <p:cNvPicPr preferRelativeResize="0"/>
          <p:nvPr/>
        </p:nvPicPr>
        <p:blipFill rotWithShape="1">
          <a:blip r:embed="rId5">
            <a:alphaModFix/>
          </a:blip>
          <a:srcRect t="20129" b="62102"/>
          <a:stretch/>
        </p:blipFill>
        <p:spPr>
          <a:xfrm>
            <a:off x="850669" y="2539659"/>
            <a:ext cx="2895320" cy="270365"/>
          </a:xfrm>
          <a:custGeom>
            <a:avLst/>
            <a:gdLst/>
            <a:ahLst/>
            <a:cxnLst/>
            <a:rect l="l" t="t" r="r" b="b"/>
            <a:pathLst>
              <a:path w="3860426" h="360486" extrusionOk="0">
                <a:moveTo>
                  <a:pt x="0" y="0"/>
                </a:moveTo>
                <a:lnTo>
                  <a:pt x="3860426" y="0"/>
                </a:lnTo>
                <a:lnTo>
                  <a:pt x="3860426" y="360486"/>
                </a:lnTo>
                <a:lnTo>
                  <a:pt x="0" y="360486"/>
                </a:lnTo>
                <a:close/>
              </a:path>
            </a:pathLst>
          </a:custGeom>
          <a:noFill/>
          <a:ln>
            <a:noFill/>
          </a:ln>
        </p:spPr>
      </p:pic>
      <p:pic>
        <p:nvPicPr>
          <p:cNvPr id="864" name="Google Shape;864;p9" descr="Flying Red Bird GIF by PlayKids | Bird gif, Cartoon people, Flash ..."/>
          <p:cNvPicPr preferRelativeResize="0"/>
          <p:nvPr/>
        </p:nvPicPr>
        <p:blipFill rotWithShape="1">
          <a:blip r:embed="rId6">
            <a:alphaModFix/>
          </a:blip>
          <a:srcRect/>
          <a:stretch/>
        </p:blipFill>
        <p:spPr>
          <a:xfrm flipH="1">
            <a:off x="4162423" y="178266"/>
            <a:ext cx="2900363" cy="2628900"/>
          </a:xfrm>
          <a:prstGeom prst="rect">
            <a:avLst/>
          </a:prstGeom>
          <a:noFill/>
          <a:ln>
            <a:noFill/>
          </a:ln>
        </p:spPr>
      </p:pic>
      <p:sp>
        <p:nvSpPr>
          <p:cNvPr id="865" name="Google Shape;865;p9"/>
          <p:cNvSpPr/>
          <p:nvPr/>
        </p:nvSpPr>
        <p:spPr>
          <a:xfrm>
            <a:off x="662203" y="178266"/>
            <a:ext cx="8136489" cy="1098084"/>
          </a:xfrm>
          <a:prstGeom prst="rect">
            <a:avLst/>
          </a:prstGeom>
          <a:solidFill>
            <a:schemeClr val="dk1">
              <a:alpha val="4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6000" b="1">
                <a:solidFill>
                  <a:srgbClr val="FFFF00"/>
                </a:solidFill>
                <a:latin typeface="Arial Rounded"/>
                <a:ea typeface="Arial Rounded"/>
                <a:cs typeface="Arial Rounded"/>
                <a:sym typeface="Arial Rounded"/>
              </a:rPr>
              <a:t>GIÚP CHIM XÂY TỔ</a:t>
            </a:r>
            <a:endParaRPr/>
          </a:p>
        </p:txBody>
      </p:sp>
    </p:spTree>
  </p:cSld>
  <p:clrMapOvr>
    <a:masterClrMapping/>
  </p:clrMapOvr>
</p:sld>
</file>

<file path=ppt/theme/theme1.xml><?xml version="1.0" encoding="utf-8"?>
<a:theme xmlns:a="http://schemas.openxmlformats.org/drawingml/2006/main" name="Office 主题​​">
  <a:themeElements>
    <a:clrScheme name="自定义 1">
      <a:dk1>
        <a:srgbClr val="000000"/>
      </a:dk1>
      <a:lt1>
        <a:srgbClr val="FFFFFF"/>
      </a:lt1>
      <a:dk2>
        <a:srgbClr val="000000"/>
      </a:dk2>
      <a:lt2>
        <a:srgbClr val="F7F4E1"/>
      </a:lt2>
      <a:accent1>
        <a:srgbClr val="99BDB5"/>
      </a:accent1>
      <a:accent2>
        <a:srgbClr val="DC541E"/>
      </a:accent2>
      <a:accent3>
        <a:srgbClr val="F3E3C1"/>
      </a:accent3>
      <a:accent4>
        <a:srgbClr val="48A1A9"/>
      </a:accent4>
      <a:accent5>
        <a:srgbClr val="77B8A6"/>
      </a:accent5>
      <a:accent6>
        <a:srgbClr val="FFFFFF"/>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578</Words>
  <Application>Microsoft Office PowerPoint</Application>
  <PresentationFormat>On-screen Show (16:9)</PresentationFormat>
  <Paragraphs>89</Paragraphs>
  <Slides>23</Slides>
  <Notes>22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Coiny</vt:lpstr>
      <vt:lpstr>Arial</vt:lpstr>
      <vt:lpstr>Arial Rounded</vt:lpstr>
      <vt:lpstr>Calibri</vt:lpstr>
      <vt:lpstr>Microsoft Yahei</vt:lpstr>
      <vt:lpstr>Microsoft Yahei</vt:lpstr>
      <vt:lpstr>Times New Roman</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Hà Nguyễn Thị Thu</cp:lastModifiedBy>
  <cp:revision>2</cp:revision>
  <dcterms:created xsi:type="dcterms:W3CDTF">2021-11-13T02:30:24Z</dcterms:created>
  <dcterms:modified xsi:type="dcterms:W3CDTF">2023-03-30T12:45:29Z</dcterms:modified>
</cp:coreProperties>
</file>