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7" r:id="rId2"/>
  </p:sldMasterIdLst>
  <p:notesMasterIdLst>
    <p:notesMasterId r:id="rId16"/>
  </p:notesMasterIdLst>
  <p:sldIdLst>
    <p:sldId id="373" r:id="rId3"/>
    <p:sldId id="283" r:id="rId4"/>
    <p:sldId id="372" r:id="rId5"/>
    <p:sldId id="375" r:id="rId6"/>
    <p:sldId id="376" r:id="rId7"/>
    <p:sldId id="366" r:id="rId8"/>
    <p:sldId id="377" r:id="rId9"/>
    <p:sldId id="367" r:id="rId10"/>
    <p:sldId id="378" r:id="rId11"/>
    <p:sldId id="311" r:id="rId12"/>
    <p:sldId id="368" r:id="rId13"/>
    <p:sldId id="379" r:id="rId14"/>
    <p:sldId id="312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56" autoAdjust="0"/>
  </p:normalViewPr>
  <p:slideViewPr>
    <p:cSldViewPr>
      <p:cViewPr varScale="1">
        <p:scale>
          <a:sx n="54" d="100"/>
          <a:sy n="54" d="100"/>
        </p:scale>
        <p:origin x="11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0966-91B3-474A-8942-DC145DDA7A68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3379D-F14D-4C4F-A472-B2AE92345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9F9D37-4ED3-4243-9C8B-4C8898ABB9DA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6006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0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74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3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1" y="5829034"/>
            <a:ext cx="44766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74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0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1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6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4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9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2" y="5001296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350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2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5" y="6021297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5" y="6021297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796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9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430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4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CC312E-6683-410A-A91F-6B4DF84EF4C5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0FF30B-23F3-4212-99EC-165FAD4FFB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9A18C8-FBF8-4D3B-B4C3-6C47631FC991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1AF08E-F50F-4E21-9EAC-8462B870E8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6903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53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6715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1D110B-ED8C-47B8-9CA3-DEB6678E3520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A4A2D6-99FC-4C39-AB58-42B69DA4F2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3" y="1600203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203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09B88F-0264-45AE-8A23-EB0DC89261AD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867579-A028-4CF7-99B7-C20F704BB8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5"/>
            <a:ext cx="538621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99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200" b="1"/>
            </a:lvl4pPr>
            <a:lvl5pPr marL="2437607" indent="0">
              <a:buNone/>
              <a:defRPr sz="2200" b="1"/>
            </a:lvl5pPr>
            <a:lvl6pPr marL="3047009" indent="0">
              <a:buNone/>
              <a:defRPr sz="2200" b="1"/>
            </a:lvl6pPr>
            <a:lvl7pPr marL="3656411" indent="0">
              <a:buNone/>
              <a:defRPr sz="2200" b="1"/>
            </a:lvl7pPr>
            <a:lvl8pPr marL="4265813" indent="0">
              <a:buNone/>
              <a:defRPr sz="2200" b="1"/>
            </a:lvl8pPr>
            <a:lvl9pPr marL="487521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7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115"/>
            <a:ext cx="538833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99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200" b="1"/>
            </a:lvl4pPr>
            <a:lvl5pPr marL="2437607" indent="0">
              <a:buNone/>
              <a:defRPr sz="2200" b="1"/>
            </a:lvl5pPr>
            <a:lvl6pPr marL="3047009" indent="0">
              <a:buNone/>
              <a:defRPr sz="2200" b="1"/>
            </a:lvl6pPr>
            <a:lvl7pPr marL="3656411" indent="0">
              <a:buNone/>
              <a:defRPr sz="2200" b="1"/>
            </a:lvl7pPr>
            <a:lvl8pPr marL="4265813" indent="0">
              <a:buNone/>
              <a:defRPr sz="2200" b="1"/>
            </a:lvl8pPr>
            <a:lvl9pPr marL="487521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4877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BF4B93-959A-42E9-B2B9-2FC983784660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56AA4C-0AD2-49D4-BE0D-AF2746568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78E55F-FE00-42B9-BF49-B3DAC8E8B0C4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FD4C3-54FE-46D7-9FE0-EB41EA143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9677" y="1031876"/>
            <a:ext cx="9911060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1" rIns="91403" bIns="45701" anchor="ctr"/>
          <a:lstStyle/>
          <a:p>
            <a:pPr algn="ctr" defTabSz="914126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899970" y="6451601"/>
            <a:ext cx="390474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1" rIns="91403" bIns="45701" anchor="ctr"/>
          <a:lstStyle/>
          <a:p>
            <a:pPr algn="ctr" defTabSz="914126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10BDA-43BD-428E-A5DC-AE3540DF0A13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2992" y="6396039"/>
            <a:ext cx="284443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>
                    <a:tint val="75000"/>
                  </a:prstClr>
                </a:solidFill>
                <a:latin typeface="ITC Avant Garde Std Bk" panose="020B0502020202020204" pitchFamily="34" charset="0"/>
                <a:cs typeface="+mn-cs"/>
              </a:defRPr>
            </a:lvl1pPr>
          </a:lstStyle>
          <a:p>
            <a:pPr>
              <a:defRPr/>
            </a:pPr>
            <a:fld id="{E07D581A-1E45-4C5A-97B5-45359F8C2C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1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051"/>
            <a:ext cx="4010562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055"/>
            <a:ext cx="6814780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106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400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F5B42B-19F3-4735-9BBF-FE7F4507B060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9D8E9B-01DC-4B7B-B1EF-003B5A31D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3"/>
            <a:ext cx="7314248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7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02" indent="0">
              <a:buNone/>
              <a:defRPr sz="37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09" indent="0">
              <a:buNone/>
              <a:defRPr sz="2699"/>
            </a:lvl6pPr>
            <a:lvl7pPr marL="3656411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2"/>
            <a:ext cx="7314248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400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824DF-754F-486A-A5DC-63E70235449B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2380B4-AF7E-443C-80CB-422BCDEEB5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820E69-6FC3-46E0-95D3-84EFC3080196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D85772-E408-45C9-A092-7002F6483A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641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641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5067B-2A3E-4608-8FB2-0BB51238C243}" type="datetime1">
              <a:rPr lang="en-US" altLang="zh-CN"/>
              <a:pPr>
                <a:defRPr/>
              </a:pPr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54612E-5DF0-41DA-A600-69F5FF7C3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3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-99392"/>
            <a:ext cx="12190413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72" r:id="rId19"/>
    <p:sldLayoutId id="2147483673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773" r:id="rId26"/>
    <p:sldLayoutId id="2147483776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85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defTabSz="1217491" rtl="0" fontAlgn="base">
        <a:spcBef>
          <a:spcPct val="0"/>
        </a:spcBef>
        <a:spcAft>
          <a:spcPct val="0"/>
        </a:spcAft>
        <a:defRPr sz="57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2pPr>
      <a:lvl3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3pPr>
      <a:lvl4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4pPr>
      <a:lvl5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5pPr>
      <a:lvl6pPr marL="457154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6pPr>
      <a:lvl7pPr marL="914309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7pPr>
      <a:lvl8pPr marL="1371463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8pPr>
      <a:lvl9pPr marL="1828617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9pPr>
    </p:titleStyle>
    <p:bodyStyle>
      <a:lvl1pPr marL="455567" indent="-455567" algn="l" defTabSz="1217491" rtl="0" fontAlgn="base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14" indent="-379375" algn="l" defTabSz="1217491" rtl="0" fontAlgn="base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61" indent="-303183" algn="l" defTabSz="1217491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00" indent="-303183" algn="l" defTabSz="1217491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339" indent="-303183" algn="l" defTabSz="1217491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3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35.xml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5.xml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87238" cy="685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4" y="3140968"/>
            <a:ext cx="5040560" cy="347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98" y="1279564"/>
            <a:ext cx="9414890" cy="23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2" y="-97566"/>
            <a:ext cx="12190413" cy="6857107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19990" y="0"/>
            <a:ext cx="12190413" cy="2526140"/>
            <a:chOff x="0" y="0"/>
            <a:chExt cx="12192000" cy="2526469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27DCAB5C-0552-40CE-BEED-95187F5718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11308" r="25903" b="14093"/>
          <a:stretch/>
        </p:blipFill>
        <p:spPr>
          <a:xfrm>
            <a:off x="5688860" y="115658"/>
            <a:ext cx="6641718" cy="62593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7D51C5-0DDE-4A3C-9A05-F269C7E30B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t="18227" r="-2667" b="20449"/>
          <a:stretch/>
        </p:blipFill>
        <p:spPr>
          <a:xfrm>
            <a:off x="406348" y="1465646"/>
            <a:ext cx="6587402" cy="3909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92" y="3068960"/>
            <a:ext cx="595021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82838" y="3833080"/>
            <a:ext cx="7848872" cy="2736304"/>
          </a:xfrm>
          <a:custGeom>
            <a:avLst/>
            <a:gdLst>
              <a:gd name="connsiteX0" fmla="*/ 0 w 7848872"/>
              <a:gd name="connsiteY0" fmla="*/ 456060 h 2736304"/>
              <a:gd name="connsiteX1" fmla="*/ 456060 w 7848872"/>
              <a:gd name="connsiteY1" fmla="*/ 0 h 2736304"/>
              <a:gd name="connsiteX2" fmla="*/ 964755 w 7848872"/>
              <a:gd name="connsiteY2" fmla="*/ 0 h 2736304"/>
              <a:gd name="connsiteX3" fmla="*/ 1612185 w 7848872"/>
              <a:gd name="connsiteY3" fmla="*/ 0 h 2736304"/>
              <a:gd name="connsiteX4" fmla="*/ 1982145 w 7848872"/>
              <a:gd name="connsiteY4" fmla="*/ 0 h 2736304"/>
              <a:gd name="connsiteX5" fmla="*/ 2352106 w 7848872"/>
              <a:gd name="connsiteY5" fmla="*/ 0 h 2736304"/>
              <a:gd name="connsiteX6" fmla="*/ 2722066 w 7848872"/>
              <a:gd name="connsiteY6" fmla="*/ 0 h 2736304"/>
              <a:gd name="connsiteX7" fmla="*/ 3161393 w 7848872"/>
              <a:gd name="connsiteY7" fmla="*/ 0 h 2736304"/>
              <a:gd name="connsiteX8" fmla="*/ 3808823 w 7848872"/>
              <a:gd name="connsiteY8" fmla="*/ 0 h 2736304"/>
              <a:gd name="connsiteX9" fmla="*/ 4178784 w 7848872"/>
              <a:gd name="connsiteY9" fmla="*/ 0 h 2736304"/>
              <a:gd name="connsiteX10" fmla="*/ 4687479 w 7848872"/>
              <a:gd name="connsiteY10" fmla="*/ 0 h 2736304"/>
              <a:gd name="connsiteX11" fmla="*/ 5126806 w 7848872"/>
              <a:gd name="connsiteY11" fmla="*/ 0 h 2736304"/>
              <a:gd name="connsiteX12" fmla="*/ 5635501 w 7848872"/>
              <a:gd name="connsiteY12" fmla="*/ 0 h 2736304"/>
              <a:gd name="connsiteX13" fmla="*/ 6074829 w 7848872"/>
              <a:gd name="connsiteY13" fmla="*/ 0 h 2736304"/>
              <a:gd name="connsiteX14" fmla="*/ 6652892 w 7848872"/>
              <a:gd name="connsiteY14" fmla="*/ 0 h 2736304"/>
              <a:gd name="connsiteX15" fmla="*/ 7392812 w 7848872"/>
              <a:gd name="connsiteY15" fmla="*/ 0 h 2736304"/>
              <a:gd name="connsiteX16" fmla="*/ 7848872 w 7848872"/>
              <a:gd name="connsiteY16" fmla="*/ 456060 h 2736304"/>
              <a:gd name="connsiteX17" fmla="*/ 7848872 w 7848872"/>
              <a:gd name="connsiteY17" fmla="*/ 912106 h 2736304"/>
              <a:gd name="connsiteX18" fmla="*/ 7848872 w 7848872"/>
              <a:gd name="connsiteY18" fmla="*/ 1404636 h 2736304"/>
              <a:gd name="connsiteX19" fmla="*/ 7848872 w 7848872"/>
              <a:gd name="connsiteY19" fmla="*/ 1878924 h 2736304"/>
              <a:gd name="connsiteX20" fmla="*/ 7848872 w 7848872"/>
              <a:gd name="connsiteY20" fmla="*/ 2280244 h 2736304"/>
              <a:gd name="connsiteX21" fmla="*/ 7392812 w 7848872"/>
              <a:gd name="connsiteY21" fmla="*/ 2736304 h 2736304"/>
              <a:gd name="connsiteX22" fmla="*/ 6676014 w 7848872"/>
              <a:gd name="connsiteY22" fmla="*/ 2736304 h 2736304"/>
              <a:gd name="connsiteX23" fmla="*/ 5959217 w 7848872"/>
              <a:gd name="connsiteY23" fmla="*/ 2736304 h 2736304"/>
              <a:gd name="connsiteX24" fmla="*/ 5381154 w 7848872"/>
              <a:gd name="connsiteY24" fmla="*/ 2736304 h 2736304"/>
              <a:gd name="connsiteX25" fmla="*/ 5011194 w 7848872"/>
              <a:gd name="connsiteY25" fmla="*/ 2736304 h 2736304"/>
              <a:gd name="connsiteX26" fmla="*/ 4294396 w 7848872"/>
              <a:gd name="connsiteY26" fmla="*/ 2736304 h 2736304"/>
              <a:gd name="connsiteX27" fmla="*/ 3577598 w 7848872"/>
              <a:gd name="connsiteY27" fmla="*/ 2736304 h 2736304"/>
              <a:gd name="connsiteX28" fmla="*/ 2930168 w 7848872"/>
              <a:gd name="connsiteY28" fmla="*/ 2736304 h 2736304"/>
              <a:gd name="connsiteX29" fmla="*/ 2213371 w 7848872"/>
              <a:gd name="connsiteY29" fmla="*/ 2736304 h 2736304"/>
              <a:gd name="connsiteX30" fmla="*/ 1635308 w 7848872"/>
              <a:gd name="connsiteY30" fmla="*/ 2736304 h 2736304"/>
              <a:gd name="connsiteX31" fmla="*/ 987878 w 7848872"/>
              <a:gd name="connsiteY31" fmla="*/ 2736304 h 2736304"/>
              <a:gd name="connsiteX32" fmla="*/ 456060 w 7848872"/>
              <a:gd name="connsiteY32" fmla="*/ 2736304 h 2736304"/>
              <a:gd name="connsiteX33" fmla="*/ 0 w 7848872"/>
              <a:gd name="connsiteY33" fmla="*/ 2280244 h 2736304"/>
              <a:gd name="connsiteX34" fmla="*/ 0 w 7848872"/>
              <a:gd name="connsiteY34" fmla="*/ 1842440 h 2736304"/>
              <a:gd name="connsiteX35" fmla="*/ 0 w 7848872"/>
              <a:gd name="connsiteY35" fmla="*/ 1422878 h 2736304"/>
              <a:gd name="connsiteX36" fmla="*/ 0 w 7848872"/>
              <a:gd name="connsiteY36" fmla="*/ 1003315 h 2736304"/>
              <a:gd name="connsiteX37" fmla="*/ 0 w 7848872"/>
              <a:gd name="connsiteY37" fmla="*/ 456060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48872" h="2736304" fill="none" extrusionOk="0">
                <a:moveTo>
                  <a:pt x="0" y="456060"/>
                </a:moveTo>
                <a:cubicBezTo>
                  <a:pt x="-51203" y="164270"/>
                  <a:pt x="216590" y="-49446"/>
                  <a:pt x="456060" y="0"/>
                </a:cubicBezTo>
                <a:cubicBezTo>
                  <a:pt x="617610" y="-9937"/>
                  <a:pt x="843013" y="52650"/>
                  <a:pt x="964755" y="0"/>
                </a:cubicBezTo>
                <a:cubicBezTo>
                  <a:pt x="1086497" y="-52650"/>
                  <a:pt x="1375036" y="74225"/>
                  <a:pt x="1612185" y="0"/>
                </a:cubicBezTo>
                <a:cubicBezTo>
                  <a:pt x="1849334" y="-74225"/>
                  <a:pt x="1865870" y="30464"/>
                  <a:pt x="1982145" y="0"/>
                </a:cubicBezTo>
                <a:cubicBezTo>
                  <a:pt x="2098420" y="-30464"/>
                  <a:pt x="2237033" y="34762"/>
                  <a:pt x="2352106" y="0"/>
                </a:cubicBezTo>
                <a:cubicBezTo>
                  <a:pt x="2467179" y="-34762"/>
                  <a:pt x="2541492" y="34129"/>
                  <a:pt x="2722066" y="0"/>
                </a:cubicBezTo>
                <a:cubicBezTo>
                  <a:pt x="2902640" y="-34129"/>
                  <a:pt x="3016784" y="43716"/>
                  <a:pt x="3161393" y="0"/>
                </a:cubicBezTo>
                <a:cubicBezTo>
                  <a:pt x="3306002" y="-43716"/>
                  <a:pt x="3544546" y="42905"/>
                  <a:pt x="3808823" y="0"/>
                </a:cubicBezTo>
                <a:cubicBezTo>
                  <a:pt x="4073100" y="-42905"/>
                  <a:pt x="4009194" y="14508"/>
                  <a:pt x="4178784" y="0"/>
                </a:cubicBezTo>
                <a:cubicBezTo>
                  <a:pt x="4348374" y="-14508"/>
                  <a:pt x="4553015" y="20882"/>
                  <a:pt x="4687479" y="0"/>
                </a:cubicBezTo>
                <a:cubicBezTo>
                  <a:pt x="4821943" y="-20882"/>
                  <a:pt x="4960306" y="27819"/>
                  <a:pt x="5126806" y="0"/>
                </a:cubicBezTo>
                <a:cubicBezTo>
                  <a:pt x="5293306" y="-27819"/>
                  <a:pt x="5502845" y="49785"/>
                  <a:pt x="5635501" y="0"/>
                </a:cubicBezTo>
                <a:cubicBezTo>
                  <a:pt x="5768158" y="-49785"/>
                  <a:pt x="5975728" y="36747"/>
                  <a:pt x="6074829" y="0"/>
                </a:cubicBezTo>
                <a:cubicBezTo>
                  <a:pt x="6173930" y="-36747"/>
                  <a:pt x="6507230" y="55704"/>
                  <a:pt x="6652892" y="0"/>
                </a:cubicBezTo>
                <a:cubicBezTo>
                  <a:pt x="6798554" y="-55704"/>
                  <a:pt x="7053208" y="27534"/>
                  <a:pt x="7392812" y="0"/>
                </a:cubicBezTo>
                <a:cubicBezTo>
                  <a:pt x="7619615" y="-16641"/>
                  <a:pt x="7864104" y="152523"/>
                  <a:pt x="7848872" y="456060"/>
                </a:cubicBezTo>
                <a:cubicBezTo>
                  <a:pt x="7871761" y="682297"/>
                  <a:pt x="7819266" y="721543"/>
                  <a:pt x="7848872" y="912106"/>
                </a:cubicBezTo>
                <a:cubicBezTo>
                  <a:pt x="7878478" y="1102669"/>
                  <a:pt x="7825294" y="1285969"/>
                  <a:pt x="7848872" y="1404636"/>
                </a:cubicBezTo>
                <a:cubicBezTo>
                  <a:pt x="7872450" y="1523303"/>
                  <a:pt x="7812990" y="1690082"/>
                  <a:pt x="7848872" y="1878924"/>
                </a:cubicBezTo>
                <a:cubicBezTo>
                  <a:pt x="7884754" y="2067766"/>
                  <a:pt x="7809366" y="2112828"/>
                  <a:pt x="7848872" y="2280244"/>
                </a:cubicBezTo>
                <a:cubicBezTo>
                  <a:pt x="7892198" y="2584371"/>
                  <a:pt x="7660707" y="2732716"/>
                  <a:pt x="7392812" y="2736304"/>
                </a:cubicBezTo>
                <a:cubicBezTo>
                  <a:pt x="7150453" y="2760315"/>
                  <a:pt x="6890764" y="2668988"/>
                  <a:pt x="6676014" y="2736304"/>
                </a:cubicBezTo>
                <a:cubicBezTo>
                  <a:pt x="6461264" y="2803620"/>
                  <a:pt x="6247753" y="2705651"/>
                  <a:pt x="5959217" y="2736304"/>
                </a:cubicBezTo>
                <a:cubicBezTo>
                  <a:pt x="5670681" y="2766957"/>
                  <a:pt x="5655467" y="2672797"/>
                  <a:pt x="5381154" y="2736304"/>
                </a:cubicBezTo>
                <a:cubicBezTo>
                  <a:pt x="5106841" y="2799811"/>
                  <a:pt x="5118215" y="2716833"/>
                  <a:pt x="5011194" y="2736304"/>
                </a:cubicBezTo>
                <a:cubicBezTo>
                  <a:pt x="4904173" y="2755775"/>
                  <a:pt x="4515355" y="2696402"/>
                  <a:pt x="4294396" y="2736304"/>
                </a:cubicBezTo>
                <a:cubicBezTo>
                  <a:pt x="4073437" y="2776206"/>
                  <a:pt x="3930398" y="2687640"/>
                  <a:pt x="3577598" y="2736304"/>
                </a:cubicBezTo>
                <a:cubicBezTo>
                  <a:pt x="3224798" y="2784968"/>
                  <a:pt x="3169280" y="2681825"/>
                  <a:pt x="2930168" y="2736304"/>
                </a:cubicBezTo>
                <a:cubicBezTo>
                  <a:pt x="2691056" y="2790783"/>
                  <a:pt x="2482056" y="2690327"/>
                  <a:pt x="2213371" y="2736304"/>
                </a:cubicBezTo>
                <a:cubicBezTo>
                  <a:pt x="1944686" y="2782281"/>
                  <a:pt x="1784433" y="2708508"/>
                  <a:pt x="1635308" y="2736304"/>
                </a:cubicBezTo>
                <a:cubicBezTo>
                  <a:pt x="1486183" y="2764100"/>
                  <a:pt x="1283077" y="2678684"/>
                  <a:pt x="987878" y="2736304"/>
                </a:cubicBezTo>
                <a:cubicBezTo>
                  <a:pt x="692679" y="2793924"/>
                  <a:pt x="689306" y="2683745"/>
                  <a:pt x="456060" y="2736304"/>
                </a:cubicBezTo>
                <a:cubicBezTo>
                  <a:pt x="198968" y="2796325"/>
                  <a:pt x="-3791" y="2526067"/>
                  <a:pt x="0" y="2280244"/>
                </a:cubicBezTo>
                <a:cubicBezTo>
                  <a:pt x="-11289" y="2126413"/>
                  <a:pt x="19282" y="1932097"/>
                  <a:pt x="0" y="1842440"/>
                </a:cubicBezTo>
                <a:cubicBezTo>
                  <a:pt x="-19282" y="1752783"/>
                  <a:pt x="42900" y="1582629"/>
                  <a:pt x="0" y="1422878"/>
                </a:cubicBezTo>
                <a:cubicBezTo>
                  <a:pt x="-42900" y="1263127"/>
                  <a:pt x="39537" y="1090126"/>
                  <a:pt x="0" y="1003315"/>
                </a:cubicBezTo>
                <a:cubicBezTo>
                  <a:pt x="-39537" y="916504"/>
                  <a:pt x="29328" y="628875"/>
                  <a:pt x="0" y="456060"/>
                </a:cubicBezTo>
                <a:close/>
              </a:path>
              <a:path w="7848872" h="2736304" stroke="0" extrusionOk="0">
                <a:moveTo>
                  <a:pt x="0" y="456060"/>
                </a:moveTo>
                <a:cubicBezTo>
                  <a:pt x="-56322" y="187546"/>
                  <a:pt x="229256" y="19086"/>
                  <a:pt x="456060" y="0"/>
                </a:cubicBezTo>
                <a:cubicBezTo>
                  <a:pt x="674947" y="-4865"/>
                  <a:pt x="814795" y="33605"/>
                  <a:pt x="1103490" y="0"/>
                </a:cubicBezTo>
                <a:cubicBezTo>
                  <a:pt x="1392185" y="-33605"/>
                  <a:pt x="1589025" y="7876"/>
                  <a:pt x="1750920" y="0"/>
                </a:cubicBezTo>
                <a:cubicBezTo>
                  <a:pt x="1912815" y="-7876"/>
                  <a:pt x="2099812" y="45285"/>
                  <a:pt x="2398351" y="0"/>
                </a:cubicBezTo>
                <a:cubicBezTo>
                  <a:pt x="2696890" y="-45285"/>
                  <a:pt x="2796472" y="15346"/>
                  <a:pt x="3115148" y="0"/>
                </a:cubicBezTo>
                <a:cubicBezTo>
                  <a:pt x="3433824" y="-15346"/>
                  <a:pt x="3347882" y="32814"/>
                  <a:pt x="3554476" y="0"/>
                </a:cubicBezTo>
                <a:cubicBezTo>
                  <a:pt x="3761070" y="-32814"/>
                  <a:pt x="3921637" y="19611"/>
                  <a:pt x="4132539" y="0"/>
                </a:cubicBezTo>
                <a:cubicBezTo>
                  <a:pt x="4343441" y="-19611"/>
                  <a:pt x="4527328" y="19778"/>
                  <a:pt x="4641234" y="0"/>
                </a:cubicBezTo>
                <a:cubicBezTo>
                  <a:pt x="4755140" y="-19778"/>
                  <a:pt x="4952382" y="29626"/>
                  <a:pt x="5080561" y="0"/>
                </a:cubicBezTo>
                <a:cubicBezTo>
                  <a:pt x="5208740" y="-29626"/>
                  <a:pt x="5420607" y="43214"/>
                  <a:pt x="5727992" y="0"/>
                </a:cubicBezTo>
                <a:cubicBezTo>
                  <a:pt x="6035377" y="-43214"/>
                  <a:pt x="5928724" y="6990"/>
                  <a:pt x="6097952" y="0"/>
                </a:cubicBezTo>
                <a:cubicBezTo>
                  <a:pt x="6267180" y="-6990"/>
                  <a:pt x="6345231" y="26412"/>
                  <a:pt x="6467912" y="0"/>
                </a:cubicBezTo>
                <a:cubicBezTo>
                  <a:pt x="6590593" y="-26412"/>
                  <a:pt x="6985965" y="55677"/>
                  <a:pt x="7392812" y="0"/>
                </a:cubicBezTo>
                <a:cubicBezTo>
                  <a:pt x="7681809" y="-43276"/>
                  <a:pt x="7894682" y="213581"/>
                  <a:pt x="7848872" y="456060"/>
                </a:cubicBezTo>
                <a:cubicBezTo>
                  <a:pt x="7877047" y="599574"/>
                  <a:pt x="7847547" y="716802"/>
                  <a:pt x="7848872" y="875622"/>
                </a:cubicBezTo>
                <a:cubicBezTo>
                  <a:pt x="7850197" y="1034442"/>
                  <a:pt x="7804462" y="1154667"/>
                  <a:pt x="7848872" y="1368152"/>
                </a:cubicBezTo>
                <a:cubicBezTo>
                  <a:pt x="7893282" y="1581637"/>
                  <a:pt x="7819676" y="1668338"/>
                  <a:pt x="7848872" y="1805956"/>
                </a:cubicBezTo>
                <a:cubicBezTo>
                  <a:pt x="7878068" y="1943574"/>
                  <a:pt x="7815506" y="2065923"/>
                  <a:pt x="7848872" y="2280244"/>
                </a:cubicBezTo>
                <a:cubicBezTo>
                  <a:pt x="7907424" y="2502258"/>
                  <a:pt x="7642288" y="2697489"/>
                  <a:pt x="7392812" y="2736304"/>
                </a:cubicBezTo>
                <a:cubicBezTo>
                  <a:pt x="7163123" y="2798840"/>
                  <a:pt x="7066676" y="2697121"/>
                  <a:pt x="6814749" y="2736304"/>
                </a:cubicBezTo>
                <a:cubicBezTo>
                  <a:pt x="6562822" y="2775487"/>
                  <a:pt x="6475909" y="2711225"/>
                  <a:pt x="6375422" y="2736304"/>
                </a:cubicBezTo>
                <a:cubicBezTo>
                  <a:pt x="6274935" y="2761383"/>
                  <a:pt x="5928554" y="2717373"/>
                  <a:pt x="5797359" y="2736304"/>
                </a:cubicBezTo>
                <a:cubicBezTo>
                  <a:pt x="5666164" y="2755235"/>
                  <a:pt x="5344540" y="2672956"/>
                  <a:pt x="5219296" y="2736304"/>
                </a:cubicBezTo>
                <a:cubicBezTo>
                  <a:pt x="5094052" y="2799652"/>
                  <a:pt x="4972207" y="2712906"/>
                  <a:pt x="4849336" y="2736304"/>
                </a:cubicBezTo>
                <a:cubicBezTo>
                  <a:pt x="4726465" y="2759702"/>
                  <a:pt x="4620407" y="2696569"/>
                  <a:pt x="4410009" y="2736304"/>
                </a:cubicBezTo>
                <a:cubicBezTo>
                  <a:pt x="4199611" y="2776039"/>
                  <a:pt x="4184378" y="2714199"/>
                  <a:pt x="4040049" y="2736304"/>
                </a:cubicBezTo>
                <a:cubicBezTo>
                  <a:pt x="3895720" y="2758409"/>
                  <a:pt x="3784514" y="2727122"/>
                  <a:pt x="3600721" y="2736304"/>
                </a:cubicBezTo>
                <a:cubicBezTo>
                  <a:pt x="3416928" y="2745486"/>
                  <a:pt x="3249012" y="2709036"/>
                  <a:pt x="2953291" y="2736304"/>
                </a:cubicBezTo>
                <a:cubicBezTo>
                  <a:pt x="2657570" y="2763572"/>
                  <a:pt x="2611923" y="2690046"/>
                  <a:pt x="2513963" y="2736304"/>
                </a:cubicBezTo>
                <a:cubicBezTo>
                  <a:pt x="2416003" y="2782562"/>
                  <a:pt x="2117314" y="2711888"/>
                  <a:pt x="1935900" y="2736304"/>
                </a:cubicBezTo>
                <a:cubicBezTo>
                  <a:pt x="1754486" y="2760720"/>
                  <a:pt x="1592234" y="2688827"/>
                  <a:pt x="1427205" y="2736304"/>
                </a:cubicBezTo>
                <a:cubicBezTo>
                  <a:pt x="1262177" y="2783781"/>
                  <a:pt x="1176942" y="2699698"/>
                  <a:pt x="987878" y="2736304"/>
                </a:cubicBezTo>
                <a:cubicBezTo>
                  <a:pt x="798814" y="2772910"/>
                  <a:pt x="650135" y="2708601"/>
                  <a:pt x="456060" y="2736304"/>
                </a:cubicBezTo>
                <a:cubicBezTo>
                  <a:pt x="187873" y="2705840"/>
                  <a:pt x="26103" y="2548289"/>
                  <a:pt x="0" y="2280244"/>
                </a:cubicBezTo>
                <a:cubicBezTo>
                  <a:pt x="-29987" y="2095195"/>
                  <a:pt x="21652" y="1979547"/>
                  <a:pt x="0" y="1878924"/>
                </a:cubicBezTo>
                <a:cubicBezTo>
                  <a:pt x="-21652" y="1778301"/>
                  <a:pt x="35685" y="1561790"/>
                  <a:pt x="0" y="1459361"/>
                </a:cubicBezTo>
                <a:cubicBezTo>
                  <a:pt x="-35685" y="1356932"/>
                  <a:pt x="41313" y="1101246"/>
                  <a:pt x="0" y="966832"/>
                </a:cubicBezTo>
                <a:cubicBezTo>
                  <a:pt x="-41313" y="832418"/>
                  <a:pt x="680" y="621888"/>
                  <a:pt x="0" y="45606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11" y="985664"/>
            <a:ext cx="547309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14686" y="188640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giá</a:t>
            </a:r>
            <a:r>
              <a:rPr lang="en-US" sz="2800" b="1" dirty="0"/>
              <a:t> </a:t>
            </a:r>
            <a:r>
              <a:rPr lang="en-US" sz="2800" b="1" dirty="0" err="1"/>
              <a:t>tiền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rồi</a:t>
            </a:r>
            <a:r>
              <a:rPr lang="en-US" sz="2800" b="1" dirty="0"/>
              <a:t> </a:t>
            </a:r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0807" y="1127646"/>
            <a:ext cx="5710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400" b="1" dirty="0" err="1"/>
              <a:t>Mua</a:t>
            </a:r>
            <a:r>
              <a:rPr lang="en-US" sz="2400" b="1" dirty="0"/>
              <a:t> 1 </a:t>
            </a:r>
            <a:r>
              <a:rPr lang="en-US" sz="2400" b="1" dirty="0" err="1"/>
              <a:t>lốc</a:t>
            </a:r>
            <a:r>
              <a:rPr lang="en-US" sz="2400" b="1" dirty="0"/>
              <a:t> 6 chai </a:t>
            </a:r>
            <a:r>
              <a:rPr lang="en-US" sz="2400" b="1" dirty="0" err="1"/>
              <a:t>sữa</a:t>
            </a:r>
            <a:r>
              <a:rPr lang="en-US" sz="2400" b="1" dirty="0"/>
              <a:t> </a:t>
            </a:r>
            <a:r>
              <a:rPr lang="en-US" sz="2400" b="1" dirty="0" err="1"/>
              <a:t>chua</a:t>
            </a:r>
            <a:r>
              <a:rPr lang="en-US" sz="2400" b="1" dirty="0"/>
              <a:t> </a:t>
            </a:r>
            <a:r>
              <a:rPr lang="en-US" sz="2400" b="1" dirty="0" err="1"/>
              <a:t>hết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25 800 </a:t>
            </a:r>
            <a:r>
              <a:rPr lang="en-US" sz="2400" b="1" dirty="0" err="1"/>
              <a:t>đồng</a:t>
            </a:r>
            <a:r>
              <a:rPr lang="en-US" sz="2400" b="1" dirty="0"/>
              <a:t>.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chai </a:t>
            </a:r>
            <a:r>
              <a:rPr lang="en-US" sz="2400" b="1" dirty="0" err="1"/>
              <a:t>sữa</a:t>
            </a:r>
            <a:r>
              <a:rPr lang="en-US" sz="2400" b="1" dirty="0"/>
              <a:t> </a:t>
            </a:r>
            <a:r>
              <a:rPr lang="en-US" sz="2400" b="1" dirty="0" err="1"/>
              <a:t>chua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giá</a:t>
            </a:r>
            <a:r>
              <a:rPr lang="en-US" sz="2400" b="1" dirty="0"/>
              <a:t> </a:t>
            </a:r>
            <a:r>
              <a:rPr lang="en-US" sz="2400" b="1" dirty="0" err="1"/>
              <a:t>trị</a:t>
            </a:r>
            <a:r>
              <a:rPr lang="en-US" sz="2400" b="1" dirty="0"/>
              <a:t> </a:t>
            </a:r>
            <a:r>
              <a:rPr lang="en-US" sz="2400" b="1" dirty="0" err="1"/>
              <a:t>bao</a:t>
            </a:r>
            <a:r>
              <a:rPr lang="en-US" sz="2400" b="1" dirty="0"/>
              <a:t> </a:t>
            </a:r>
            <a:r>
              <a:rPr lang="en-US" sz="2400" b="1" dirty="0" err="1"/>
              <a:t>nhiêu</a:t>
            </a:r>
            <a:r>
              <a:rPr lang="en-US" sz="2400" b="1" dirty="0"/>
              <a:t> </a:t>
            </a:r>
            <a:r>
              <a:rPr lang="en-US" sz="2400" b="1" dirty="0" err="1"/>
              <a:t>tiền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b) </a:t>
            </a:r>
            <a:r>
              <a:rPr lang="en-US" sz="2400" b="1" dirty="0" err="1"/>
              <a:t>Mua</a:t>
            </a:r>
            <a:r>
              <a:rPr lang="en-US" sz="2400" b="1" dirty="0"/>
              <a:t> 1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bánh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kem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8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hết</a:t>
            </a:r>
            <a:r>
              <a:rPr lang="en-US" sz="2400" b="1" dirty="0"/>
              <a:t> 42 400 </a:t>
            </a:r>
            <a:r>
              <a:rPr lang="en-US" sz="2400" b="1" dirty="0" err="1"/>
              <a:t>đồng</a:t>
            </a:r>
            <a:r>
              <a:rPr lang="en-US" sz="2400" b="1" dirty="0"/>
              <a:t>.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bánh</a:t>
            </a:r>
            <a:r>
              <a:rPr lang="en-US" sz="2400" b="1" dirty="0"/>
              <a:t>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kem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giá</a:t>
            </a:r>
            <a:r>
              <a:rPr lang="en-US" sz="2400" b="1" dirty="0"/>
              <a:t> </a:t>
            </a:r>
            <a:r>
              <a:rPr lang="en-US" sz="2400" b="1" dirty="0" err="1"/>
              <a:t>trị</a:t>
            </a:r>
            <a:r>
              <a:rPr lang="en-US" sz="2400" b="1" dirty="0"/>
              <a:t> </a:t>
            </a:r>
            <a:r>
              <a:rPr lang="en-US" sz="2400" b="1" dirty="0" err="1"/>
              <a:t>bao</a:t>
            </a:r>
            <a:r>
              <a:rPr lang="en-US" sz="2400" b="1" dirty="0"/>
              <a:t> </a:t>
            </a:r>
            <a:r>
              <a:rPr lang="en-US" sz="2400" b="1" dirty="0" err="1"/>
              <a:t>nhiêu</a:t>
            </a:r>
            <a:r>
              <a:rPr lang="en-US" sz="2400" b="1" dirty="0"/>
              <a:t> </a:t>
            </a:r>
            <a:r>
              <a:rPr lang="en-US" sz="2400" b="1" dirty="0" err="1"/>
              <a:t>tiền</a:t>
            </a:r>
            <a:r>
              <a:rPr lang="en-US" sz="2400" b="1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8872" y="4077847"/>
            <a:ext cx="68947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a) </a:t>
            </a:r>
            <a:r>
              <a:rPr lang="en-US" sz="2800" b="1" dirty="0" err="1"/>
              <a:t>Mỗi</a:t>
            </a:r>
            <a:r>
              <a:rPr lang="en-US" sz="2800" b="1" dirty="0"/>
              <a:t> chai </a:t>
            </a:r>
            <a:r>
              <a:rPr lang="en-US" sz="2800" b="1" dirty="0" err="1"/>
              <a:t>sữa</a:t>
            </a:r>
            <a:r>
              <a:rPr lang="en-US" sz="2800" b="1" dirty="0"/>
              <a:t> </a:t>
            </a:r>
            <a:r>
              <a:rPr lang="en-US" sz="2800" b="1" dirty="0" err="1"/>
              <a:t>chua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giá</a:t>
            </a:r>
            <a:r>
              <a:rPr lang="en-US" sz="2800" b="1" dirty="0"/>
              <a:t> </a:t>
            </a:r>
            <a:r>
              <a:rPr lang="en-US" sz="2800" b="1" dirty="0" err="1"/>
              <a:t>tiền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ctr"/>
            <a:r>
              <a:rPr lang="en-US" sz="2800" b="1" dirty="0"/>
              <a:t>25 800 : 6 = 4 300 (</a:t>
            </a:r>
            <a:r>
              <a:rPr lang="en-US" sz="2800" b="1" dirty="0" err="1"/>
              <a:t>đồng</a:t>
            </a:r>
            <a:r>
              <a:rPr lang="en-US" sz="2800" b="1" dirty="0"/>
              <a:t>)</a:t>
            </a:r>
          </a:p>
          <a:p>
            <a:r>
              <a:rPr lang="en-US" sz="2800" b="1" dirty="0"/>
              <a:t>b) </a:t>
            </a: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chiếc</a:t>
            </a:r>
            <a:r>
              <a:rPr lang="en-US" sz="2800" b="1" dirty="0"/>
              <a:t> bánh </a:t>
            </a:r>
            <a:r>
              <a:rPr lang="en-US" sz="2800" b="1" dirty="0" err="1"/>
              <a:t>su</a:t>
            </a:r>
            <a:r>
              <a:rPr lang="en-US" sz="2800" b="1" dirty="0"/>
              <a:t> </a:t>
            </a:r>
            <a:r>
              <a:rPr lang="en-US" sz="2800" b="1" dirty="0" err="1"/>
              <a:t>kem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giá</a:t>
            </a:r>
            <a:r>
              <a:rPr lang="en-US" sz="2800" b="1" dirty="0"/>
              <a:t> </a:t>
            </a:r>
            <a:r>
              <a:rPr lang="en-US" sz="2800" b="1" dirty="0" err="1"/>
              <a:t>tiền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ctr"/>
            <a:r>
              <a:rPr lang="en-US" sz="2800" b="1" dirty="0"/>
              <a:t>42 400 : 8 = 5 300 (</a:t>
            </a:r>
            <a:r>
              <a:rPr lang="en-US" sz="2800" b="1" dirty="0" err="1"/>
              <a:t>đồng</a:t>
            </a:r>
            <a:r>
              <a:rPr lang="en-US" sz="2800" b="1" dirty="0"/>
              <a:t>)</a:t>
            </a:r>
          </a:p>
          <a:p>
            <a:r>
              <a:rPr lang="en-US" sz="2800" b="1" dirty="0" err="1"/>
              <a:t>Đáp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: a) 4 300 </a:t>
            </a:r>
            <a:r>
              <a:rPr lang="en-US" sz="2800" b="1" dirty="0" err="1"/>
              <a:t>đồng</a:t>
            </a:r>
            <a:r>
              <a:rPr lang="en-US" sz="2800" b="1" dirty="0"/>
              <a:t>; b) 5 300 </a:t>
            </a:r>
            <a:r>
              <a:rPr lang="en-US" sz="2800" b="1" dirty="0" err="1"/>
              <a:t>đồng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190550" y="47238"/>
            <a:ext cx="736296" cy="671987"/>
          </a:xfrm>
          <a:prstGeom prst="ellipse">
            <a:avLst/>
          </a:prstGeom>
          <a:solidFill>
            <a:srgbClr val="F04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6" dirty="0"/>
              <a:t>6</a:t>
            </a:r>
            <a:endParaRPr lang="en-US" sz="4266" dirty="0"/>
          </a:p>
        </p:txBody>
      </p:sp>
    </p:spTree>
    <p:extLst>
      <p:ext uri="{BB962C8B-B14F-4D97-AF65-F5344CB8AC3E}">
        <p14:creationId xmlns:p14="http://schemas.microsoft.com/office/powerpoint/2010/main" val="5551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3"/>
          <a:srcRect r="47446" b="44160"/>
          <a:stretch>
            <a:fillRect/>
          </a:stretch>
        </p:blipFill>
        <p:spPr bwMode="auto">
          <a:xfrm>
            <a:off x="960313" y="-1043992"/>
            <a:ext cx="3761885" cy="372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85664" y="4484551"/>
            <a:ext cx="2403162" cy="259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5"/>
          <a:srcRect l="53250" t="1410" b="43967"/>
          <a:stretch>
            <a:fillRect/>
          </a:stretch>
        </p:blipFill>
        <p:spPr bwMode="auto">
          <a:xfrm>
            <a:off x="7874562" y="-740820"/>
            <a:ext cx="3617441" cy="39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: Shape 8"/>
          <p:cNvSpPr/>
          <p:nvPr/>
        </p:nvSpPr>
        <p:spPr>
          <a:xfrm>
            <a:off x="4690452" y="2016309"/>
            <a:ext cx="3299982" cy="253967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5472987" y="2676623"/>
            <a:ext cx="2769827" cy="166665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8678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4105" y="98859"/>
            <a:ext cx="5231719" cy="114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: Shape 19"/>
          <p:cNvSpPr/>
          <p:nvPr/>
        </p:nvSpPr>
        <p:spPr>
          <a:xfrm>
            <a:off x="5765049" y="4705184"/>
            <a:ext cx="4185693" cy="1311104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01560" y="4157569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512670" y="2548053"/>
            <a:ext cx="2361892" cy="2465066"/>
            <a:chOff x="-84188" y="-49372"/>
            <a:chExt cx="1772027" cy="1850154"/>
          </a:xfrm>
        </p:grpSpPr>
        <p:pic>
          <p:nvPicPr>
            <p:cNvPr id="28685" name="Picture 17"/>
            <p:cNvPicPr>
              <a:picLocks noChangeAspect="1"/>
            </p:cNvPicPr>
            <p:nvPr/>
          </p:nvPicPr>
          <p:blipFill>
            <a:blip r:embed="rId8"/>
            <a:srcRect l="32935" r="34065" b="51419"/>
            <a:stretch>
              <a:fillRect/>
            </a:stretch>
          </p:blipFill>
          <p:spPr bwMode="auto">
            <a:xfrm flipH="1">
              <a:off x="638075" y="-49372"/>
              <a:ext cx="1049764" cy="1798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6" name="Picture 18"/>
            <p:cNvPicPr>
              <a:picLocks noChangeAspect="1"/>
            </p:cNvPicPr>
            <p:nvPr/>
          </p:nvPicPr>
          <p:blipFill>
            <a:blip r:embed="rId9"/>
            <a:srcRect l="-6371" t="48703" r="73370" b="2716"/>
            <a:stretch>
              <a:fillRect/>
            </a:stretch>
          </p:blipFill>
          <p:spPr bwMode="auto">
            <a:xfrm>
              <a:off x="-84188" y="38500"/>
              <a:ext cx="1028584" cy="1762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2" name="Picture 20"/>
          <p:cNvPicPr>
            <a:picLocks noChangeAspect="1"/>
          </p:cNvPicPr>
          <p:nvPr/>
        </p:nvPicPr>
        <p:blipFill>
          <a:blip r:embed="rId10"/>
          <a:srcRect l="34013" t="8694"/>
          <a:stretch>
            <a:fillRect/>
          </a:stretch>
        </p:blipFill>
        <p:spPr bwMode="auto">
          <a:xfrm>
            <a:off x="2947604" y="2408371"/>
            <a:ext cx="3304745" cy="495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15824" y="4148044"/>
            <a:ext cx="3236492" cy="327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838043" y="7057999"/>
            <a:ext cx="609521" cy="60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4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811E-8 -1.28211E-6 L 0.17593 0.2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0" y="121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-429840"/>
            <a:ext cx="11503068" cy="7108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308250" y="116632"/>
            <a:ext cx="11503068" cy="2618692"/>
            <a:chOff x="0" y="0"/>
            <a:chExt cx="12192000" cy="2526469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3CC5C79-7874-4798-9E53-C81E20C1A7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75" y="2534974"/>
            <a:ext cx="9041223" cy="407954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AF0EB4CE-0390-4C80-9F4B-5AFC3EAFA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9446">
            <a:off x="8882389" y="73959"/>
            <a:ext cx="2911940" cy="2911940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A29BC43D-AE21-4E94-AEE6-B984F4E875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38083" y="5390725"/>
            <a:ext cx="8935455" cy="100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660" y="629316"/>
            <a:ext cx="5834378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3160246"/>
            <a:ext cx="11521280" cy="35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39664" y="2502029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80" y="4409189"/>
            <a:ext cx="4079026" cy="22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4651" y="784012"/>
            <a:ext cx="5790446" cy="76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93" y="214999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801242" y="1704743"/>
            <a:ext cx="106225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88: Luyện </a:t>
            </a:r>
            <a:r>
              <a:rPr lang="en-GB" sz="44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44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" y="706698"/>
            <a:ext cx="5470870" cy="547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242" y="1997443"/>
            <a:ext cx="5851905" cy="28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50" y="260648"/>
            <a:ext cx="12187238" cy="685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4 Grupo"/>
          <p:cNvGrpSpPr>
            <a:grpSpLocks/>
          </p:cNvGrpSpPr>
          <p:nvPr/>
        </p:nvGrpSpPr>
        <p:grpSpPr bwMode="auto">
          <a:xfrm>
            <a:off x="10222169" y="5694068"/>
            <a:ext cx="1733324" cy="1161899"/>
            <a:chOff x="6876840" y="4393853"/>
            <a:chExt cx="1914525" cy="1195387"/>
          </a:xfrm>
        </p:grpSpPr>
        <p:pic>
          <p:nvPicPr>
            <p:cNvPr id="4" name="Picture 3" descr="http://t1.gstatic.com/images?q=tbn:ANd9GcTYqaJd5yQl9XZMVoaHRczxbKr3hlpE45gMvjId8G2kcSVE4YTE2g"/>
            <p:cNvPicPr>
              <a:picLocks noChangeAspect="1" noChangeArrowheads="1"/>
            </p:cNvPicPr>
            <p:nvPr/>
          </p:nvPicPr>
          <p:blipFill rotWithShape="1">
            <a:blip r:embed="rId4"/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</p:pic>
        <p:sp>
          <p:nvSpPr>
            <p:cNvPr id="5" name="3 CuadroTexto">
              <a:hlinkClick r:id="" action="ppaction://hlinkshowjump?jump=nextslide"/>
            </p:cNvPr>
            <p:cNvSpPr txBox="1"/>
            <p:nvPr/>
          </p:nvSpPr>
          <p:spPr>
            <a:xfrm>
              <a:off x="7103746" y="4754210"/>
              <a:ext cx="1460710" cy="4747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035">
                <a:defRPr/>
              </a:pPr>
              <a:r>
                <a:rPr lang="es-ES_tradnl" sz="2400" b="1" kern="0"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</a:rPr>
                <a:t>Bắt đầu</a:t>
              </a:r>
              <a:endParaRPr lang="es-ES" sz="2400" b="1" kern="0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</a:endParaRPr>
            </a:p>
          </p:txBody>
        </p:sp>
      </p:grpSp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-726980" y="2675036"/>
            <a:ext cx="607933" cy="60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09504" y="3284557"/>
            <a:ext cx="4571405" cy="189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96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r="47446" b="44160"/>
          <a:stretch>
            <a:fillRect/>
          </a:stretch>
        </p:blipFill>
        <p:spPr bwMode="auto">
          <a:xfrm>
            <a:off x="1552373" y="-740819"/>
            <a:ext cx="3398395" cy="33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5664" y="4484551"/>
            <a:ext cx="2403162" cy="259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4"/>
          <a:srcRect l="53250" t="1410" b="43967"/>
          <a:stretch>
            <a:fillRect/>
          </a:stretch>
        </p:blipFill>
        <p:spPr bwMode="auto">
          <a:xfrm>
            <a:off x="7874562" y="-740820"/>
            <a:ext cx="3617441" cy="39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: Shape 8"/>
          <p:cNvSpPr/>
          <p:nvPr/>
        </p:nvSpPr>
        <p:spPr>
          <a:xfrm>
            <a:off x="4690452" y="2016309"/>
            <a:ext cx="3299982" cy="253967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5472987" y="2676623"/>
            <a:ext cx="2769827" cy="166665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2534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4105" y="98859"/>
            <a:ext cx="5231719" cy="114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: Shape 19"/>
          <p:cNvSpPr/>
          <p:nvPr/>
        </p:nvSpPr>
        <p:spPr>
          <a:xfrm>
            <a:off x="5765049" y="4705184"/>
            <a:ext cx="4185693" cy="1311104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11111" y="140128"/>
            <a:ext cx="2361893" cy="2465067"/>
            <a:chOff x="-84188" y="-49372"/>
            <a:chExt cx="1772027" cy="1850154"/>
          </a:xfrm>
        </p:grpSpPr>
        <p:pic>
          <p:nvPicPr>
            <p:cNvPr id="22541" name="Picture 6"/>
            <p:cNvPicPr>
              <a:picLocks noChangeAspect="1"/>
            </p:cNvPicPr>
            <p:nvPr/>
          </p:nvPicPr>
          <p:blipFill>
            <a:blip r:embed="rId6"/>
            <a:srcRect l="32935" r="34065" b="51419"/>
            <a:stretch>
              <a:fillRect/>
            </a:stretch>
          </p:blipFill>
          <p:spPr bwMode="auto">
            <a:xfrm flipH="1">
              <a:off x="638075" y="-49372"/>
              <a:ext cx="1049764" cy="1798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2" name="Picture 7"/>
            <p:cNvPicPr>
              <a:picLocks noChangeAspect="1"/>
            </p:cNvPicPr>
            <p:nvPr/>
          </p:nvPicPr>
          <p:blipFill>
            <a:blip r:embed="rId7"/>
            <a:srcRect l="-6371" t="48703" r="73370" b="2716"/>
            <a:stretch>
              <a:fillRect/>
            </a:stretch>
          </p:blipFill>
          <p:spPr bwMode="auto">
            <a:xfrm>
              <a:off x="-84188" y="38500"/>
              <a:ext cx="1028584" cy="1762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7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0453" y="1773454"/>
            <a:ext cx="617457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80913" y="2232182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1560" y="4157569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24"/>
          <p:cNvPicPr>
            <a:picLocks noChangeAspect="1"/>
          </p:cNvPicPr>
          <p:nvPr/>
        </p:nvPicPr>
        <p:blipFill>
          <a:blip r:embed="rId11"/>
          <a:srcRect l="34013" t="8694"/>
          <a:stretch>
            <a:fillRect/>
          </a:stretch>
        </p:blipFill>
        <p:spPr bwMode="auto">
          <a:xfrm>
            <a:off x="3096810" y="2270276"/>
            <a:ext cx="3304745" cy="49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3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74E-6 -3.71442E-6 L 0.22516 0.1235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1" y="6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231" y="593659"/>
            <a:ext cx="3728299" cy="230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>
          <a:xfrm>
            <a:off x="2139931" y="-34435"/>
            <a:ext cx="736296" cy="671987"/>
          </a:xfrm>
          <a:prstGeom prst="ellipse">
            <a:avLst/>
          </a:prstGeom>
          <a:solidFill>
            <a:srgbClr val="F04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6" dirty="0"/>
              <a:t>4</a:t>
            </a:r>
            <a:endParaRPr lang="en-US" sz="4266" dirty="0"/>
          </a:p>
        </p:txBody>
      </p:sp>
      <p:sp>
        <p:nvSpPr>
          <p:cNvPr id="5" name="TextBox 4"/>
          <p:cNvSpPr txBox="1"/>
          <p:nvPr/>
        </p:nvSpPr>
        <p:spPr>
          <a:xfrm>
            <a:off x="2982498" y="22288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rồi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(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r>
              <a:rPr lang="en-US" sz="2800" b="1" dirty="0"/>
              <a:t>):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348743" y="865613"/>
            <a:ext cx="2808312" cy="1798621"/>
            <a:chOff x="5771170" y="836712"/>
            <a:chExt cx="2808312" cy="1798621"/>
          </a:xfrm>
        </p:grpSpPr>
        <p:sp>
          <p:nvSpPr>
            <p:cNvPr id="9" name="Rounded Rectangle 8"/>
            <p:cNvSpPr/>
            <p:nvPr/>
          </p:nvSpPr>
          <p:spPr>
            <a:xfrm>
              <a:off x="5771170" y="836712"/>
              <a:ext cx="2808312" cy="179862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5809" y="919961"/>
              <a:ext cx="19442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3200" b="1" dirty="0"/>
                <a:t>93 663 : 3</a:t>
              </a:r>
            </a:p>
            <a:p>
              <a:pPr fontAlgn="t"/>
              <a:r>
                <a:rPr lang="en-US" sz="3200" b="1" dirty="0"/>
                <a:t>45 684 : 4</a:t>
              </a:r>
            </a:p>
            <a:p>
              <a:pPr fontAlgn="t"/>
              <a:r>
                <a:rPr lang="en-US" sz="3200" b="1" dirty="0"/>
                <a:t>21 357 : 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656" y="5055162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498" y="28771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563" y="2897602"/>
            <a:ext cx="15642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93 663</a:t>
            </a:r>
          </a:p>
        </p:txBody>
      </p:sp>
      <p:grpSp>
        <p:nvGrpSpPr>
          <p:cNvPr id="1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842741" y="2869481"/>
            <a:ext cx="756746" cy="968747"/>
            <a:chOff x="2287" y="1252"/>
            <a:chExt cx="317" cy="44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7" y="1497"/>
              <a:ext cx="317" cy="2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5" y="1252"/>
              <a:ext cx="5" cy="444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</p:grpSp>
      <p:sp>
        <p:nvSpPr>
          <p:cNvPr id="1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800" y="353052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091" y="3261049"/>
            <a:ext cx="278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62" y="3537200"/>
            <a:ext cx="304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206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801" y="3261050"/>
            <a:ext cx="285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867" y="3660412"/>
            <a:ext cx="359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45" y="3667084"/>
            <a:ext cx="285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820" y="353192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05" y="4069498"/>
            <a:ext cx="385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263" y="4032679"/>
            <a:ext cx="403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949" y="3525253"/>
            <a:ext cx="370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970" y="4572011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30" y="3555227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061" y="4572011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178" y="5073960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555" y="291997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620" y="2940478"/>
            <a:ext cx="15642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45 684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6499798" y="2912357"/>
            <a:ext cx="756746" cy="968747"/>
            <a:chOff x="2287" y="1252"/>
            <a:chExt cx="317" cy="44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7" y="1497"/>
              <a:ext cx="317" cy="2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5" y="1252"/>
              <a:ext cx="5" cy="444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857" y="35734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991" y="3347599"/>
            <a:ext cx="278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819" y="3580076"/>
            <a:ext cx="304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  <a:endParaRPr lang="en-US" altLang="en-US" sz="3200" b="1" dirty="0">
              <a:solidFill>
                <a:srgbClr val="00206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610" y="3338438"/>
            <a:ext cx="285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775" y="3764402"/>
            <a:ext cx="359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854" y="3768117"/>
            <a:ext cx="285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025" y="360413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155" y="4177396"/>
            <a:ext cx="385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474" y="3593000"/>
            <a:ext cx="370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737" y="4610754"/>
            <a:ext cx="6187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590" y="4185424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225" y="4610753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932" y="3588716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7055" y="300698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4120" y="3027486"/>
            <a:ext cx="15642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 21 357</a:t>
            </a:r>
          </a:p>
        </p:txBody>
      </p:sp>
      <p:grpSp>
        <p:nvGrpSpPr>
          <p:cNvPr id="72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10017298" y="2999365"/>
            <a:ext cx="756746" cy="968747"/>
            <a:chOff x="2287" y="1252"/>
            <a:chExt cx="317" cy="444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7" y="1497"/>
              <a:ext cx="317" cy="2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5" y="1252"/>
              <a:ext cx="5" cy="444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/>
          </p:spPr>
        </p:cxnSp>
      </p:grpSp>
      <p:sp>
        <p:nvSpPr>
          <p:cNvPr id="75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9357" y="366041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360" y="3446913"/>
            <a:ext cx="278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5319" y="3667084"/>
            <a:ext cx="304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00206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9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12" y="3446913"/>
            <a:ext cx="285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260" y="3431656"/>
            <a:ext cx="415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4264" y="365855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884" y="3785205"/>
            <a:ext cx="385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938" y="3766797"/>
            <a:ext cx="403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0506" y="3655137"/>
            <a:ext cx="370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513" y="4173491"/>
            <a:ext cx="43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-Rounded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127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8" grpId="0"/>
      <p:bldP spid="30" grpId="0"/>
      <p:bldP spid="31" grpId="0"/>
      <p:bldP spid="35" grpId="0"/>
      <p:bldP spid="36" grpId="0"/>
      <p:bldP spid="37" grpId="0"/>
      <p:bldP spid="40" grpId="0"/>
      <p:bldP spid="46" grpId="0"/>
      <p:bldP spid="47" grpId="0"/>
      <p:bldP spid="49" grpId="0"/>
      <p:bldP spid="50" grpId="0"/>
      <p:bldP spid="51" grpId="0"/>
      <p:bldP spid="52" grpId="0"/>
      <p:bldP spid="54" grpId="0"/>
      <p:bldP spid="58" grpId="0"/>
      <p:bldP spid="61" grpId="0"/>
      <p:bldP spid="62" grpId="0"/>
      <p:bldP spid="63" grpId="0"/>
      <p:bldP spid="65" grpId="0"/>
      <p:bldP spid="66" grpId="0"/>
      <p:bldP spid="75" grpId="0"/>
      <p:bldP spid="76" grpId="0"/>
      <p:bldP spid="78" grpId="0"/>
      <p:bldP spid="79" grpId="0"/>
      <p:bldP spid="80" grpId="0"/>
      <p:bldP spid="83" grpId="0"/>
      <p:bldP spid="87" grpId="0"/>
      <p:bldP spid="89" grpId="0"/>
      <p:bldP spid="90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 r="47446" b="44160"/>
          <a:stretch>
            <a:fillRect/>
          </a:stretch>
        </p:blipFill>
        <p:spPr bwMode="auto">
          <a:xfrm>
            <a:off x="1552373" y="-740819"/>
            <a:ext cx="3398395" cy="33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5664" y="4484551"/>
            <a:ext cx="2403162" cy="259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4"/>
          <a:srcRect l="53250" t="1410" b="43967"/>
          <a:stretch>
            <a:fillRect/>
          </a:stretch>
        </p:blipFill>
        <p:spPr bwMode="auto">
          <a:xfrm>
            <a:off x="7874562" y="-740820"/>
            <a:ext cx="3617441" cy="39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: Shape 8"/>
          <p:cNvSpPr/>
          <p:nvPr/>
        </p:nvSpPr>
        <p:spPr>
          <a:xfrm>
            <a:off x="4690452" y="2016309"/>
            <a:ext cx="3299982" cy="253967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5472987" y="2676623"/>
            <a:ext cx="2769827" cy="166665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458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4105" y="98859"/>
            <a:ext cx="5231719" cy="114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: Shape 19"/>
          <p:cNvSpPr/>
          <p:nvPr/>
        </p:nvSpPr>
        <p:spPr>
          <a:xfrm>
            <a:off x="5765049" y="4705184"/>
            <a:ext cx="4185693" cy="1311104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80940" y="541714"/>
            <a:ext cx="2360306" cy="2465066"/>
            <a:chOff x="-84188" y="-49372"/>
            <a:chExt cx="1772027" cy="1850154"/>
          </a:xfrm>
        </p:grpSpPr>
        <p:pic>
          <p:nvPicPr>
            <p:cNvPr id="24589" name="Picture 6"/>
            <p:cNvPicPr>
              <a:picLocks noChangeAspect="1"/>
            </p:cNvPicPr>
            <p:nvPr/>
          </p:nvPicPr>
          <p:blipFill>
            <a:blip r:embed="rId6"/>
            <a:srcRect l="32935" r="34065" b="51419"/>
            <a:stretch>
              <a:fillRect/>
            </a:stretch>
          </p:blipFill>
          <p:spPr bwMode="auto">
            <a:xfrm flipH="1">
              <a:off x="638075" y="-49372"/>
              <a:ext cx="1049764" cy="1798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0" name="Picture 7"/>
            <p:cNvPicPr>
              <a:picLocks noChangeAspect="1"/>
            </p:cNvPicPr>
            <p:nvPr/>
          </p:nvPicPr>
          <p:blipFill>
            <a:blip r:embed="rId7"/>
            <a:srcRect l="-6371" t="48703" r="73370" b="2716"/>
            <a:stretch>
              <a:fillRect/>
            </a:stretch>
          </p:blipFill>
          <p:spPr bwMode="auto">
            <a:xfrm>
              <a:off x="-84188" y="38500"/>
              <a:ext cx="1028584" cy="1762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0453" y="1773454"/>
            <a:ext cx="617457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80913" y="2232182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1560" y="4157569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5"/>
          <p:cNvPicPr>
            <a:picLocks noChangeAspect="1"/>
          </p:cNvPicPr>
          <p:nvPr/>
        </p:nvPicPr>
        <p:blipFill>
          <a:blip r:embed="rId11"/>
          <a:srcRect l="34013" t="8694"/>
          <a:stretch>
            <a:fillRect/>
          </a:stretch>
        </p:blipFill>
        <p:spPr bwMode="auto">
          <a:xfrm>
            <a:off x="3096810" y="2270276"/>
            <a:ext cx="3304745" cy="49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509E-6 3.59639E-6 L 0.29678 0.0370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3" y="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27254" y="1467942"/>
            <a:ext cx="5472608" cy="355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8" y="1340768"/>
            <a:ext cx="5410200" cy="302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638" y="82947"/>
            <a:ext cx="10297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 Một xưởng sản xuất nước mắm đã sản xuất được 1230</a:t>
            </a:r>
            <a:r>
              <a:rPr lang="vi-VN" sz="2800" b="1" i="1" dirty="0"/>
              <a:t> l</a:t>
            </a:r>
            <a:r>
              <a:rPr lang="vi-VN" sz="2800" b="1" dirty="0"/>
              <a:t> nước mắm, người ta muốn đóng vào các can như nhau. Hãy tính và nêu số can nước mắm đóng được trong các trường hợp sau: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27254" y="1508861"/>
            <a:ext cx="547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Xưởng sản xuất nước mắm đã sản xuất được 1230 </a:t>
            </a:r>
            <a:r>
              <a:rPr lang="vi-VN" sz="2400" b="1" i="1" dirty="0">
                <a:solidFill>
                  <a:srgbClr val="002060"/>
                </a:solidFill>
              </a:rPr>
              <a:t>l</a:t>
            </a:r>
            <a:r>
              <a:rPr lang="vi-VN" sz="2400" b="1" dirty="0">
                <a:solidFill>
                  <a:srgbClr val="002060"/>
                </a:solidFill>
              </a:rPr>
              <a:t> nước mắm.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Mỗi can 2 lít thì cần số can là: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1230 : 2 = 615 (can)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Mỗi can 3 lít thì cần số can là: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1230 : 3 = 410 (can)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Mỗi can 5 lít thì cần số can là: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1230 : 5 = 246 (can)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464004"/>
              </p:ext>
            </p:extLst>
          </p:nvPr>
        </p:nvGraphicFramePr>
        <p:xfrm>
          <a:off x="1198662" y="5229200"/>
          <a:ext cx="8712968" cy="1643060"/>
        </p:xfrm>
        <a:graphic>
          <a:graphicData uri="http://schemas.openxmlformats.org/drawingml/2006/table">
            <a:tbl>
              <a:tblPr/>
              <a:tblGrid>
                <a:gridCol w="2177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8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818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</a:rPr>
                        <a:t>lít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</a:rPr>
                        <a:t>mỗi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 can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2 </a:t>
                      </a: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</a:rPr>
                        <a:t> l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</a:rPr>
                        <a:t> l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18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Số can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>
                          <a:solidFill>
                            <a:srgbClr val="002060"/>
                          </a:solidFill>
                          <a:effectLst/>
                        </a:rPr>
                        <a:t>?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190550" y="47238"/>
            <a:ext cx="736296" cy="671987"/>
          </a:xfrm>
          <a:prstGeom prst="ellipse">
            <a:avLst/>
          </a:prstGeom>
          <a:solidFill>
            <a:srgbClr val="F04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266" dirty="0"/>
              <a:t>5</a:t>
            </a:r>
            <a:endParaRPr lang="en-US" sz="4266" dirty="0"/>
          </a:p>
        </p:txBody>
      </p:sp>
      <p:sp>
        <p:nvSpPr>
          <p:cNvPr id="9" name="TextBox 8"/>
          <p:cNvSpPr txBox="1"/>
          <p:nvPr/>
        </p:nvSpPr>
        <p:spPr>
          <a:xfrm>
            <a:off x="3934966" y="6223422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3568" y="6187853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 dirty="0">
                <a:solidFill>
                  <a:srgbClr val="FF0000"/>
                </a:solidFill>
              </a:rPr>
              <a:t>246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4267" y="6212109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 dirty="0">
                <a:solidFill>
                  <a:srgbClr val="FF0000"/>
                </a:solidFill>
              </a:rPr>
              <a:t>410</a:t>
            </a:r>
          </a:p>
        </p:txBody>
      </p:sp>
    </p:spTree>
    <p:extLst>
      <p:ext uri="{BB962C8B-B14F-4D97-AF65-F5344CB8AC3E}">
        <p14:creationId xmlns:p14="http://schemas.microsoft.com/office/powerpoint/2010/main" val="390114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 r="47446" b="44160"/>
          <a:stretch>
            <a:fillRect/>
          </a:stretch>
        </p:blipFill>
        <p:spPr bwMode="auto">
          <a:xfrm>
            <a:off x="1552373" y="-740819"/>
            <a:ext cx="3398395" cy="33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5664" y="4484551"/>
            <a:ext cx="2403162" cy="259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4"/>
          <a:srcRect l="53250" t="1410" b="43967"/>
          <a:stretch>
            <a:fillRect/>
          </a:stretch>
        </p:blipFill>
        <p:spPr bwMode="auto">
          <a:xfrm>
            <a:off x="7874562" y="-740820"/>
            <a:ext cx="3617441" cy="39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: Shape 8"/>
          <p:cNvSpPr/>
          <p:nvPr/>
        </p:nvSpPr>
        <p:spPr>
          <a:xfrm>
            <a:off x="4690452" y="2016309"/>
            <a:ext cx="3299982" cy="253967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5472987" y="2676623"/>
            <a:ext cx="2769827" cy="166665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algn="ctr" defTabSz="91403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6630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4105" y="98859"/>
            <a:ext cx="5231719" cy="114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: Shape 19"/>
          <p:cNvSpPr/>
          <p:nvPr/>
        </p:nvSpPr>
        <p:spPr>
          <a:xfrm>
            <a:off x="5765049" y="4705184"/>
            <a:ext cx="4185693" cy="1311104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58701" y="657586"/>
            <a:ext cx="2180941" cy="2465067"/>
            <a:chOff x="-84188" y="-49050"/>
            <a:chExt cx="1636205" cy="1849832"/>
          </a:xfrm>
        </p:grpSpPr>
        <p:pic>
          <p:nvPicPr>
            <p:cNvPr id="26636" name="Picture 6"/>
            <p:cNvPicPr>
              <a:picLocks noChangeAspect="1"/>
            </p:cNvPicPr>
            <p:nvPr/>
          </p:nvPicPr>
          <p:blipFill>
            <a:blip r:embed="rId6"/>
            <a:srcRect l="32935" r="34065" b="51419"/>
            <a:stretch>
              <a:fillRect/>
            </a:stretch>
          </p:blipFill>
          <p:spPr bwMode="auto">
            <a:xfrm>
              <a:off x="502253" y="-49050"/>
              <a:ext cx="1049764" cy="1798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7"/>
            <p:cNvPicPr>
              <a:picLocks noChangeAspect="1"/>
            </p:cNvPicPr>
            <p:nvPr/>
          </p:nvPicPr>
          <p:blipFill>
            <a:blip r:embed="rId7"/>
            <a:srcRect l="-6371" t="48703" r="73370" b="2716"/>
            <a:stretch>
              <a:fillRect/>
            </a:stretch>
          </p:blipFill>
          <p:spPr bwMode="auto">
            <a:xfrm flipH="1">
              <a:off x="-84188" y="38500"/>
              <a:ext cx="1028584" cy="1762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80913" y="2232182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01560" y="4157569"/>
            <a:ext cx="619044" cy="6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5"/>
          <p:cNvPicPr>
            <a:picLocks noChangeAspect="1"/>
          </p:cNvPicPr>
          <p:nvPr/>
        </p:nvPicPr>
        <p:blipFill>
          <a:blip r:embed="rId10"/>
          <a:srcRect l="34013" t="8694"/>
          <a:stretch>
            <a:fillRect/>
          </a:stretch>
        </p:blipFill>
        <p:spPr bwMode="auto">
          <a:xfrm>
            <a:off x="3096810" y="2270276"/>
            <a:ext cx="3304745" cy="49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327E-6 7.86855E-7 L -0.01771 0.2693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" y="134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</TotalTime>
  <Words>337</Words>
  <Application>Microsoft Office PowerPoint</Application>
  <PresentationFormat>Custom</PresentationFormat>
  <Paragraphs>86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ITC Avant Garde Std Bk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Hà Nguyễn Thị Thu</cp:lastModifiedBy>
  <cp:revision>644</cp:revision>
  <dcterms:created xsi:type="dcterms:W3CDTF">2021-08-13T05:34:26Z</dcterms:created>
  <dcterms:modified xsi:type="dcterms:W3CDTF">2023-03-30T12:54:16Z</dcterms:modified>
</cp:coreProperties>
</file>