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75" r:id="rId2"/>
    <p:sldId id="460" r:id="rId3"/>
    <p:sldId id="465" r:id="rId4"/>
  </p:sldIdLst>
  <p:sldSz cx="16276638" cy="9144000"/>
  <p:notesSz cx="6858000" cy="9144000"/>
  <p:custDataLst>
    <p:tags r:id="rId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FF"/>
    <a:srgbClr val="FFFF00"/>
    <a:srgbClr val="00FF00"/>
    <a:srgbClr val="FF0000"/>
    <a:srgbClr val="FF0066"/>
    <a:srgbClr val="FFFFFF"/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2621" autoAdjust="0"/>
  </p:normalViewPr>
  <p:slideViewPr>
    <p:cSldViewPr>
      <p:cViewPr varScale="1">
        <p:scale>
          <a:sx n="39" d="100"/>
          <a:sy n="39" d="100"/>
        </p:scale>
        <p:origin x="1136" y="32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0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8130586"/>
            <a:ext cx="16276638" cy="101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0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0" descr="Ảnh có chứa văn bản, bánh xe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7" y="548632"/>
            <a:ext cx="16113904" cy="8046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48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/>
          <p:nvPr/>
        </p:nvSpPr>
        <p:spPr>
          <a:xfrm>
            <a:off x="0" y="7937501"/>
            <a:ext cx="16276638" cy="120650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1"/>
          <p:cNvSpPr/>
          <p:nvPr/>
        </p:nvSpPr>
        <p:spPr>
          <a:xfrm>
            <a:off x="0" y="8255001"/>
            <a:ext cx="16276638" cy="88900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03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4" descr="Ảnh có chứa văn bản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7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ố trí Tùy chỉnh">
  <p:cSld name="1_Bố trí Tùy chỉnh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5" descr="Ảnh có chứa văn bản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52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0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3B528767-0A8E-DCAB-F219-49269C7AE3F6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68767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" y="35805"/>
            <a:ext cx="16128708" cy="90723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79" y="1721429"/>
            <a:ext cx="10854501" cy="60408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75396" y="5244059"/>
            <a:ext cx="11325856" cy="37391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53" y="1116149"/>
            <a:ext cx="1731141" cy="17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317899" y="6020776"/>
            <a:ext cx="9409962" cy="1351441"/>
          </a:xfrm>
          <a:prstGeom prst="rect">
            <a:avLst/>
          </a:prstGeom>
          <a:noFill/>
        </p:spPr>
        <p:txBody>
          <a:bodyPr wrap="none" lIns="120816" tIns="60411" rIns="120816" bIns="60411">
            <a:spAutoFit/>
          </a:bodyPr>
          <a:lstStyle/>
          <a:p>
            <a:pPr algn="ctr">
              <a:defRPr/>
            </a:pPr>
            <a:r>
              <a:rPr lang="en-US" sz="79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vi-VN" sz="79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44AC172-2FD0-CF61-195E-DB3AF063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111" l="9059" r="91119">
                        <a14:foregroundMark x1="27531" y1="74222" x2="27531" y2="74222"/>
                        <a14:foregroundMark x1="33037" y1="74222" x2="33748" y2="76222"/>
                        <a14:foregroundMark x1="23979" y1="72667" x2="27353" y2="74222"/>
                        <a14:foregroundMark x1="29485" y1="72222" x2="26288" y2="75333"/>
                        <a14:foregroundMark x1="23268" y1="73778" x2="24156" y2="76222"/>
                        <a14:foregroundMark x1="16238" y1="73556" x2="20604" y2="74222"/>
                        <a14:foregroundMark x1="13321" y1="73111" x2="16238" y2="73556"/>
                        <a14:foregroundMark x1="9236" y1="46889" x2="9591" y2="48222"/>
                        <a14:foregroundMark x1="29307" y1="74000" x2="30018" y2="75333"/>
                        <a14:foregroundMark x1="68028" y1="66667" x2="68028" y2="68444"/>
                        <a14:foregroundMark x1="57371" y1="75778" x2="62522" y2="74444"/>
                        <a14:foregroundMark x1="64831" y1="74667" x2="70337" y2="74667"/>
                        <a14:foregroundMark x1="73426" y1="77233" x2="73890" y2="79556"/>
                        <a14:foregroundMark x1="73002" y1="75111" x2="73412" y2="77163"/>
                        <a14:foregroundMark x1="65542" y1="92667" x2="64476" y2="89333"/>
                        <a14:foregroundMark x1="68739" y1="93333" x2="68739" y2="93333"/>
                        <a14:foregroundMark x1="30906" y1="92889" x2="30906" y2="92889"/>
                        <a14:foregroundMark x1="90409" y1="55333" x2="91119" y2="57333"/>
                        <a14:backgroundMark x1="40853" y1="20889" x2="51155" y2="24444"/>
                        <a14:backgroundMark x1="54707" y1="19556" x2="51510" y2="35333"/>
                        <a14:backgroundMark x1="44050" y1="65333" x2="49911" y2="85778"/>
                        <a14:backgroundMark x1="49911" y1="85778" x2="50089" y2="85778"/>
                        <a14:backgroundMark x1="72647" y1="23556" x2="61634" y2="26444"/>
                        <a14:backgroundMark x1="61634" y1="26444" x2="43694" y2="21556"/>
                        <a14:backgroundMark x1="43694" y1="21556" x2="41563" y2="18222"/>
                        <a14:backgroundMark x1="71581" y1="19778" x2="40142" y2="13778"/>
                        <a14:backgroundMark x1="40142" y1="13778" x2="34636" y2="14667"/>
                        <a14:backgroundMark x1="32327" y1="20889" x2="41385" y2="24667"/>
                        <a14:backgroundMark x1="41385" y1="24667" x2="60924" y2="26000"/>
                        <a14:backgroundMark x1="60924" y1="26000" x2="65897" y2="24000"/>
                        <a14:backgroundMark x1="49023" y1="40222" x2="71936" y2="26000"/>
                        <a14:backgroundMark x1="51687" y1="66222" x2="54352" y2="84000"/>
                        <a14:backgroundMark x1="56306" y1="84889" x2="57904" y2="85333"/>
                        <a14:backgroundMark x1="57904" y1="72222" x2="58259" y2="72444"/>
                        <a14:backgroundMark x1="76021" y1="72000" x2="76021" y2="72000"/>
                        <a14:backgroundMark x1="75133" y1="72889" x2="76909" y2="71778"/>
                        <a14:backgroundMark x1="77798" y1="70444" x2="77798" y2="70444"/>
                        <a14:backgroundMark x1="78153" y1="69333" x2="78153" y2="69333"/>
                        <a14:backgroundMark x1="78686" y1="68667" x2="78686" y2="68667"/>
                        <a14:backgroundMark x1="42451" y1="62444" x2="43694" y2="69111"/>
                        <a14:backgroundMark x1="43872" y1="54000" x2="43872" y2="54000"/>
                        <a14:backgroundMark x1="43517" y1="54889" x2="43517" y2="54889"/>
                        <a14:backgroundMark x1="51510" y1="59556" x2="51510" y2="59556"/>
                        <a14:backgroundMark x1="42274" y1="68667" x2="42096" y2="80000"/>
                        <a14:backgroundMark x1="17052" y1="72222" x2="17052" y2="72222"/>
                        <a14:backgroundMark x1="17407" y1="73556" x2="17407" y2="7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55" y="3657599"/>
            <a:ext cx="7200000" cy="575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D2CF940B-D7CF-D14B-1E63-F10EFBE6F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719" y="3048000"/>
            <a:ext cx="7626757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94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ackground đẹp-Kho ảnh Background đẹp cho dân thiết kế 2019.">
            <a:extLst>
              <a:ext uri="{FF2B5EF4-FFF2-40B4-BE49-F238E27FC236}">
                <a16:creationId xmlns:a16="http://schemas.microsoft.com/office/drawing/2014/main" id="{0F537AEF-E904-8C51-6200-CB3918A8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805FA54C-ECAC-133F-9298-FAFA08C38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487" r="95204">
                        <a14:foregroundMark x1="6750" y1="43333" x2="8171" y2="56444"/>
                        <a14:foregroundMark x1="8171" y1="56444" x2="8348" y2="56667"/>
                        <a14:foregroundMark x1="15275" y1="72222" x2="22202" y2="75333"/>
                        <a14:foregroundMark x1="30551" y1="70222" x2="26465" y2="76889"/>
                        <a14:foregroundMark x1="2487" y1="50222" x2="8171" y2="54000"/>
                        <a14:foregroundMark x1="64298" y1="76667" x2="67851" y2="77333"/>
                        <a14:foregroundMark x1="92362" y1="58889" x2="95204" y2="58889"/>
                        <a14:backgroundMark x1="32860" y1="15333" x2="66785" y2="34222"/>
                        <a14:backgroundMark x1="66785" y1="34222" x2="67496" y2="34222"/>
                        <a14:backgroundMark x1="72114" y1="14222" x2="49378" y2="37333"/>
                        <a14:backgroundMark x1="42806" y1="68667" x2="52043" y2="82222"/>
                        <a14:backgroundMark x1="49378" y1="75556" x2="37655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19" y="3048000"/>
            <a:ext cx="8153400" cy="65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ìm hiểu cách trộn màu CMYK và màu RGB chi tiết nhất">
            <a:extLst>
              <a:ext uri="{FF2B5EF4-FFF2-40B4-BE49-F238E27FC236}">
                <a16:creationId xmlns:a16="http://schemas.microsoft.com/office/drawing/2014/main" id="{95D21A10-0621-4BC0-5792-0A62321A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-3597974"/>
            <a:ext cx="5715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B4F8581-20E3-40D1-7C1A-8C4DDDF54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919" y="1678876"/>
            <a:ext cx="15544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3605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10672</TotalTime>
  <Words>24</Words>
  <Application>Microsoft Office PowerPoint</Application>
  <PresentationFormat>Custom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Hà Nguyễn Thị Thu</cp:lastModifiedBy>
  <cp:revision>1232</cp:revision>
  <dcterms:created xsi:type="dcterms:W3CDTF">2008-09-09T22:52:10Z</dcterms:created>
  <dcterms:modified xsi:type="dcterms:W3CDTF">2023-04-15T09:33:09Z</dcterms:modified>
  <cp:category>9Slide.vn</cp:category>
</cp:coreProperties>
</file>