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98" r:id="rId3"/>
    <p:sldMasterId id="2147483733" r:id="rId4"/>
  </p:sldMasterIdLst>
  <p:notesMasterIdLst>
    <p:notesMasterId r:id="rId21"/>
  </p:notesMasterIdLst>
  <p:sldIdLst>
    <p:sldId id="375" r:id="rId5"/>
    <p:sldId id="314" r:id="rId6"/>
    <p:sldId id="2664" r:id="rId7"/>
    <p:sldId id="292" r:id="rId8"/>
    <p:sldId id="295" r:id="rId9"/>
    <p:sldId id="2666" r:id="rId10"/>
    <p:sldId id="299" r:id="rId11"/>
    <p:sldId id="310" r:id="rId12"/>
    <p:sldId id="2677" r:id="rId13"/>
    <p:sldId id="2678" r:id="rId14"/>
    <p:sldId id="2634" r:id="rId15"/>
    <p:sldId id="2675" r:id="rId16"/>
    <p:sldId id="307" r:id="rId17"/>
    <p:sldId id="493" r:id="rId18"/>
    <p:sldId id="2679" r:id="rId19"/>
    <p:sldId id="26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456" autoAdjust="0"/>
  </p:normalViewPr>
  <p:slideViewPr>
    <p:cSldViewPr snapToGrid="0">
      <p:cViewPr varScale="1">
        <p:scale>
          <a:sx n="55" d="100"/>
          <a:sy n="55" d="100"/>
        </p:scale>
        <p:origin x="7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A9BA41-9500-472A-A7C6-88B5F469A729}" type="datetimeFigureOut">
              <a:rPr lang="en-US" smtClean="0"/>
              <a:t>4/13/2023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046ADF-5636-4A0A-9DCE-2F597C56F8B4}" type="slidenum">
              <a:rPr lang="en-US" smtClean="0"/>
              <a:t>‹#›</a:t>
            </a:fld>
            <a:endParaRPr lang="en-US"/>
          </a:p>
        </p:txBody>
      </p:sp>
    </p:spTree>
    <p:extLst>
      <p:ext uri="{BB962C8B-B14F-4D97-AF65-F5344CB8AC3E}">
        <p14:creationId xmlns:p14="http://schemas.microsoft.com/office/powerpoint/2010/main" val="4009915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27E3B-3F9C-4904-AE3F-03AA2AE32E9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9109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3386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1031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314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9073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6464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4240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2442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4837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238EE61-D9D1-495A-AD4D-03FE46D5437C}" type="datetimeFigureOut">
              <a:rPr lang="zh-CN" altLang="en-US" smtClean="0"/>
              <a:t>2023/4/13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C70AF49-D39D-4D43-9946-37B2A7F54377}" type="slidenum">
              <a:rPr lang="zh-CN" altLang="en-US" smtClean="0"/>
              <a:t>‹#›</a:t>
            </a:fld>
            <a:endParaRPr lang="zh-CN" altLang="en-US"/>
          </a:p>
        </p:txBody>
      </p:sp>
    </p:spTree>
    <p:extLst>
      <p:ext uri="{BB962C8B-B14F-4D97-AF65-F5344CB8AC3E}">
        <p14:creationId xmlns:p14="http://schemas.microsoft.com/office/powerpoint/2010/main" val="201134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238EE61-D9D1-495A-AD4D-03FE46D5437C}" type="datetimeFigureOut">
              <a:rPr lang="zh-CN" altLang="en-US" smtClean="0"/>
              <a:t>2023/4/13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C70AF49-D39D-4D43-9946-37B2A7F54377}" type="slidenum">
              <a:rPr lang="zh-CN" altLang="en-US" smtClean="0"/>
              <a:t>‹#›</a:t>
            </a:fld>
            <a:endParaRPr lang="zh-CN" altLang="en-US"/>
          </a:p>
        </p:txBody>
      </p:sp>
    </p:spTree>
    <p:extLst>
      <p:ext uri="{BB962C8B-B14F-4D97-AF65-F5344CB8AC3E}">
        <p14:creationId xmlns:p14="http://schemas.microsoft.com/office/powerpoint/2010/main" val="1653868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238EE61-D9D1-495A-AD4D-03FE46D5437C}" type="datetimeFigureOut">
              <a:rPr lang="zh-CN" altLang="en-US" smtClean="0"/>
              <a:t>2023/4/13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C70AF49-D39D-4D43-9946-37B2A7F54377}" type="slidenum">
              <a:rPr lang="zh-CN" altLang="en-US" smtClean="0"/>
              <a:t>‹#›</a:t>
            </a:fld>
            <a:endParaRPr lang="zh-CN" altLang="en-US"/>
          </a:p>
        </p:txBody>
      </p:sp>
    </p:spTree>
    <p:extLst>
      <p:ext uri="{BB962C8B-B14F-4D97-AF65-F5344CB8AC3E}">
        <p14:creationId xmlns:p14="http://schemas.microsoft.com/office/powerpoint/2010/main" val="1432035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238EE61-D9D1-495A-AD4D-03FE46D5437C}" type="datetimeFigureOut">
              <a:rPr lang="zh-CN" altLang="en-US" smtClean="0"/>
              <a:t>2023/4/13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C70AF49-D39D-4D43-9946-37B2A7F54377}" type="slidenum">
              <a:rPr lang="zh-CN" altLang="en-US" smtClean="0"/>
              <a:t>‹#›</a:t>
            </a:fld>
            <a:endParaRPr lang="zh-CN" altLang="en-US"/>
          </a:p>
        </p:txBody>
      </p:sp>
    </p:spTree>
    <p:extLst>
      <p:ext uri="{BB962C8B-B14F-4D97-AF65-F5344CB8AC3E}">
        <p14:creationId xmlns:p14="http://schemas.microsoft.com/office/powerpoint/2010/main" val="27346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463245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42972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17971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81484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35150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558584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a:xfrm>
            <a:off x="838200" y="6356350"/>
            <a:ext cx="2743200" cy="365125"/>
          </a:xfrm>
          <a:prstGeom prst="rect">
            <a:avLst/>
          </a:prstGeom>
        </p:spPr>
        <p:txBody>
          <a:bodyPr/>
          <a:lstStyle/>
          <a:p>
            <a:fld id="{EFA6D33B-ADB6-4A96-A365-9485CC16BE37}" type="datetimeFigureOut">
              <a:rPr lang="en-US" smtClean="0"/>
              <a:t>4/13/2023</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a:xfrm>
            <a:off x="8610600" y="6356350"/>
            <a:ext cx="2743200" cy="365125"/>
          </a:xfrm>
          <a:prstGeom prst="rect">
            <a:avLst/>
          </a:prstGeom>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0398652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838161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641044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93799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307292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602298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235300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482024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5301645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960643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8795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238EE61-D9D1-495A-AD4D-03FE46D5437C}" type="datetimeFigureOut">
              <a:rPr lang="zh-CN" altLang="en-US" smtClean="0"/>
              <a:t>2023/4/13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C70AF49-D39D-4D43-9946-37B2A7F54377}" type="slidenum">
              <a:rPr lang="zh-CN" altLang="en-US" smtClean="0"/>
              <a:t>‹#›</a:t>
            </a:fld>
            <a:endParaRPr lang="zh-CN" altLang="en-US"/>
          </a:p>
        </p:txBody>
      </p:sp>
    </p:spTree>
    <p:extLst>
      <p:ext uri="{BB962C8B-B14F-4D97-AF65-F5344CB8AC3E}">
        <p14:creationId xmlns:p14="http://schemas.microsoft.com/office/powerpoint/2010/main" val="421133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1800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660746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073475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161681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0667349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4284714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045700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611143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7028139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978925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238EE61-D9D1-495A-AD4D-03FE46D5437C}" type="datetimeFigureOut">
              <a:rPr lang="zh-CN" altLang="en-US" smtClean="0"/>
              <a:t>2023/4/13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C70AF49-D39D-4D43-9946-37B2A7F54377}" type="slidenum">
              <a:rPr lang="zh-CN" altLang="en-US" smtClean="0"/>
              <a:t>‹#›</a:t>
            </a:fld>
            <a:endParaRPr lang="zh-CN" altLang="en-US"/>
          </a:p>
        </p:txBody>
      </p:sp>
    </p:spTree>
    <p:extLst>
      <p:ext uri="{BB962C8B-B14F-4D97-AF65-F5344CB8AC3E}">
        <p14:creationId xmlns:p14="http://schemas.microsoft.com/office/powerpoint/2010/main" val="4096431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917931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007860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6097559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6069365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75742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922789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5284534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4/13/2023</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090186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A9D66-0DAC-43D3-9126-C6AC88A7889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F8BF43-F4D7-4859-A0F6-2DC9A69FFE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018AB0-C4E5-4838-8222-C9FCD9EE5C29}"/>
              </a:ext>
            </a:extLst>
          </p:cNvPr>
          <p:cNvSpPr>
            <a:spLocks noGrp="1"/>
          </p:cNvSpPr>
          <p:nvPr>
            <p:ph type="dt" sz="half" idx="10"/>
          </p:nvPr>
        </p:nvSpPr>
        <p:spPr>
          <a:xfrm>
            <a:off x="838200" y="6356350"/>
            <a:ext cx="2743200" cy="365125"/>
          </a:xfrm>
          <a:prstGeom prst="rect">
            <a:avLst/>
          </a:prstGeom>
        </p:spPr>
        <p:txBody>
          <a:bodyPr/>
          <a:lstStyle/>
          <a:p>
            <a:fld id="{DD83D1DD-FE3A-43FF-B8F5-FAB4071FB758}" type="datetimeFigureOut">
              <a:rPr lang="en-US" smtClean="0"/>
              <a:t>4/13/2023</a:t>
            </a:fld>
            <a:endParaRPr lang="en-US"/>
          </a:p>
        </p:txBody>
      </p:sp>
      <p:sp>
        <p:nvSpPr>
          <p:cNvPr id="5" name="Footer Placeholder 4">
            <a:extLst>
              <a:ext uri="{FF2B5EF4-FFF2-40B4-BE49-F238E27FC236}">
                <a16:creationId xmlns:a16="http://schemas.microsoft.com/office/drawing/2014/main" id="{00EA8C4D-A95C-46AF-86F6-B966C1A878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27B4CF-7BCD-47DB-9503-3532E69395F2}"/>
              </a:ext>
            </a:extLst>
          </p:cNvPr>
          <p:cNvSpPr>
            <a:spLocks noGrp="1"/>
          </p:cNvSpPr>
          <p:nvPr>
            <p:ph type="sldNum" sz="quarter" idx="12"/>
          </p:nvPr>
        </p:nvSpPr>
        <p:spPr>
          <a:xfrm>
            <a:off x="8610600" y="6356350"/>
            <a:ext cx="2743200" cy="365125"/>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38825238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EEB3A-192E-4824-9BFA-F78F221348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0C3F4B1-7950-4B3C-A209-5EF3A378209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BEF1E-4374-42F3-B699-4C55289280E2}"/>
              </a:ext>
            </a:extLst>
          </p:cNvPr>
          <p:cNvSpPr>
            <a:spLocks noGrp="1"/>
          </p:cNvSpPr>
          <p:nvPr>
            <p:ph type="dt" sz="half" idx="10"/>
          </p:nvPr>
        </p:nvSpPr>
        <p:spPr>
          <a:xfrm>
            <a:off x="838200" y="6356350"/>
            <a:ext cx="2743200" cy="365125"/>
          </a:xfrm>
          <a:prstGeom prst="rect">
            <a:avLst/>
          </a:prstGeom>
        </p:spPr>
        <p:txBody>
          <a:bodyPr/>
          <a:lstStyle/>
          <a:p>
            <a:fld id="{DD83D1DD-FE3A-43FF-B8F5-FAB4071FB758}" type="datetimeFigureOut">
              <a:rPr lang="en-US" smtClean="0"/>
              <a:t>4/13/2023</a:t>
            </a:fld>
            <a:endParaRPr lang="en-US"/>
          </a:p>
        </p:txBody>
      </p:sp>
      <p:sp>
        <p:nvSpPr>
          <p:cNvPr id="5" name="Footer Placeholder 4">
            <a:extLst>
              <a:ext uri="{FF2B5EF4-FFF2-40B4-BE49-F238E27FC236}">
                <a16:creationId xmlns:a16="http://schemas.microsoft.com/office/drawing/2014/main" id="{DC4AA172-FD48-4831-9094-4F21D97FDC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D46472-3CDA-4585-BCED-7BB8DFC2CBAA}"/>
              </a:ext>
            </a:extLst>
          </p:cNvPr>
          <p:cNvSpPr>
            <a:spLocks noGrp="1"/>
          </p:cNvSpPr>
          <p:nvPr>
            <p:ph type="sldNum" sz="quarter" idx="12"/>
          </p:nvPr>
        </p:nvSpPr>
        <p:spPr>
          <a:xfrm>
            <a:off x="8610600" y="6356350"/>
            <a:ext cx="2743200" cy="365125"/>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2829998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238EE61-D9D1-495A-AD4D-03FE46D5437C}" type="datetimeFigureOut">
              <a:rPr lang="zh-CN" altLang="en-US" smtClean="0"/>
              <a:t>2023/4/13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C70AF49-D39D-4D43-9946-37B2A7F54377}" type="slidenum">
              <a:rPr lang="zh-CN" altLang="en-US" smtClean="0"/>
              <a:t>‹#›</a:t>
            </a:fld>
            <a:endParaRPr lang="zh-CN" altLang="en-US"/>
          </a:p>
        </p:txBody>
      </p:sp>
    </p:spTree>
    <p:extLst>
      <p:ext uri="{BB962C8B-B14F-4D97-AF65-F5344CB8AC3E}">
        <p14:creationId xmlns:p14="http://schemas.microsoft.com/office/powerpoint/2010/main" val="162694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C1DCF-E113-4AFF-A6CF-ACA9C18A24E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52D2D9-6A3F-48FE-989D-DF8428638D6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0FB945-49D2-459B-9F1E-830DED911AD8}"/>
              </a:ext>
            </a:extLst>
          </p:cNvPr>
          <p:cNvSpPr>
            <a:spLocks noGrp="1"/>
          </p:cNvSpPr>
          <p:nvPr>
            <p:ph type="dt" sz="half" idx="10"/>
          </p:nvPr>
        </p:nvSpPr>
        <p:spPr>
          <a:xfrm>
            <a:off x="838200" y="6356350"/>
            <a:ext cx="2743200" cy="365125"/>
          </a:xfrm>
          <a:prstGeom prst="rect">
            <a:avLst/>
          </a:prstGeom>
        </p:spPr>
        <p:txBody>
          <a:bodyPr/>
          <a:lstStyle/>
          <a:p>
            <a:fld id="{DD83D1DD-FE3A-43FF-B8F5-FAB4071FB758}" type="datetimeFigureOut">
              <a:rPr lang="en-US" smtClean="0"/>
              <a:t>4/13/2023</a:t>
            </a:fld>
            <a:endParaRPr lang="en-US"/>
          </a:p>
        </p:txBody>
      </p:sp>
      <p:sp>
        <p:nvSpPr>
          <p:cNvPr id="5" name="Footer Placeholder 4">
            <a:extLst>
              <a:ext uri="{FF2B5EF4-FFF2-40B4-BE49-F238E27FC236}">
                <a16:creationId xmlns:a16="http://schemas.microsoft.com/office/drawing/2014/main" id="{58D3ED5C-E22A-4A6B-977C-595EE738A7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9D788F-3D9C-4F61-BC74-5D27DB482D07}"/>
              </a:ext>
            </a:extLst>
          </p:cNvPr>
          <p:cNvSpPr>
            <a:spLocks noGrp="1"/>
          </p:cNvSpPr>
          <p:nvPr>
            <p:ph type="sldNum" sz="quarter" idx="12"/>
          </p:nvPr>
        </p:nvSpPr>
        <p:spPr>
          <a:xfrm>
            <a:off x="8610600" y="6356350"/>
            <a:ext cx="2743200" cy="365125"/>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37229870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4B8D7-65C7-4BA5-AE51-3C20C1002A0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F7EB52-76E5-44F8-8E5D-5FBC7360B38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967B4D-C991-4054-988C-7CE2A393BD6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E1739C-FD45-4BBE-81E7-626CD95D9FB8}"/>
              </a:ext>
            </a:extLst>
          </p:cNvPr>
          <p:cNvSpPr>
            <a:spLocks noGrp="1"/>
          </p:cNvSpPr>
          <p:nvPr>
            <p:ph type="dt" sz="half" idx="10"/>
          </p:nvPr>
        </p:nvSpPr>
        <p:spPr>
          <a:xfrm>
            <a:off x="838200" y="6356350"/>
            <a:ext cx="2743200" cy="365125"/>
          </a:xfrm>
          <a:prstGeom prst="rect">
            <a:avLst/>
          </a:prstGeom>
        </p:spPr>
        <p:txBody>
          <a:bodyPr/>
          <a:lstStyle/>
          <a:p>
            <a:fld id="{DD83D1DD-FE3A-43FF-B8F5-FAB4071FB758}" type="datetimeFigureOut">
              <a:rPr lang="en-US" smtClean="0"/>
              <a:t>4/13/2023</a:t>
            </a:fld>
            <a:endParaRPr lang="en-US"/>
          </a:p>
        </p:txBody>
      </p:sp>
      <p:sp>
        <p:nvSpPr>
          <p:cNvPr id="6" name="Footer Placeholder 5">
            <a:extLst>
              <a:ext uri="{FF2B5EF4-FFF2-40B4-BE49-F238E27FC236}">
                <a16:creationId xmlns:a16="http://schemas.microsoft.com/office/drawing/2014/main" id="{6935AFC2-E3AD-4E87-9E78-EDEA704827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7DCC95-EA6F-4F09-895B-A3E72CA82039}"/>
              </a:ext>
            </a:extLst>
          </p:cNvPr>
          <p:cNvSpPr>
            <a:spLocks noGrp="1"/>
          </p:cNvSpPr>
          <p:nvPr>
            <p:ph type="sldNum" sz="quarter" idx="12"/>
          </p:nvPr>
        </p:nvSpPr>
        <p:spPr>
          <a:xfrm>
            <a:off x="8610600" y="6356350"/>
            <a:ext cx="2743200" cy="365125"/>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2301727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19356-BC12-4BF9-85C7-922BE2F2254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7F830C8-0E49-4767-9D33-55DA59BBFD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84FF73-7062-4908-BB95-238B9EE35B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85E0ED-171F-4D49-92BD-D7E2BE3C789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8BD1F-A58E-4762-A5A4-88A7F373060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6CD6CC-A973-41FB-959E-4D03DBCA88F7}"/>
              </a:ext>
            </a:extLst>
          </p:cNvPr>
          <p:cNvSpPr>
            <a:spLocks noGrp="1"/>
          </p:cNvSpPr>
          <p:nvPr>
            <p:ph type="dt" sz="half" idx="10"/>
          </p:nvPr>
        </p:nvSpPr>
        <p:spPr>
          <a:xfrm>
            <a:off x="838200" y="6356350"/>
            <a:ext cx="2743200" cy="365125"/>
          </a:xfrm>
          <a:prstGeom prst="rect">
            <a:avLst/>
          </a:prstGeom>
        </p:spPr>
        <p:txBody>
          <a:bodyPr/>
          <a:lstStyle/>
          <a:p>
            <a:fld id="{DD83D1DD-FE3A-43FF-B8F5-FAB4071FB758}" type="datetimeFigureOut">
              <a:rPr lang="en-US" smtClean="0"/>
              <a:t>4/13/2023</a:t>
            </a:fld>
            <a:endParaRPr lang="en-US"/>
          </a:p>
        </p:txBody>
      </p:sp>
      <p:sp>
        <p:nvSpPr>
          <p:cNvPr id="8" name="Footer Placeholder 7">
            <a:extLst>
              <a:ext uri="{FF2B5EF4-FFF2-40B4-BE49-F238E27FC236}">
                <a16:creationId xmlns:a16="http://schemas.microsoft.com/office/drawing/2014/main" id="{9C2EB3AC-3B21-499C-A933-54EB42E5F6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8D3ED41-532B-4840-A62F-C40A10F15FCC}"/>
              </a:ext>
            </a:extLst>
          </p:cNvPr>
          <p:cNvSpPr>
            <a:spLocks noGrp="1"/>
          </p:cNvSpPr>
          <p:nvPr>
            <p:ph type="sldNum" sz="quarter" idx="12"/>
          </p:nvPr>
        </p:nvSpPr>
        <p:spPr>
          <a:xfrm>
            <a:off x="8610600" y="6356350"/>
            <a:ext cx="2743200" cy="365125"/>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12521498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6B085-9B2A-49AF-A5CD-EB58237263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AF7E963-8AD3-48DD-87AE-8E08F0480180}"/>
              </a:ext>
            </a:extLst>
          </p:cNvPr>
          <p:cNvSpPr>
            <a:spLocks noGrp="1"/>
          </p:cNvSpPr>
          <p:nvPr>
            <p:ph type="dt" sz="half" idx="10"/>
          </p:nvPr>
        </p:nvSpPr>
        <p:spPr>
          <a:xfrm>
            <a:off x="838200" y="6356350"/>
            <a:ext cx="2743200" cy="365125"/>
          </a:xfrm>
          <a:prstGeom prst="rect">
            <a:avLst/>
          </a:prstGeom>
        </p:spPr>
        <p:txBody>
          <a:bodyPr/>
          <a:lstStyle/>
          <a:p>
            <a:fld id="{DD83D1DD-FE3A-43FF-B8F5-FAB4071FB758}" type="datetimeFigureOut">
              <a:rPr lang="en-US" smtClean="0"/>
              <a:t>4/13/2023</a:t>
            </a:fld>
            <a:endParaRPr lang="en-US"/>
          </a:p>
        </p:txBody>
      </p:sp>
      <p:sp>
        <p:nvSpPr>
          <p:cNvPr id="4" name="Footer Placeholder 3">
            <a:extLst>
              <a:ext uri="{FF2B5EF4-FFF2-40B4-BE49-F238E27FC236}">
                <a16:creationId xmlns:a16="http://schemas.microsoft.com/office/drawing/2014/main" id="{05235A56-DC1B-460B-A9F1-49C0934E43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B218B4C-BF11-47A3-9B4E-B41F92117D1A}"/>
              </a:ext>
            </a:extLst>
          </p:cNvPr>
          <p:cNvSpPr>
            <a:spLocks noGrp="1"/>
          </p:cNvSpPr>
          <p:nvPr>
            <p:ph type="sldNum" sz="quarter" idx="12"/>
          </p:nvPr>
        </p:nvSpPr>
        <p:spPr>
          <a:xfrm>
            <a:off x="8610600" y="6356350"/>
            <a:ext cx="2743200" cy="365125"/>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27394886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656529-C42B-49D7-9E41-7C5330B3E3B9}"/>
              </a:ext>
            </a:extLst>
          </p:cNvPr>
          <p:cNvSpPr>
            <a:spLocks noGrp="1"/>
          </p:cNvSpPr>
          <p:nvPr>
            <p:ph type="dt" sz="half" idx="10"/>
          </p:nvPr>
        </p:nvSpPr>
        <p:spPr>
          <a:xfrm>
            <a:off x="838200" y="6356350"/>
            <a:ext cx="2743200" cy="365125"/>
          </a:xfrm>
          <a:prstGeom prst="rect">
            <a:avLst/>
          </a:prstGeom>
        </p:spPr>
        <p:txBody>
          <a:bodyPr/>
          <a:lstStyle/>
          <a:p>
            <a:fld id="{DD83D1DD-FE3A-43FF-B8F5-FAB4071FB758}" type="datetimeFigureOut">
              <a:rPr lang="en-US" smtClean="0"/>
              <a:t>4/13/2023</a:t>
            </a:fld>
            <a:endParaRPr lang="en-US"/>
          </a:p>
        </p:txBody>
      </p:sp>
      <p:sp>
        <p:nvSpPr>
          <p:cNvPr id="3" name="Footer Placeholder 2">
            <a:extLst>
              <a:ext uri="{FF2B5EF4-FFF2-40B4-BE49-F238E27FC236}">
                <a16:creationId xmlns:a16="http://schemas.microsoft.com/office/drawing/2014/main" id="{AF199356-4FCF-4A42-A12E-B2B4A37DEF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2B95FA5-EC35-40AD-BBD6-5B462054B0DA}"/>
              </a:ext>
            </a:extLst>
          </p:cNvPr>
          <p:cNvSpPr>
            <a:spLocks noGrp="1"/>
          </p:cNvSpPr>
          <p:nvPr>
            <p:ph type="sldNum" sz="quarter" idx="12"/>
          </p:nvPr>
        </p:nvSpPr>
        <p:spPr>
          <a:xfrm>
            <a:off x="8610600" y="6356350"/>
            <a:ext cx="2743200" cy="365125"/>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14826505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99733-8195-40A9-9A90-6469046486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FEC11B-6E3B-4E94-9CD1-346CE91C05D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FA6246-662E-4434-88EE-F43C246004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CCC95E-5B83-4D46-AADC-F4B8BB3729D4}"/>
              </a:ext>
            </a:extLst>
          </p:cNvPr>
          <p:cNvSpPr>
            <a:spLocks noGrp="1"/>
          </p:cNvSpPr>
          <p:nvPr>
            <p:ph type="dt" sz="half" idx="10"/>
          </p:nvPr>
        </p:nvSpPr>
        <p:spPr>
          <a:xfrm>
            <a:off x="838200" y="6356350"/>
            <a:ext cx="2743200" cy="365125"/>
          </a:xfrm>
          <a:prstGeom prst="rect">
            <a:avLst/>
          </a:prstGeom>
        </p:spPr>
        <p:txBody>
          <a:bodyPr/>
          <a:lstStyle/>
          <a:p>
            <a:fld id="{DD83D1DD-FE3A-43FF-B8F5-FAB4071FB758}" type="datetimeFigureOut">
              <a:rPr lang="en-US" smtClean="0"/>
              <a:t>4/13/2023</a:t>
            </a:fld>
            <a:endParaRPr lang="en-US"/>
          </a:p>
        </p:txBody>
      </p:sp>
      <p:sp>
        <p:nvSpPr>
          <p:cNvPr id="6" name="Footer Placeholder 5">
            <a:extLst>
              <a:ext uri="{FF2B5EF4-FFF2-40B4-BE49-F238E27FC236}">
                <a16:creationId xmlns:a16="http://schemas.microsoft.com/office/drawing/2014/main" id="{2E76D769-1870-4765-84A5-3FFF1C8262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CB1642-3ABD-44E6-AE40-144F6F1A3CBE}"/>
              </a:ext>
            </a:extLst>
          </p:cNvPr>
          <p:cNvSpPr>
            <a:spLocks noGrp="1"/>
          </p:cNvSpPr>
          <p:nvPr>
            <p:ph type="sldNum" sz="quarter" idx="12"/>
          </p:nvPr>
        </p:nvSpPr>
        <p:spPr>
          <a:xfrm>
            <a:off x="8610600" y="6356350"/>
            <a:ext cx="2743200" cy="365125"/>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7179496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BBFC9-E35A-4D0D-92FF-0CD86A209D8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BFD359-2CED-4A08-8742-9F07BD53A33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C0951-E111-426D-8418-6A44D14068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105172-4942-4C52-A044-983581B6D655}"/>
              </a:ext>
            </a:extLst>
          </p:cNvPr>
          <p:cNvSpPr>
            <a:spLocks noGrp="1"/>
          </p:cNvSpPr>
          <p:nvPr>
            <p:ph type="dt" sz="half" idx="10"/>
          </p:nvPr>
        </p:nvSpPr>
        <p:spPr>
          <a:xfrm>
            <a:off x="838200" y="6356350"/>
            <a:ext cx="2743200" cy="365125"/>
          </a:xfrm>
          <a:prstGeom prst="rect">
            <a:avLst/>
          </a:prstGeom>
        </p:spPr>
        <p:txBody>
          <a:bodyPr/>
          <a:lstStyle/>
          <a:p>
            <a:fld id="{DD83D1DD-FE3A-43FF-B8F5-FAB4071FB758}" type="datetimeFigureOut">
              <a:rPr lang="en-US" smtClean="0"/>
              <a:t>4/13/2023</a:t>
            </a:fld>
            <a:endParaRPr lang="en-US"/>
          </a:p>
        </p:txBody>
      </p:sp>
      <p:sp>
        <p:nvSpPr>
          <p:cNvPr id="6" name="Footer Placeholder 5">
            <a:extLst>
              <a:ext uri="{FF2B5EF4-FFF2-40B4-BE49-F238E27FC236}">
                <a16:creationId xmlns:a16="http://schemas.microsoft.com/office/drawing/2014/main" id="{9D9396D4-7B8F-4224-9E63-FD21868104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9D8B116-121B-4CC0-AD76-2C41DB974B66}"/>
              </a:ext>
            </a:extLst>
          </p:cNvPr>
          <p:cNvSpPr>
            <a:spLocks noGrp="1"/>
          </p:cNvSpPr>
          <p:nvPr>
            <p:ph type="sldNum" sz="quarter" idx="12"/>
          </p:nvPr>
        </p:nvSpPr>
        <p:spPr>
          <a:xfrm>
            <a:off x="8610600" y="6356350"/>
            <a:ext cx="2743200" cy="365125"/>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29205792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5FADB-5F9B-4945-9C91-0E5C0258F4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7F4A2C-0E34-4FD4-A612-6C4476BC716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609223-160A-42CC-9BA3-AC7554FADD4C}"/>
              </a:ext>
            </a:extLst>
          </p:cNvPr>
          <p:cNvSpPr>
            <a:spLocks noGrp="1"/>
          </p:cNvSpPr>
          <p:nvPr>
            <p:ph type="dt" sz="half" idx="10"/>
          </p:nvPr>
        </p:nvSpPr>
        <p:spPr>
          <a:xfrm>
            <a:off x="838200" y="6356350"/>
            <a:ext cx="2743200" cy="365125"/>
          </a:xfrm>
          <a:prstGeom prst="rect">
            <a:avLst/>
          </a:prstGeom>
        </p:spPr>
        <p:txBody>
          <a:bodyPr/>
          <a:lstStyle/>
          <a:p>
            <a:fld id="{DD83D1DD-FE3A-43FF-B8F5-FAB4071FB758}" type="datetimeFigureOut">
              <a:rPr lang="en-US" smtClean="0"/>
              <a:t>4/13/2023</a:t>
            </a:fld>
            <a:endParaRPr lang="en-US"/>
          </a:p>
        </p:txBody>
      </p:sp>
      <p:sp>
        <p:nvSpPr>
          <p:cNvPr id="5" name="Footer Placeholder 4">
            <a:extLst>
              <a:ext uri="{FF2B5EF4-FFF2-40B4-BE49-F238E27FC236}">
                <a16:creationId xmlns:a16="http://schemas.microsoft.com/office/drawing/2014/main" id="{9205E7E6-1893-48CA-86CA-F4C850BCB4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75A666-3067-47CC-9D74-A2524BDA946A}"/>
              </a:ext>
            </a:extLst>
          </p:cNvPr>
          <p:cNvSpPr>
            <a:spLocks noGrp="1"/>
          </p:cNvSpPr>
          <p:nvPr>
            <p:ph type="sldNum" sz="quarter" idx="12"/>
          </p:nvPr>
        </p:nvSpPr>
        <p:spPr>
          <a:xfrm>
            <a:off x="8610600" y="6356350"/>
            <a:ext cx="2743200" cy="365125"/>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32590032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56FE98-3F50-4FAE-AC59-687163A1E62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A57AF3-27B6-455E-934C-AA7FBAE1EFE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4EA30E-DCE4-417D-8726-4C18B1CE9C69}"/>
              </a:ext>
            </a:extLst>
          </p:cNvPr>
          <p:cNvSpPr>
            <a:spLocks noGrp="1"/>
          </p:cNvSpPr>
          <p:nvPr>
            <p:ph type="dt" sz="half" idx="10"/>
          </p:nvPr>
        </p:nvSpPr>
        <p:spPr>
          <a:xfrm>
            <a:off x="838200" y="6356350"/>
            <a:ext cx="2743200" cy="365125"/>
          </a:xfrm>
          <a:prstGeom prst="rect">
            <a:avLst/>
          </a:prstGeom>
        </p:spPr>
        <p:txBody>
          <a:bodyPr/>
          <a:lstStyle/>
          <a:p>
            <a:fld id="{DD83D1DD-FE3A-43FF-B8F5-FAB4071FB758}" type="datetimeFigureOut">
              <a:rPr lang="en-US" smtClean="0"/>
              <a:t>4/13/2023</a:t>
            </a:fld>
            <a:endParaRPr lang="en-US"/>
          </a:p>
        </p:txBody>
      </p:sp>
      <p:sp>
        <p:nvSpPr>
          <p:cNvPr id="5" name="Footer Placeholder 4">
            <a:extLst>
              <a:ext uri="{FF2B5EF4-FFF2-40B4-BE49-F238E27FC236}">
                <a16:creationId xmlns:a16="http://schemas.microsoft.com/office/drawing/2014/main" id="{978DD825-BDF0-40C4-8701-DD460BD26D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0C8B2E-F64C-4600-BA97-946B994ABEA2}"/>
              </a:ext>
            </a:extLst>
          </p:cNvPr>
          <p:cNvSpPr>
            <a:spLocks noGrp="1"/>
          </p:cNvSpPr>
          <p:nvPr>
            <p:ph type="sldNum" sz="quarter" idx="12"/>
          </p:nvPr>
        </p:nvSpPr>
        <p:spPr>
          <a:xfrm>
            <a:off x="8610600" y="6356350"/>
            <a:ext cx="2743200" cy="365125"/>
          </a:xfrm>
          <a:prstGeom prst="rect">
            <a:avLst/>
          </a:prstGeom>
        </p:spPr>
        <p:txBody>
          <a:bodyPr/>
          <a:lstStyle/>
          <a:p>
            <a:fld id="{0D24721F-230D-4813-B367-0345BC03DDB6}" type="slidenum">
              <a:rPr lang="en-US" smtClean="0"/>
              <a:t>‹#›</a:t>
            </a:fld>
            <a:endParaRPr lang="en-US"/>
          </a:p>
        </p:txBody>
      </p:sp>
    </p:spTree>
    <p:extLst>
      <p:ext uri="{BB962C8B-B14F-4D97-AF65-F5344CB8AC3E}">
        <p14:creationId xmlns:p14="http://schemas.microsoft.com/office/powerpoint/2010/main" val="2655750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238EE61-D9D1-495A-AD4D-03FE46D5437C}" type="datetimeFigureOut">
              <a:rPr lang="zh-CN" altLang="en-US" smtClean="0"/>
              <a:t>2023/4/13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C70AF49-D39D-4D43-9946-37B2A7F54377}" type="slidenum">
              <a:rPr lang="zh-CN" altLang="en-US" smtClean="0"/>
              <a:t>‹#›</a:t>
            </a:fld>
            <a:endParaRPr lang="zh-CN" altLang="en-US"/>
          </a:p>
        </p:txBody>
      </p:sp>
    </p:spTree>
    <p:extLst>
      <p:ext uri="{BB962C8B-B14F-4D97-AF65-F5344CB8AC3E}">
        <p14:creationId xmlns:p14="http://schemas.microsoft.com/office/powerpoint/2010/main" val="281114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1238EE61-D9D1-495A-AD4D-03FE46D5437C}" type="datetimeFigureOut">
              <a:rPr lang="zh-CN" altLang="en-US" smtClean="0"/>
              <a:t>2023/4/13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C70AF49-D39D-4D43-9946-37B2A7F54377}" type="slidenum">
              <a:rPr lang="zh-CN" altLang="en-US" smtClean="0"/>
              <a:t>‹#›</a:t>
            </a:fld>
            <a:endParaRPr lang="zh-CN" altLang="en-US"/>
          </a:p>
        </p:txBody>
      </p:sp>
    </p:spTree>
    <p:extLst>
      <p:ext uri="{BB962C8B-B14F-4D97-AF65-F5344CB8AC3E}">
        <p14:creationId xmlns:p14="http://schemas.microsoft.com/office/powerpoint/2010/main" val="368021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1238EE61-D9D1-495A-AD4D-03FE46D5437C}" type="datetimeFigureOut">
              <a:rPr lang="zh-CN" altLang="en-US" smtClean="0"/>
              <a:t>2023/4/13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C70AF49-D39D-4D43-9946-37B2A7F54377}" type="slidenum">
              <a:rPr lang="zh-CN" altLang="en-US" smtClean="0"/>
              <a:t>‹#›</a:t>
            </a:fld>
            <a:endParaRPr lang="zh-CN" altLang="en-US"/>
          </a:p>
        </p:txBody>
      </p:sp>
    </p:spTree>
    <p:extLst>
      <p:ext uri="{BB962C8B-B14F-4D97-AF65-F5344CB8AC3E}">
        <p14:creationId xmlns:p14="http://schemas.microsoft.com/office/powerpoint/2010/main" val="2579957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1238EE61-D9D1-495A-AD4D-03FE46D5437C}" type="datetimeFigureOut">
              <a:rPr lang="zh-CN" altLang="en-US" smtClean="0"/>
              <a:t>2023/4/13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C70AF49-D39D-4D43-9946-37B2A7F54377}" type="slidenum">
              <a:rPr lang="zh-CN" altLang="en-US" smtClean="0"/>
              <a:t>‹#›</a:t>
            </a:fld>
            <a:endParaRPr lang="zh-CN" altLang="en-US"/>
          </a:p>
        </p:txBody>
      </p:sp>
    </p:spTree>
    <p:extLst>
      <p:ext uri="{BB962C8B-B14F-4D97-AF65-F5344CB8AC3E}">
        <p14:creationId xmlns:p14="http://schemas.microsoft.com/office/powerpoint/2010/main" val="4177900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theme" Target="../theme/theme3.xml"/><Relationship Id="rId8"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CE5"/>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6CC0776-1B66-406B-B7E4-67CA9E2AA822}"/>
              </a:ext>
            </a:extLst>
          </p:cNvPr>
          <p:cNvGrpSpPr/>
          <p:nvPr userDrawn="1"/>
        </p:nvGrpSpPr>
        <p:grpSpPr>
          <a:xfrm>
            <a:off x="193817" y="6109909"/>
            <a:ext cx="11804366" cy="783792"/>
            <a:chOff x="-223793" y="6027003"/>
            <a:chExt cx="12515307" cy="830998"/>
          </a:xfrm>
        </p:grpSpPr>
        <p:pic>
          <p:nvPicPr>
            <p:cNvPr id="4" name="图片 3">
              <a:extLst>
                <a:ext uri="{FF2B5EF4-FFF2-40B4-BE49-F238E27FC236}">
                  <a16:creationId xmlns:a16="http://schemas.microsoft.com/office/drawing/2014/main" id="{C1BBE21A-83D4-4EEF-B0BC-8DD0EF5C2B1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5" name="图片 4">
              <a:extLst>
                <a:ext uri="{FF2B5EF4-FFF2-40B4-BE49-F238E27FC236}">
                  <a16:creationId xmlns:a16="http://schemas.microsoft.com/office/drawing/2014/main" id="{31EFE41B-2600-41C4-9558-9B384D07319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6" name="图片 5">
              <a:extLst>
                <a:ext uri="{FF2B5EF4-FFF2-40B4-BE49-F238E27FC236}">
                  <a16:creationId xmlns:a16="http://schemas.microsoft.com/office/drawing/2014/main" id="{19E1E513-A1EA-47BD-A8F3-012BA60341B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8" name="图片 7">
              <a:extLst>
                <a:ext uri="{FF2B5EF4-FFF2-40B4-BE49-F238E27FC236}">
                  <a16:creationId xmlns:a16="http://schemas.microsoft.com/office/drawing/2014/main" id="{3972DFF3-B398-4EA3-AD05-88EAF22D1A7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9" name="图片 8">
              <a:extLst>
                <a:ext uri="{FF2B5EF4-FFF2-40B4-BE49-F238E27FC236}">
                  <a16:creationId xmlns:a16="http://schemas.microsoft.com/office/drawing/2014/main" id="{0E940E4C-5599-45D4-AFA6-32053DD7343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0" name="图片 9">
              <a:extLst>
                <a:ext uri="{FF2B5EF4-FFF2-40B4-BE49-F238E27FC236}">
                  <a16:creationId xmlns:a16="http://schemas.microsoft.com/office/drawing/2014/main" id="{C32158D1-B33B-4CA0-91AC-85BAEC04DCB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1" name="图片 10">
              <a:extLst>
                <a:ext uri="{FF2B5EF4-FFF2-40B4-BE49-F238E27FC236}">
                  <a16:creationId xmlns:a16="http://schemas.microsoft.com/office/drawing/2014/main" id="{87668501-487A-4B99-B7D5-6C1596A56A1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2" name="图片 11">
            <a:extLst>
              <a:ext uri="{FF2B5EF4-FFF2-40B4-BE49-F238E27FC236}">
                <a16:creationId xmlns:a16="http://schemas.microsoft.com/office/drawing/2014/main" id="{56D86B63-057B-4CCC-A8FA-3EFFD70142E3}"/>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3" name="图片 12">
            <a:extLst>
              <a:ext uri="{FF2B5EF4-FFF2-40B4-BE49-F238E27FC236}">
                <a16:creationId xmlns:a16="http://schemas.microsoft.com/office/drawing/2014/main" id="{B31E11A9-6D9A-4CB4-A02E-687AD67B1EF5}"/>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4" name="图片 13">
            <a:extLst>
              <a:ext uri="{FF2B5EF4-FFF2-40B4-BE49-F238E27FC236}">
                <a16:creationId xmlns:a16="http://schemas.microsoft.com/office/drawing/2014/main" id="{A634CC6B-77B6-404A-B2EF-B4D36951591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a:off x="404897" y="400737"/>
            <a:ext cx="1119046" cy="791878"/>
          </a:xfrm>
          <a:prstGeom prst="rect">
            <a:avLst/>
          </a:prstGeom>
        </p:spPr>
      </p:pic>
    </p:spTree>
    <p:extLst>
      <p:ext uri="{BB962C8B-B14F-4D97-AF65-F5344CB8AC3E}">
        <p14:creationId xmlns:p14="http://schemas.microsoft.com/office/powerpoint/2010/main" val="2856469406"/>
      </p:ext>
    </p:extLst>
  </p:cSld>
  <p:clrMap bg1="lt1" tx1="dk1" bg2="lt2" tx2="dk2" accent1="accent1" accent2="accent2" accent3="accent3" accent4="accent4" accent5="accent5" accent6="accent6" hlink="hlink" folHlink="folHlink"/>
  <p:sldLayoutIdLst>
    <p:sldLayoutId id="2147483661" r:id="rId1"/>
    <p:sldLayoutId id="2147483745"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A748B79-5957-42B5-89F8-C041EF440EA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图片 7"/>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73762964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92244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53440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3.xml"/><Relationship Id="rId5" Type="http://schemas.openxmlformats.org/officeDocument/2006/relationships/image" Target="../media/image38.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6.wdp"/><Relationship Id="rId18" Type="http://schemas.openxmlformats.org/officeDocument/2006/relationships/image" Target="../media/image51.png"/><Relationship Id="rId3" Type="http://schemas.microsoft.com/office/2007/relationships/hdphoto" Target="../media/hdphoto2.wdp"/><Relationship Id="rId21" Type="http://schemas.openxmlformats.org/officeDocument/2006/relationships/image" Target="../media/image53.png"/><Relationship Id="rId7" Type="http://schemas.microsoft.com/office/2007/relationships/hdphoto" Target="../media/hdphoto4.wdp"/><Relationship Id="rId12" Type="http://schemas.openxmlformats.org/officeDocument/2006/relationships/image" Target="../media/image46.png"/><Relationship Id="rId17" Type="http://schemas.openxmlformats.org/officeDocument/2006/relationships/image" Target="../media/image50.png"/><Relationship Id="rId2" Type="http://schemas.openxmlformats.org/officeDocument/2006/relationships/image" Target="../media/image40.png"/><Relationship Id="rId16" Type="http://schemas.openxmlformats.org/officeDocument/2006/relationships/image" Target="../media/image49.png"/><Relationship Id="rId20" Type="http://schemas.microsoft.com/office/2007/relationships/hdphoto" Target="../media/hdphoto7.wdp"/><Relationship Id="rId1" Type="http://schemas.openxmlformats.org/officeDocument/2006/relationships/slideLayout" Target="../slideLayouts/slideLayout49.xml"/><Relationship Id="rId6" Type="http://schemas.openxmlformats.org/officeDocument/2006/relationships/image" Target="../media/image42.png"/><Relationship Id="rId11" Type="http://schemas.openxmlformats.org/officeDocument/2006/relationships/image" Target="../media/image45.png"/><Relationship Id="rId5" Type="http://schemas.microsoft.com/office/2007/relationships/hdphoto" Target="../media/hdphoto3.wdp"/><Relationship Id="rId15" Type="http://schemas.openxmlformats.org/officeDocument/2006/relationships/image" Target="../media/image48.png"/><Relationship Id="rId10" Type="http://schemas.microsoft.com/office/2007/relationships/hdphoto" Target="../media/hdphoto5.wdp"/><Relationship Id="rId19" Type="http://schemas.openxmlformats.org/officeDocument/2006/relationships/image" Target="../media/image52.png"/><Relationship Id="rId4" Type="http://schemas.openxmlformats.org/officeDocument/2006/relationships/image" Target="../media/image41.png"/><Relationship Id="rId9" Type="http://schemas.openxmlformats.org/officeDocument/2006/relationships/image" Target="../media/image44.png"/><Relationship Id="rId1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8.emf"/><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slideLayout" Target="../slideLayouts/slideLayout9.xml"/><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media1.wav"/><Relationship Id="rId16" Type="http://schemas.openxmlformats.org/officeDocument/2006/relationships/image" Target="../media/image26.png"/><Relationship Id="rId1" Type="http://schemas.microsoft.com/office/2007/relationships/media" Target="../media/media1.wav"/><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notesSlide" Target="../notesSlides/notesSlide1.xml"/><Relationship Id="rId9" Type="http://schemas.openxmlformats.org/officeDocument/2006/relationships/image" Target="../media/image19.pn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36" y="26853"/>
            <a:ext cx="12096531" cy="6804299"/>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025566" y="1291070"/>
            <a:ext cx="8140876" cy="45306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48808" y="3933044"/>
            <a:ext cx="8494392" cy="280432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52"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0447" y="837110"/>
            <a:ext cx="1298356" cy="133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4189992" y="4636709"/>
            <a:ext cx="4059055" cy="1013613"/>
          </a:xfrm>
          <a:prstGeom prst="rect">
            <a:avLst/>
          </a:prstGeom>
          <a:noFill/>
        </p:spPr>
        <p:txBody>
          <a:bodyPr wrap="none" lIns="90612" tIns="45308" rIns="90612" bIns="45308">
            <a:spAutoFit/>
          </a:bodyPr>
          <a:lstStyle/>
          <a:p>
            <a:pPr algn="ctr">
              <a:defRPr/>
            </a:pPr>
            <a:r>
              <a:rPr lang="en-US"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MÔN: TNXH</a:t>
            </a:r>
            <a:endParaRPr lang="vi-VN"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80B826-2E21-0BF1-6494-25FC6E32A38E}"/>
              </a:ext>
            </a:extLst>
          </p:cNvPr>
          <p:cNvPicPr>
            <a:picLocks noChangeAspect="1"/>
          </p:cNvPicPr>
          <p:nvPr/>
        </p:nvPicPr>
        <p:blipFill>
          <a:blip r:embed="rId2"/>
          <a:stretch>
            <a:fillRect/>
          </a:stretch>
        </p:blipFill>
        <p:spPr>
          <a:xfrm>
            <a:off x="274320" y="1898901"/>
            <a:ext cx="11257280" cy="2938422"/>
          </a:xfrm>
          <a:prstGeom prst="rect">
            <a:avLst/>
          </a:prstGeom>
        </p:spPr>
      </p:pic>
    </p:spTree>
    <p:extLst>
      <p:ext uri="{BB962C8B-B14F-4D97-AF65-F5344CB8AC3E}">
        <p14:creationId xmlns:p14="http://schemas.microsoft.com/office/powerpoint/2010/main" val="2155215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pic>
        <p:nvPicPr>
          <p:cNvPr id="16" name="Picture 15" descr="A picture containing background pattern&#10;&#10;Description automatically generated">
            <a:extLst>
              <a:ext uri="{FF2B5EF4-FFF2-40B4-BE49-F238E27FC236}">
                <a16:creationId xmlns:a16="http://schemas.microsoft.com/office/drawing/2014/main" id="{B5681053-F469-41BD-B228-C62DB2895E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pic>
        <p:nvPicPr>
          <p:cNvPr id="13" name="Picture 12" descr="Icon&#10;&#10;Description automatically generated">
            <a:extLst>
              <a:ext uri="{FF2B5EF4-FFF2-40B4-BE49-F238E27FC236}">
                <a16:creationId xmlns:a16="http://schemas.microsoft.com/office/drawing/2014/main" id="{6405CADA-D7FB-4F6D-88B7-84A4AB1AF6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0225" y="423356"/>
            <a:ext cx="8458200" cy="5644850"/>
          </a:xfrm>
          <a:prstGeom prst="rect">
            <a:avLst/>
          </a:prstGeom>
        </p:spPr>
      </p:pic>
      <p:sp>
        <p:nvSpPr>
          <p:cNvPr id="18" name="TextBox 17">
            <a:extLst>
              <a:ext uri="{FF2B5EF4-FFF2-40B4-BE49-F238E27FC236}">
                <a16:creationId xmlns:a16="http://schemas.microsoft.com/office/drawing/2014/main" id="{B4853E9C-4AB1-45E1-9DE4-60DF7605D790}"/>
              </a:ext>
            </a:extLst>
          </p:cNvPr>
          <p:cNvSpPr txBox="1"/>
          <p:nvPr/>
        </p:nvSpPr>
        <p:spPr>
          <a:xfrm>
            <a:off x="2581274" y="1732300"/>
            <a:ext cx="6981825" cy="2308324"/>
          </a:xfrm>
          <a:prstGeom prst="rect">
            <a:avLst/>
          </a:prstGeom>
          <a:noFill/>
        </p:spPr>
        <p:txBody>
          <a:bodyPr wrap="square">
            <a:spAutoFit/>
          </a:bodyPr>
          <a:lstStyle/>
          <a:p>
            <a:pPr lvl="0" algn="just">
              <a:defRPr/>
            </a:pPr>
            <a:r>
              <a:rPr lang="vi-VN" sz="4800" b="1" dirty="0">
                <a:solidFill>
                  <a:srgbClr val="002060"/>
                </a:solidFill>
                <a:latin typeface="Calibri" panose="020F0502020204030204" pitchFamily="34" charset="0"/>
                <a:cs typeface="Calibri" panose="020F0502020204030204" pitchFamily="34" charset="0"/>
              </a:rPr>
              <a:t>Trong đời sống, em đã gặp ai dùng tới la bàn chưa? Đó là trường hợp nào? </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1215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a:extLst>
              <a:ext uri="{FF2B5EF4-FFF2-40B4-BE49-F238E27FC236}">
                <a16:creationId xmlns:a16="http://schemas.microsoft.com/office/drawing/2014/main" id="{0A9E9097-822C-41D0-87B4-B3A8B0F6B0FB}"/>
              </a:ext>
            </a:extLst>
          </p:cNvPr>
          <p:cNvGrpSpPr/>
          <p:nvPr/>
        </p:nvGrpSpPr>
        <p:grpSpPr>
          <a:xfrm>
            <a:off x="4791732" y="3665680"/>
            <a:ext cx="5082689" cy="381933"/>
            <a:chOff x="4531763" y="904319"/>
            <a:chExt cx="3274666" cy="206375"/>
          </a:xfrm>
        </p:grpSpPr>
        <p:sp>
          <p:nvSpPr>
            <p:cNvPr id="46" name="Freeform 139">
              <a:extLst>
                <a:ext uri="{FF2B5EF4-FFF2-40B4-BE49-F238E27FC236}">
                  <a16:creationId xmlns:a16="http://schemas.microsoft.com/office/drawing/2014/main" id="{4B1454A8-65BF-44E2-BEC0-49BE3A4FDA72}"/>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78C9C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7" name="Freeform 139">
              <a:extLst>
                <a:ext uri="{FF2B5EF4-FFF2-40B4-BE49-F238E27FC236}">
                  <a16:creationId xmlns:a16="http://schemas.microsoft.com/office/drawing/2014/main" id="{E7EC73A7-FE8B-4EA2-973A-762E2A16EB8E}"/>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F5D12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Freeform 139">
              <a:extLst>
                <a:ext uri="{FF2B5EF4-FFF2-40B4-BE49-F238E27FC236}">
                  <a16:creationId xmlns:a16="http://schemas.microsoft.com/office/drawing/2014/main" id="{1941277B-8FD2-4D0E-AA78-AA770188C27E}"/>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D13758"/>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9" name="Freeform 139">
              <a:extLst>
                <a:ext uri="{FF2B5EF4-FFF2-40B4-BE49-F238E27FC236}">
                  <a16:creationId xmlns:a16="http://schemas.microsoft.com/office/drawing/2014/main" id="{129D9DB2-B4B8-46C1-A7DE-880941514261}"/>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7CB629"/>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50" name="Freeform 139">
              <a:extLst>
                <a:ext uri="{FF2B5EF4-FFF2-40B4-BE49-F238E27FC236}">
                  <a16:creationId xmlns:a16="http://schemas.microsoft.com/office/drawing/2014/main" id="{08828E92-5E2C-4BAF-9AF1-E3A9FD0F2465}"/>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F5D12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1" name="Freeform 139">
              <a:extLst>
                <a:ext uri="{FF2B5EF4-FFF2-40B4-BE49-F238E27FC236}">
                  <a16:creationId xmlns:a16="http://schemas.microsoft.com/office/drawing/2014/main" id="{3F7B4E2C-E9DD-47F1-8351-3D9B51B55E9E}"/>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78C9C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2" name="Freeform 139">
              <a:extLst>
                <a:ext uri="{FF2B5EF4-FFF2-40B4-BE49-F238E27FC236}">
                  <a16:creationId xmlns:a16="http://schemas.microsoft.com/office/drawing/2014/main" id="{4755A21F-9DC6-4F3E-A3E1-9C53AF138259}"/>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7CB629"/>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139">
              <a:extLst>
                <a:ext uri="{FF2B5EF4-FFF2-40B4-BE49-F238E27FC236}">
                  <a16:creationId xmlns:a16="http://schemas.microsoft.com/office/drawing/2014/main" id="{B4B86D21-2123-416E-AB4D-B870A586E14B}"/>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D13758"/>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139">
              <a:extLst>
                <a:ext uri="{FF2B5EF4-FFF2-40B4-BE49-F238E27FC236}">
                  <a16:creationId xmlns:a16="http://schemas.microsoft.com/office/drawing/2014/main" id="{31030AE4-C629-4270-9BC5-9FF3EAAEA9A3}"/>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F5D12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139">
              <a:extLst>
                <a:ext uri="{FF2B5EF4-FFF2-40B4-BE49-F238E27FC236}">
                  <a16:creationId xmlns:a16="http://schemas.microsoft.com/office/drawing/2014/main" id="{73737199-6866-49F6-BA8C-9760D0547A21}"/>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78C9C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69" name="图片 68">
            <a:extLst>
              <a:ext uri="{FF2B5EF4-FFF2-40B4-BE49-F238E27FC236}">
                <a16:creationId xmlns:a16="http://schemas.microsoft.com/office/drawing/2014/main" id="{95DE8B06-7978-460E-AA20-FF40D6C6F70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850" y="1485181"/>
            <a:ext cx="3168402" cy="5152000"/>
          </a:xfrm>
          <a:prstGeom prst="rect">
            <a:avLst/>
          </a:prstGeom>
        </p:spPr>
      </p:pic>
      <p:pic>
        <p:nvPicPr>
          <p:cNvPr id="12" name="图片 11">
            <a:extLst>
              <a:ext uri="{FF2B5EF4-FFF2-40B4-BE49-F238E27FC236}">
                <a16:creationId xmlns:a16="http://schemas.microsoft.com/office/drawing/2014/main" id="{AC532A9B-2335-47B6-ACF9-919552F8CEB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id="{14FA2D53-D5EB-4057-8AC5-F60661FD367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id="{4E5A7DB2-14AD-4B65-BFA6-BBE0BEBF10F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id="{31FDDC01-90B3-4862-86F3-176251973F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625982" y="1538630"/>
            <a:ext cx="1566018" cy="1108172"/>
          </a:xfrm>
          <a:prstGeom prst="rect">
            <a:avLst/>
          </a:prstGeom>
        </p:spPr>
      </p:pic>
      <p:grpSp>
        <p:nvGrpSpPr>
          <p:cNvPr id="16" name="组合 15">
            <a:extLst>
              <a:ext uri="{FF2B5EF4-FFF2-40B4-BE49-F238E27FC236}">
                <a16:creationId xmlns:a16="http://schemas.microsoft.com/office/drawing/2014/main"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23" name="图片 22">
            <a:extLst>
              <a:ext uri="{FF2B5EF4-FFF2-40B4-BE49-F238E27FC236}">
                <a16:creationId xmlns:a16="http://schemas.microsoft.com/office/drawing/2014/main" id="{E477AD2A-CD3C-4BB3-9A34-82EC978AE24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42647" y="626511"/>
            <a:ext cx="646843" cy="457729"/>
          </a:xfrm>
          <a:prstGeom prst="rect">
            <a:avLst/>
          </a:prstGeom>
        </p:spPr>
      </p:pic>
      <p:grpSp>
        <p:nvGrpSpPr>
          <p:cNvPr id="24" name="组合 23">
            <a:extLst>
              <a:ext uri="{FF2B5EF4-FFF2-40B4-BE49-F238E27FC236}">
                <a16:creationId xmlns:a16="http://schemas.microsoft.com/office/drawing/2014/main" id="{6CFB01D5-B8E8-47DD-84E5-00D9BC58E775}"/>
              </a:ext>
            </a:extLst>
          </p:cNvPr>
          <p:cNvGrpSpPr/>
          <p:nvPr/>
        </p:nvGrpSpPr>
        <p:grpSpPr>
          <a:xfrm rot="1211024">
            <a:off x="8573401" y="4416537"/>
            <a:ext cx="608732" cy="866270"/>
            <a:chOff x="10766636" y="3941730"/>
            <a:chExt cx="1047922" cy="1352954"/>
          </a:xfrm>
        </p:grpSpPr>
        <p:sp>
          <p:nvSpPr>
            <p:cNvPr id="25" name="Freeform 108">
              <a:extLst>
                <a:ext uri="{FF2B5EF4-FFF2-40B4-BE49-F238E27FC236}">
                  <a16:creationId xmlns:a16="http://schemas.microsoft.com/office/drawing/2014/main" id="{623A2940-849C-424B-9373-1E088541B94B}"/>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6" name="Freeform 109">
              <a:extLst>
                <a:ext uri="{FF2B5EF4-FFF2-40B4-BE49-F238E27FC236}">
                  <a16:creationId xmlns:a16="http://schemas.microsoft.com/office/drawing/2014/main" id="{312E6477-886C-4CCF-8FE8-8EE888D0A38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7" name="Freeform 110">
              <a:extLst>
                <a:ext uri="{FF2B5EF4-FFF2-40B4-BE49-F238E27FC236}">
                  <a16:creationId xmlns:a16="http://schemas.microsoft.com/office/drawing/2014/main" id="{F7419DE1-8A8A-4C32-BB88-2F697A8FBF69}"/>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8" name="Freeform 111">
              <a:extLst>
                <a:ext uri="{FF2B5EF4-FFF2-40B4-BE49-F238E27FC236}">
                  <a16:creationId xmlns:a16="http://schemas.microsoft.com/office/drawing/2014/main" id="{8E8BC364-D778-4E50-AF95-03FB104D667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9" name="Freeform 112">
              <a:extLst>
                <a:ext uri="{FF2B5EF4-FFF2-40B4-BE49-F238E27FC236}">
                  <a16:creationId xmlns:a16="http://schemas.microsoft.com/office/drawing/2014/main" id="{B0BD912F-0010-4BB8-958C-79BFBE113374}"/>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0" name="Freeform 113">
              <a:extLst>
                <a:ext uri="{FF2B5EF4-FFF2-40B4-BE49-F238E27FC236}">
                  <a16:creationId xmlns:a16="http://schemas.microsoft.com/office/drawing/2014/main" id="{67160412-3511-49A2-86D9-72482F9D454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sp>
        <p:nvSpPr>
          <p:cNvPr id="31" name="Freeform 123">
            <a:extLst>
              <a:ext uri="{FF2B5EF4-FFF2-40B4-BE49-F238E27FC236}">
                <a16:creationId xmlns:a16="http://schemas.microsoft.com/office/drawing/2014/main"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id="{293B2520-92F7-4D14-80D6-5A5511A538F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id="{1FA3B205-EC63-4DA8-B315-BC04B9091A6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80193" y="1107137"/>
            <a:ext cx="930827" cy="658686"/>
          </a:xfrm>
          <a:prstGeom prst="rect">
            <a:avLst/>
          </a:prstGeom>
        </p:spPr>
      </p:pic>
      <p:pic>
        <p:nvPicPr>
          <p:cNvPr id="66" name="图片 65">
            <a:extLst>
              <a:ext uri="{FF2B5EF4-FFF2-40B4-BE49-F238E27FC236}">
                <a16:creationId xmlns:a16="http://schemas.microsoft.com/office/drawing/2014/main" id="{0AE46414-98AD-494A-B672-366FD8775AD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id="{66B48E2F-FF01-4248-902B-97EF747037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id="{EDB7A16B-DA71-44C0-9C4D-809A342794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pic>
        <p:nvPicPr>
          <p:cNvPr id="3" name="Picture 2">
            <a:extLst>
              <a:ext uri="{FF2B5EF4-FFF2-40B4-BE49-F238E27FC236}">
                <a16:creationId xmlns:a16="http://schemas.microsoft.com/office/drawing/2014/main" id="{1A56161A-3B6C-4A30-82B8-24F6994E1CA1}"/>
              </a:ext>
            </a:extLst>
          </p:cNvPr>
          <p:cNvPicPr>
            <a:picLocks noChangeAspect="1"/>
          </p:cNvPicPr>
          <p:nvPr/>
        </p:nvPicPr>
        <p:blipFill>
          <a:blip r:embed="rId6"/>
          <a:stretch>
            <a:fillRect/>
          </a:stretch>
        </p:blipFill>
        <p:spPr>
          <a:xfrm>
            <a:off x="4576444" y="2304817"/>
            <a:ext cx="5066215" cy="1322947"/>
          </a:xfrm>
          <a:prstGeom prst="rect">
            <a:avLst/>
          </a:prstGeom>
        </p:spPr>
      </p:pic>
    </p:spTree>
    <p:extLst>
      <p:ext uri="{BB962C8B-B14F-4D97-AF65-F5344CB8AC3E}">
        <p14:creationId xmlns:p14="http://schemas.microsoft.com/office/powerpoint/2010/main" val="1086728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par>
                                <p:cTn id="29" presetID="14" presetClass="entr" presetSubtype="1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randombar(horizontal)">
                                      <p:cBhvr>
                                        <p:cTn id="31" dur="500"/>
                                        <p:tgtEl>
                                          <p:spTgt spid="33"/>
                                        </p:tgtEl>
                                      </p:cBhvr>
                                    </p:animEffect>
                                  </p:childTnLst>
                                </p:cTn>
                              </p:par>
                              <p:par>
                                <p:cTn id="32" presetID="14" presetClass="entr" presetSubtype="1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randombar(horizontal)">
                                      <p:cBhvr>
                                        <p:cTn id="34" dur="500"/>
                                        <p:tgtEl>
                                          <p:spTgt spid="34"/>
                                        </p:tgtEl>
                                      </p:cBhvr>
                                    </p:animEffect>
                                  </p:childTnLst>
                                </p:cTn>
                              </p:par>
                              <p:par>
                                <p:cTn id="35" presetID="14" presetClass="entr" presetSubtype="1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randombar(horizontal)">
                                      <p:cBhvr>
                                        <p:cTn id="37" dur="500"/>
                                        <p:tgtEl>
                                          <p:spTgt spid="41"/>
                                        </p:tgtEl>
                                      </p:cBhvr>
                                    </p:animEffect>
                                  </p:childTnLst>
                                </p:cTn>
                              </p:par>
                              <p:par>
                                <p:cTn id="38" presetID="14" presetClass="entr" presetSubtype="10" fill="hold" nodeType="with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randombar(horizontal)">
                                      <p:cBhvr>
                                        <p:cTn id="40" dur="500"/>
                                        <p:tgtEl>
                                          <p:spTgt spid="66"/>
                                        </p:tgtEl>
                                      </p:cBhvr>
                                    </p:animEffect>
                                  </p:childTnLst>
                                </p:cTn>
                              </p:par>
                              <p:par>
                                <p:cTn id="41" presetID="14" presetClass="entr" presetSubtype="10" fill="hold" nodeType="with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randombar(horizontal)">
                                      <p:cBhvr>
                                        <p:cTn id="43" dur="500"/>
                                        <p:tgtEl>
                                          <p:spTgt spid="67"/>
                                        </p:tgtEl>
                                      </p:cBhvr>
                                    </p:animEffect>
                                  </p:childTnLst>
                                </p:cTn>
                              </p:par>
                              <p:par>
                                <p:cTn id="44" presetID="14" presetClass="entr" presetSubtype="10" fill="hold"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randombar(horizontal)">
                                      <p:cBhvr>
                                        <p:cTn id="46" dur="500"/>
                                        <p:tgtEl>
                                          <p:spTgt spid="68"/>
                                        </p:tgtEl>
                                      </p:cBhvr>
                                    </p:animEffect>
                                  </p:childTnLst>
                                </p:cTn>
                              </p:par>
                            </p:childTnLst>
                          </p:cTn>
                        </p:par>
                        <p:par>
                          <p:cTn id="47" fill="hold">
                            <p:stCondLst>
                              <p:cond delay="500"/>
                            </p:stCondLst>
                            <p:childTnLst>
                              <p:par>
                                <p:cTn id="48" presetID="22" presetClass="entr" presetSubtype="4" fill="hold" nodeType="afterEffect">
                                  <p:stCondLst>
                                    <p:cond delay="0"/>
                                  </p:stCondLst>
                                  <p:childTnLst>
                                    <p:set>
                                      <p:cBhvr>
                                        <p:cTn id="49" dur="1" fill="hold">
                                          <p:stCondLst>
                                            <p:cond delay="0"/>
                                          </p:stCondLst>
                                        </p:cTn>
                                        <p:tgtEl>
                                          <p:spTgt spid="69"/>
                                        </p:tgtEl>
                                        <p:attrNameLst>
                                          <p:attrName>style.visibility</p:attrName>
                                        </p:attrNameLst>
                                      </p:cBhvr>
                                      <p:to>
                                        <p:strVal val="visible"/>
                                      </p:to>
                                    </p:set>
                                    <p:animEffect transition="in" filter="wipe(down)">
                                      <p:cBhvr>
                                        <p:cTn id="50" dur="500"/>
                                        <p:tgtEl>
                                          <p:spTgt spid="69"/>
                                        </p:tgtEl>
                                      </p:cBhvr>
                                    </p:animEffect>
                                  </p:childTnLst>
                                </p:cTn>
                              </p:par>
                              <p:par>
                                <p:cTn id="51" presetID="42" presetClass="entr" presetSubtype="0"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1000"/>
                                        <p:tgtEl>
                                          <p:spTgt spid="45"/>
                                        </p:tgtEl>
                                      </p:cBhvr>
                                    </p:animEffect>
                                    <p:anim calcmode="lin" valueType="num">
                                      <p:cBhvr>
                                        <p:cTn id="54" dur="1000" fill="hold"/>
                                        <p:tgtEl>
                                          <p:spTgt spid="45"/>
                                        </p:tgtEl>
                                        <p:attrNameLst>
                                          <p:attrName>ppt_x</p:attrName>
                                        </p:attrNameLst>
                                      </p:cBhvr>
                                      <p:tavLst>
                                        <p:tav tm="0">
                                          <p:val>
                                            <p:strVal val="#ppt_x"/>
                                          </p:val>
                                        </p:tav>
                                        <p:tav tm="100000">
                                          <p:val>
                                            <p:strVal val="#ppt_x"/>
                                          </p:val>
                                        </p:tav>
                                      </p:tavLst>
                                    </p:anim>
                                    <p:anim calcmode="lin" valueType="num">
                                      <p:cBhvr>
                                        <p:cTn id="5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barn(inVertical)">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6FFFF"/>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37392511-9612-4704-9535-8E06E2D20602}"/>
              </a:ext>
            </a:extLst>
          </p:cNvPr>
          <p:cNvSpPr/>
          <p:nvPr/>
        </p:nvSpPr>
        <p:spPr>
          <a:xfrm>
            <a:off x="440760" y="373933"/>
            <a:ext cx="11165297" cy="6082774"/>
          </a:xfrm>
          <a:custGeom>
            <a:avLst/>
            <a:gdLst>
              <a:gd name="connsiteX0" fmla="*/ 0 w 10102221"/>
              <a:gd name="connsiteY0" fmla="*/ 956752 h 5740400"/>
              <a:gd name="connsiteX1" fmla="*/ 956752 w 10102221"/>
              <a:gd name="connsiteY1" fmla="*/ 0 h 5740400"/>
              <a:gd name="connsiteX2" fmla="*/ 9145469 w 10102221"/>
              <a:gd name="connsiteY2" fmla="*/ 0 h 5740400"/>
              <a:gd name="connsiteX3" fmla="*/ 10102221 w 10102221"/>
              <a:gd name="connsiteY3" fmla="*/ 956752 h 5740400"/>
              <a:gd name="connsiteX4" fmla="*/ 10102221 w 10102221"/>
              <a:gd name="connsiteY4" fmla="*/ 4783648 h 5740400"/>
              <a:gd name="connsiteX5" fmla="*/ 9145469 w 10102221"/>
              <a:gd name="connsiteY5" fmla="*/ 5740400 h 5740400"/>
              <a:gd name="connsiteX6" fmla="*/ 956752 w 10102221"/>
              <a:gd name="connsiteY6" fmla="*/ 5740400 h 5740400"/>
              <a:gd name="connsiteX7" fmla="*/ 0 w 10102221"/>
              <a:gd name="connsiteY7" fmla="*/ 4783648 h 5740400"/>
              <a:gd name="connsiteX8" fmla="*/ 0 w 10102221"/>
              <a:gd name="connsiteY8" fmla="*/ 956752 h 5740400"/>
              <a:gd name="connsiteX0" fmla="*/ 751840 w 10102221"/>
              <a:gd name="connsiteY0" fmla="*/ 1363152 h 5740400"/>
              <a:gd name="connsiteX1" fmla="*/ 956752 w 10102221"/>
              <a:gd name="connsiteY1" fmla="*/ 0 h 5740400"/>
              <a:gd name="connsiteX2" fmla="*/ 9145469 w 10102221"/>
              <a:gd name="connsiteY2" fmla="*/ 0 h 5740400"/>
              <a:gd name="connsiteX3" fmla="*/ 10102221 w 10102221"/>
              <a:gd name="connsiteY3" fmla="*/ 956752 h 5740400"/>
              <a:gd name="connsiteX4" fmla="*/ 10102221 w 10102221"/>
              <a:gd name="connsiteY4" fmla="*/ 4783648 h 5740400"/>
              <a:gd name="connsiteX5" fmla="*/ 9145469 w 10102221"/>
              <a:gd name="connsiteY5" fmla="*/ 5740400 h 5740400"/>
              <a:gd name="connsiteX6" fmla="*/ 956752 w 10102221"/>
              <a:gd name="connsiteY6" fmla="*/ 5740400 h 5740400"/>
              <a:gd name="connsiteX7" fmla="*/ 0 w 10102221"/>
              <a:gd name="connsiteY7" fmla="*/ 4783648 h 5740400"/>
              <a:gd name="connsiteX8" fmla="*/ 751840 w 10102221"/>
              <a:gd name="connsiteY8" fmla="*/ 1363152 h 5740400"/>
              <a:gd name="connsiteX0" fmla="*/ 751840 w 10102221"/>
              <a:gd name="connsiteY0" fmla="*/ 1363152 h 5740400"/>
              <a:gd name="connsiteX1" fmla="*/ 956752 w 10102221"/>
              <a:gd name="connsiteY1" fmla="*/ 0 h 5740400"/>
              <a:gd name="connsiteX2" fmla="*/ 9145469 w 10102221"/>
              <a:gd name="connsiteY2" fmla="*/ 0 h 5740400"/>
              <a:gd name="connsiteX3" fmla="*/ 10102221 w 10102221"/>
              <a:gd name="connsiteY3" fmla="*/ 956752 h 5740400"/>
              <a:gd name="connsiteX4" fmla="*/ 10102221 w 10102221"/>
              <a:gd name="connsiteY4" fmla="*/ 4783648 h 5740400"/>
              <a:gd name="connsiteX5" fmla="*/ 9145469 w 10102221"/>
              <a:gd name="connsiteY5" fmla="*/ 5740400 h 5740400"/>
              <a:gd name="connsiteX6" fmla="*/ 1413952 w 10102221"/>
              <a:gd name="connsiteY6" fmla="*/ 4439920 h 5740400"/>
              <a:gd name="connsiteX7" fmla="*/ 0 w 10102221"/>
              <a:gd name="connsiteY7" fmla="*/ 4783648 h 5740400"/>
              <a:gd name="connsiteX8" fmla="*/ 751840 w 10102221"/>
              <a:gd name="connsiteY8" fmla="*/ 1363152 h 5740400"/>
              <a:gd name="connsiteX0" fmla="*/ 751840 w 10102221"/>
              <a:gd name="connsiteY0" fmla="*/ 1363152 h 5740400"/>
              <a:gd name="connsiteX1" fmla="*/ 956752 w 10102221"/>
              <a:gd name="connsiteY1" fmla="*/ 0 h 5740400"/>
              <a:gd name="connsiteX2" fmla="*/ 9145469 w 10102221"/>
              <a:gd name="connsiteY2" fmla="*/ 0 h 5740400"/>
              <a:gd name="connsiteX3" fmla="*/ 10102221 w 10102221"/>
              <a:gd name="connsiteY3" fmla="*/ 956752 h 5740400"/>
              <a:gd name="connsiteX4" fmla="*/ 10102221 w 10102221"/>
              <a:gd name="connsiteY4" fmla="*/ 4783648 h 5740400"/>
              <a:gd name="connsiteX5" fmla="*/ 9145469 w 10102221"/>
              <a:gd name="connsiteY5" fmla="*/ 5740400 h 5740400"/>
              <a:gd name="connsiteX6" fmla="*/ 1413952 w 10102221"/>
              <a:gd name="connsiteY6" fmla="*/ 4439920 h 5740400"/>
              <a:gd name="connsiteX7" fmla="*/ 0 w 10102221"/>
              <a:gd name="connsiteY7" fmla="*/ 4783648 h 5740400"/>
              <a:gd name="connsiteX8" fmla="*/ 751840 w 10102221"/>
              <a:gd name="connsiteY8" fmla="*/ 1363152 h 5740400"/>
              <a:gd name="connsiteX0" fmla="*/ 751840 w 10102221"/>
              <a:gd name="connsiteY0" fmla="*/ 1363152 h 5740400"/>
              <a:gd name="connsiteX1" fmla="*/ 956752 w 10102221"/>
              <a:gd name="connsiteY1" fmla="*/ 0 h 5740400"/>
              <a:gd name="connsiteX2" fmla="*/ 9145469 w 10102221"/>
              <a:gd name="connsiteY2" fmla="*/ 0 h 5740400"/>
              <a:gd name="connsiteX3" fmla="*/ 10102221 w 10102221"/>
              <a:gd name="connsiteY3" fmla="*/ 956752 h 5740400"/>
              <a:gd name="connsiteX4" fmla="*/ 10102221 w 10102221"/>
              <a:gd name="connsiteY4" fmla="*/ 4783648 h 5740400"/>
              <a:gd name="connsiteX5" fmla="*/ 9145469 w 10102221"/>
              <a:gd name="connsiteY5" fmla="*/ 5740400 h 5740400"/>
              <a:gd name="connsiteX6" fmla="*/ 1413952 w 10102221"/>
              <a:gd name="connsiteY6" fmla="*/ 4439920 h 5740400"/>
              <a:gd name="connsiteX7" fmla="*/ 0 w 10102221"/>
              <a:gd name="connsiteY7" fmla="*/ 4783648 h 5740400"/>
              <a:gd name="connsiteX8" fmla="*/ 751840 w 10102221"/>
              <a:gd name="connsiteY8" fmla="*/ 1363152 h 5740400"/>
              <a:gd name="connsiteX0" fmla="*/ 751840 w 10102221"/>
              <a:gd name="connsiteY0" fmla="*/ 1363152 h 5740400"/>
              <a:gd name="connsiteX1" fmla="*/ 956752 w 10102221"/>
              <a:gd name="connsiteY1" fmla="*/ 0 h 5740400"/>
              <a:gd name="connsiteX2" fmla="*/ 9145469 w 10102221"/>
              <a:gd name="connsiteY2" fmla="*/ 0 h 5740400"/>
              <a:gd name="connsiteX3" fmla="*/ 10102221 w 10102221"/>
              <a:gd name="connsiteY3" fmla="*/ 956752 h 5740400"/>
              <a:gd name="connsiteX4" fmla="*/ 8659501 w 10102221"/>
              <a:gd name="connsiteY4" fmla="*/ 4610928 h 5740400"/>
              <a:gd name="connsiteX5" fmla="*/ 9145469 w 10102221"/>
              <a:gd name="connsiteY5" fmla="*/ 5740400 h 5740400"/>
              <a:gd name="connsiteX6" fmla="*/ 1413952 w 10102221"/>
              <a:gd name="connsiteY6" fmla="*/ 4439920 h 5740400"/>
              <a:gd name="connsiteX7" fmla="*/ 0 w 10102221"/>
              <a:gd name="connsiteY7" fmla="*/ 4783648 h 5740400"/>
              <a:gd name="connsiteX8" fmla="*/ 751840 w 10102221"/>
              <a:gd name="connsiteY8" fmla="*/ 1363152 h 5740400"/>
              <a:gd name="connsiteX0" fmla="*/ 751840 w 10102221"/>
              <a:gd name="connsiteY0" fmla="*/ 1363152 h 5740400"/>
              <a:gd name="connsiteX1" fmla="*/ 956752 w 10102221"/>
              <a:gd name="connsiteY1" fmla="*/ 0 h 5740400"/>
              <a:gd name="connsiteX2" fmla="*/ 9145469 w 10102221"/>
              <a:gd name="connsiteY2" fmla="*/ 0 h 5740400"/>
              <a:gd name="connsiteX3" fmla="*/ 10102221 w 10102221"/>
              <a:gd name="connsiteY3" fmla="*/ 956752 h 5740400"/>
              <a:gd name="connsiteX4" fmla="*/ 8659501 w 10102221"/>
              <a:gd name="connsiteY4" fmla="*/ 4610928 h 5740400"/>
              <a:gd name="connsiteX5" fmla="*/ 9145469 w 10102221"/>
              <a:gd name="connsiteY5" fmla="*/ 5740400 h 5740400"/>
              <a:gd name="connsiteX6" fmla="*/ 1413952 w 10102221"/>
              <a:gd name="connsiteY6" fmla="*/ 4439920 h 5740400"/>
              <a:gd name="connsiteX7" fmla="*/ 0 w 10102221"/>
              <a:gd name="connsiteY7" fmla="*/ 4783648 h 5740400"/>
              <a:gd name="connsiteX8" fmla="*/ 751840 w 10102221"/>
              <a:gd name="connsiteY8" fmla="*/ 1363152 h 5740400"/>
              <a:gd name="connsiteX0" fmla="*/ 751840 w 10102221"/>
              <a:gd name="connsiteY0" fmla="*/ 1363152 h 5740400"/>
              <a:gd name="connsiteX1" fmla="*/ 956752 w 10102221"/>
              <a:gd name="connsiteY1" fmla="*/ 0 h 5740400"/>
              <a:gd name="connsiteX2" fmla="*/ 9145469 w 10102221"/>
              <a:gd name="connsiteY2" fmla="*/ 0 h 5740400"/>
              <a:gd name="connsiteX3" fmla="*/ 10102221 w 10102221"/>
              <a:gd name="connsiteY3" fmla="*/ 956752 h 5740400"/>
              <a:gd name="connsiteX4" fmla="*/ 8659501 w 10102221"/>
              <a:gd name="connsiteY4" fmla="*/ 4610928 h 5740400"/>
              <a:gd name="connsiteX5" fmla="*/ 9145469 w 10102221"/>
              <a:gd name="connsiteY5" fmla="*/ 5740400 h 5740400"/>
              <a:gd name="connsiteX6" fmla="*/ 1413952 w 10102221"/>
              <a:gd name="connsiteY6" fmla="*/ 4439920 h 5740400"/>
              <a:gd name="connsiteX7" fmla="*/ 0 w 10102221"/>
              <a:gd name="connsiteY7" fmla="*/ 4783648 h 5740400"/>
              <a:gd name="connsiteX8" fmla="*/ 751840 w 10102221"/>
              <a:gd name="connsiteY8" fmla="*/ 1363152 h 5740400"/>
              <a:gd name="connsiteX0" fmla="*/ 751840 w 10102221"/>
              <a:gd name="connsiteY0" fmla="*/ 1363152 h 5740400"/>
              <a:gd name="connsiteX1" fmla="*/ 956752 w 10102221"/>
              <a:gd name="connsiteY1" fmla="*/ 0 h 5740400"/>
              <a:gd name="connsiteX2" fmla="*/ 9145469 w 10102221"/>
              <a:gd name="connsiteY2" fmla="*/ 0 h 5740400"/>
              <a:gd name="connsiteX3" fmla="*/ 10102221 w 10102221"/>
              <a:gd name="connsiteY3" fmla="*/ 956752 h 5740400"/>
              <a:gd name="connsiteX4" fmla="*/ 8659501 w 10102221"/>
              <a:gd name="connsiteY4" fmla="*/ 4610928 h 5740400"/>
              <a:gd name="connsiteX5" fmla="*/ 9145469 w 10102221"/>
              <a:gd name="connsiteY5" fmla="*/ 5740400 h 5740400"/>
              <a:gd name="connsiteX6" fmla="*/ 1413952 w 10102221"/>
              <a:gd name="connsiteY6" fmla="*/ 4439920 h 5740400"/>
              <a:gd name="connsiteX7" fmla="*/ 0 w 10102221"/>
              <a:gd name="connsiteY7" fmla="*/ 4783648 h 5740400"/>
              <a:gd name="connsiteX8" fmla="*/ 751840 w 10102221"/>
              <a:gd name="connsiteY8" fmla="*/ 1363152 h 5740400"/>
              <a:gd name="connsiteX0" fmla="*/ 751840 w 10138465"/>
              <a:gd name="connsiteY0" fmla="*/ 1363152 h 5740400"/>
              <a:gd name="connsiteX1" fmla="*/ 956752 w 10138465"/>
              <a:gd name="connsiteY1" fmla="*/ 0 h 5740400"/>
              <a:gd name="connsiteX2" fmla="*/ 9145469 w 10138465"/>
              <a:gd name="connsiteY2" fmla="*/ 0 h 5740400"/>
              <a:gd name="connsiteX3" fmla="*/ 10102221 w 10138465"/>
              <a:gd name="connsiteY3" fmla="*/ 956752 h 5740400"/>
              <a:gd name="connsiteX4" fmla="*/ 9695821 w 10138465"/>
              <a:gd name="connsiteY4" fmla="*/ 4489008 h 5740400"/>
              <a:gd name="connsiteX5" fmla="*/ 9145469 w 10138465"/>
              <a:gd name="connsiteY5" fmla="*/ 5740400 h 5740400"/>
              <a:gd name="connsiteX6" fmla="*/ 1413952 w 10138465"/>
              <a:gd name="connsiteY6" fmla="*/ 4439920 h 5740400"/>
              <a:gd name="connsiteX7" fmla="*/ 0 w 10138465"/>
              <a:gd name="connsiteY7" fmla="*/ 4783648 h 5740400"/>
              <a:gd name="connsiteX8" fmla="*/ 751840 w 10138465"/>
              <a:gd name="connsiteY8" fmla="*/ 1363152 h 5740400"/>
              <a:gd name="connsiteX0" fmla="*/ 751840 w 10102221"/>
              <a:gd name="connsiteY0" fmla="*/ 1363152 h 5741652"/>
              <a:gd name="connsiteX1" fmla="*/ 956752 w 10102221"/>
              <a:gd name="connsiteY1" fmla="*/ 0 h 5741652"/>
              <a:gd name="connsiteX2" fmla="*/ 9145469 w 10102221"/>
              <a:gd name="connsiteY2" fmla="*/ 0 h 5741652"/>
              <a:gd name="connsiteX3" fmla="*/ 10102221 w 10102221"/>
              <a:gd name="connsiteY3" fmla="*/ 956752 h 5741652"/>
              <a:gd name="connsiteX4" fmla="*/ 9695821 w 10102221"/>
              <a:gd name="connsiteY4" fmla="*/ 4489008 h 5741652"/>
              <a:gd name="connsiteX5" fmla="*/ 9145469 w 10102221"/>
              <a:gd name="connsiteY5" fmla="*/ 5740400 h 5741652"/>
              <a:gd name="connsiteX6" fmla="*/ 1413952 w 10102221"/>
              <a:gd name="connsiteY6" fmla="*/ 4439920 h 5741652"/>
              <a:gd name="connsiteX7" fmla="*/ 0 w 10102221"/>
              <a:gd name="connsiteY7" fmla="*/ 4783648 h 5741652"/>
              <a:gd name="connsiteX8" fmla="*/ 751840 w 10102221"/>
              <a:gd name="connsiteY8" fmla="*/ 1363152 h 5741652"/>
              <a:gd name="connsiteX0" fmla="*/ 751840 w 10102221"/>
              <a:gd name="connsiteY0" fmla="*/ 1363152 h 5741652"/>
              <a:gd name="connsiteX1" fmla="*/ 956752 w 10102221"/>
              <a:gd name="connsiteY1" fmla="*/ 0 h 5741652"/>
              <a:gd name="connsiteX2" fmla="*/ 9145469 w 10102221"/>
              <a:gd name="connsiteY2" fmla="*/ 0 h 5741652"/>
              <a:gd name="connsiteX3" fmla="*/ 10102221 w 10102221"/>
              <a:gd name="connsiteY3" fmla="*/ 956752 h 5741652"/>
              <a:gd name="connsiteX4" fmla="*/ 9695821 w 10102221"/>
              <a:gd name="connsiteY4" fmla="*/ 4489008 h 5741652"/>
              <a:gd name="connsiteX5" fmla="*/ 9145469 w 10102221"/>
              <a:gd name="connsiteY5" fmla="*/ 5740400 h 5741652"/>
              <a:gd name="connsiteX6" fmla="*/ 1413952 w 10102221"/>
              <a:gd name="connsiteY6" fmla="*/ 4439920 h 5741652"/>
              <a:gd name="connsiteX7" fmla="*/ 0 w 10102221"/>
              <a:gd name="connsiteY7" fmla="*/ 4783648 h 5741652"/>
              <a:gd name="connsiteX8" fmla="*/ 751840 w 10102221"/>
              <a:gd name="connsiteY8" fmla="*/ 1363152 h 5741652"/>
              <a:gd name="connsiteX0" fmla="*/ 751840 w 10102221"/>
              <a:gd name="connsiteY0" fmla="*/ 1363152 h 5741652"/>
              <a:gd name="connsiteX1" fmla="*/ 956752 w 10102221"/>
              <a:gd name="connsiteY1" fmla="*/ 0 h 5741652"/>
              <a:gd name="connsiteX2" fmla="*/ 9074349 w 10102221"/>
              <a:gd name="connsiteY2" fmla="*/ 477520 h 5741652"/>
              <a:gd name="connsiteX3" fmla="*/ 10102221 w 10102221"/>
              <a:gd name="connsiteY3" fmla="*/ 956752 h 5741652"/>
              <a:gd name="connsiteX4" fmla="*/ 9695821 w 10102221"/>
              <a:gd name="connsiteY4" fmla="*/ 4489008 h 5741652"/>
              <a:gd name="connsiteX5" fmla="*/ 9145469 w 10102221"/>
              <a:gd name="connsiteY5" fmla="*/ 5740400 h 5741652"/>
              <a:gd name="connsiteX6" fmla="*/ 1413952 w 10102221"/>
              <a:gd name="connsiteY6" fmla="*/ 4439920 h 5741652"/>
              <a:gd name="connsiteX7" fmla="*/ 0 w 10102221"/>
              <a:gd name="connsiteY7" fmla="*/ 4783648 h 5741652"/>
              <a:gd name="connsiteX8" fmla="*/ 751840 w 10102221"/>
              <a:gd name="connsiteY8" fmla="*/ 1363152 h 5741652"/>
              <a:gd name="connsiteX0" fmla="*/ 751840 w 10102221"/>
              <a:gd name="connsiteY0" fmla="*/ 1363152 h 5741652"/>
              <a:gd name="connsiteX1" fmla="*/ 956752 w 10102221"/>
              <a:gd name="connsiteY1" fmla="*/ 0 h 5741652"/>
              <a:gd name="connsiteX2" fmla="*/ 9074349 w 10102221"/>
              <a:gd name="connsiteY2" fmla="*/ 477520 h 5741652"/>
              <a:gd name="connsiteX3" fmla="*/ 10102221 w 10102221"/>
              <a:gd name="connsiteY3" fmla="*/ 956752 h 5741652"/>
              <a:gd name="connsiteX4" fmla="*/ 9695821 w 10102221"/>
              <a:gd name="connsiteY4" fmla="*/ 4489008 h 5741652"/>
              <a:gd name="connsiteX5" fmla="*/ 9145469 w 10102221"/>
              <a:gd name="connsiteY5" fmla="*/ 5740400 h 5741652"/>
              <a:gd name="connsiteX6" fmla="*/ 1413952 w 10102221"/>
              <a:gd name="connsiteY6" fmla="*/ 4439920 h 5741652"/>
              <a:gd name="connsiteX7" fmla="*/ 0 w 10102221"/>
              <a:gd name="connsiteY7" fmla="*/ 4783648 h 5741652"/>
              <a:gd name="connsiteX8" fmla="*/ 751840 w 10102221"/>
              <a:gd name="connsiteY8" fmla="*/ 1363152 h 5741652"/>
              <a:gd name="connsiteX0" fmla="*/ 751840 w 9932449"/>
              <a:gd name="connsiteY0" fmla="*/ 1363152 h 5741652"/>
              <a:gd name="connsiteX1" fmla="*/ 956752 w 9932449"/>
              <a:gd name="connsiteY1" fmla="*/ 0 h 5741652"/>
              <a:gd name="connsiteX2" fmla="*/ 9074349 w 9932449"/>
              <a:gd name="connsiteY2" fmla="*/ 477520 h 5741652"/>
              <a:gd name="connsiteX3" fmla="*/ 9716141 w 9932449"/>
              <a:gd name="connsiteY3" fmla="*/ 956752 h 5741652"/>
              <a:gd name="connsiteX4" fmla="*/ 9695821 w 9932449"/>
              <a:gd name="connsiteY4" fmla="*/ 4489008 h 5741652"/>
              <a:gd name="connsiteX5" fmla="*/ 9145469 w 9932449"/>
              <a:gd name="connsiteY5" fmla="*/ 5740400 h 5741652"/>
              <a:gd name="connsiteX6" fmla="*/ 1413952 w 9932449"/>
              <a:gd name="connsiteY6" fmla="*/ 4439920 h 5741652"/>
              <a:gd name="connsiteX7" fmla="*/ 0 w 9932449"/>
              <a:gd name="connsiteY7" fmla="*/ 4783648 h 5741652"/>
              <a:gd name="connsiteX8" fmla="*/ 751840 w 9932449"/>
              <a:gd name="connsiteY8" fmla="*/ 1363152 h 574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32449" h="5741652">
                <a:moveTo>
                  <a:pt x="751840" y="1363152"/>
                </a:moveTo>
                <a:cubicBezTo>
                  <a:pt x="751840" y="834752"/>
                  <a:pt x="428352" y="0"/>
                  <a:pt x="956752" y="0"/>
                </a:cubicBezTo>
                <a:cubicBezTo>
                  <a:pt x="3662618" y="159173"/>
                  <a:pt x="6287203" y="-128693"/>
                  <a:pt x="9074349" y="477520"/>
                </a:cubicBezTo>
                <a:cubicBezTo>
                  <a:pt x="9602749" y="477520"/>
                  <a:pt x="9716141" y="428352"/>
                  <a:pt x="9716141" y="956752"/>
                </a:cubicBezTo>
                <a:cubicBezTo>
                  <a:pt x="9235234" y="2174811"/>
                  <a:pt x="9922728" y="3057589"/>
                  <a:pt x="9695821" y="4489008"/>
                </a:cubicBezTo>
                <a:cubicBezTo>
                  <a:pt x="10274941" y="5830208"/>
                  <a:pt x="9673869" y="5740400"/>
                  <a:pt x="9145469" y="5740400"/>
                </a:cubicBezTo>
                <a:cubicBezTo>
                  <a:pt x="6568297" y="5306907"/>
                  <a:pt x="4346724" y="4223173"/>
                  <a:pt x="1413952" y="4439920"/>
                </a:cubicBezTo>
                <a:cubicBezTo>
                  <a:pt x="773792" y="4409440"/>
                  <a:pt x="0" y="5312048"/>
                  <a:pt x="0" y="4783648"/>
                </a:cubicBezTo>
                <a:cubicBezTo>
                  <a:pt x="0" y="3508016"/>
                  <a:pt x="751840" y="2638784"/>
                  <a:pt x="751840" y="1363152"/>
                </a:cubicBezTo>
                <a:close/>
              </a:path>
            </a:pathLst>
          </a:custGeom>
          <a:solidFill>
            <a:srgbClr val="A3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ED7D31">
                    <a:lumMod val="75000"/>
                  </a:srgbClr>
                </a:solid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15501BDE-7D1B-45B6-B531-00054F30130D}"/>
              </a:ext>
            </a:extLst>
          </p:cNvPr>
          <p:cNvGrpSpPr/>
          <p:nvPr/>
        </p:nvGrpSpPr>
        <p:grpSpPr>
          <a:xfrm>
            <a:off x="-1735784" y="4459027"/>
            <a:ext cx="17947916" cy="3270582"/>
            <a:chOff x="-4082495" y="2832312"/>
            <a:chExt cx="20137672" cy="4060334"/>
          </a:xfrm>
        </p:grpSpPr>
        <p:sp>
          <p:nvSpPr>
            <p:cNvPr id="5" name="Freeform: Shape 4">
              <a:extLst>
                <a:ext uri="{FF2B5EF4-FFF2-40B4-BE49-F238E27FC236}">
                  <a16:creationId xmlns:a16="http://schemas.microsoft.com/office/drawing/2014/main" id="{E7AACAB9-67AE-45FD-9E00-21D1A8265850}"/>
                </a:ext>
              </a:extLst>
            </p:cNvPr>
            <p:cNvSpPr/>
            <p:nvPr/>
          </p:nvSpPr>
          <p:spPr>
            <a:xfrm rot="205103">
              <a:off x="-4082495" y="2832312"/>
              <a:ext cx="13717709" cy="3492626"/>
            </a:xfrm>
            <a:custGeom>
              <a:avLst/>
              <a:gdLst>
                <a:gd name="connsiteX0" fmla="*/ 3550596 w 7101192"/>
                <a:gd name="connsiteY0" fmla="*/ 0 h 1692613"/>
                <a:gd name="connsiteX1" fmla="*/ 7101192 w 7101192"/>
                <a:gd name="connsiteY1" fmla="*/ 1692613 h 1692613"/>
                <a:gd name="connsiteX2" fmla="*/ 0 w 7101192"/>
                <a:gd name="connsiteY2" fmla="*/ 1692613 h 1692613"/>
                <a:gd name="connsiteX3" fmla="*/ 3550596 w 7101192"/>
                <a:gd name="connsiteY3" fmla="*/ 0 h 1692613"/>
                <a:gd name="connsiteX0" fmla="*/ 3988341 w 7101192"/>
                <a:gd name="connsiteY0" fmla="*/ 0 h 1531412"/>
                <a:gd name="connsiteX1" fmla="*/ 7101192 w 7101192"/>
                <a:gd name="connsiteY1" fmla="*/ 1531412 h 1531412"/>
                <a:gd name="connsiteX2" fmla="*/ 0 w 7101192"/>
                <a:gd name="connsiteY2" fmla="*/ 1531412 h 1531412"/>
                <a:gd name="connsiteX3" fmla="*/ 3988341 w 7101192"/>
                <a:gd name="connsiteY3" fmla="*/ 0 h 1531412"/>
                <a:gd name="connsiteX0" fmla="*/ 3988341 w 7101192"/>
                <a:gd name="connsiteY0" fmla="*/ 0 h 1724854"/>
                <a:gd name="connsiteX1" fmla="*/ 7101192 w 7101192"/>
                <a:gd name="connsiteY1" fmla="*/ 1531412 h 1724854"/>
                <a:gd name="connsiteX2" fmla="*/ 71337 w 7101192"/>
                <a:gd name="connsiteY2" fmla="*/ 1724854 h 1724854"/>
                <a:gd name="connsiteX3" fmla="*/ 0 w 7101192"/>
                <a:gd name="connsiteY3" fmla="*/ 1531412 h 1724854"/>
                <a:gd name="connsiteX4" fmla="*/ 3988341 w 7101192"/>
                <a:gd name="connsiteY4" fmla="*/ 0 h 1724854"/>
                <a:gd name="connsiteX0" fmla="*/ 3988341 w 7247107"/>
                <a:gd name="connsiteY0" fmla="*/ 543 h 1725397"/>
                <a:gd name="connsiteX1" fmla="*/ 7247107 w 7247107"/>
                <a:gd name="connsiteY1" fmla="*/ 1660916 h 1725397"/>
                <a:gd name="connsiteX2" fmla="*/ 71337 w 7247107"/>
                <a:gd name="connsiteY2" fmla="*/ 1725397 h 1725397"/>
                <a:gd name="connsiteX3" fmla="*/ 0 w 7247107"/>
                <a:gd name="connsiteY3" fmla="*/ 1531955 h 1725397"/>
                <a:gd name="connsiteX4" fmla="*/ 3988341 w 7247107"/>
                <a:gd name="connsiteY4" fmla="*/ 543 h 1725397"/>
                <a:gd name="connsiteX0" fmla="*/ 4027252 w 7247107"/>
                <a:gd name="connsiteY0" fmla="*/ 387 h 1983163"/>
                <a:gd name="connsiteX1" fmla="*/ 7247107 w 7247107"/>
                <a:gd name="connsiteY1" fmla="*/ 1918682 h 1983163"/>
                <a:gd name="connsiteX2" fmla="*/ 71337 w 7247107"/>
                <a:gd name="connsiteY2" fmla="*/ 1983163 h 1983163"/>
                <a:gd name="connsiteX3" fmla="*/ 0 w 7247107"/>
                <a:gd name="connsiteY3" fmla="*/ 1789721 h 1983163"/>
                <a:gd name="connsiteX4" fmla="*/ 4027252 w 7247107"/>
                <a:gd name="connsiteY4" fmla="*/ 387 h 1983163"/>
                <a:gd name="connsiteX0" fmla="*/ 3540869 w 7247107"/>
                <a:gd name="connsiteY0" fmla="*/ 426 h 1902602"/>
                <a:gd name="connsiteX1" fmla="*/ 7247107 w 7247107"/>
                <a:gd name="connsiteY1" fmla="*/ 1838121 h 1902602"/>
                <a:gd name="connsiteX2" fmla="*/ 71337 w 7247107"/>
                <a:gd name="connsiteY2" fmla="*/ 1902602 h 1902602"/>
                <a:gd name="connsiteX3" fmla="*/ 0 w 7247107"/>
                <a:gd name="connsiteY3" fmla="*/ 1709160 h 1902602"/>
                <a:gd name="connsiteX4" fmla="*/ 3540869 w 7247107"/>
                <a:gd name="connsiteY4" fmla="*/ 426 h 1902602"/>
                <a:gd name="connsiteX0" fmla="*/ 3540869 w 7247107"/>
                <a:gd name="connsiteY0" fmla="*/ 426 h 1902602"/>
                <a:gd name="connsiteX1" fmla="*/ 7247107 w 7247107"/>
                <a:gd name="connsiteY1" fmla="*/ 1838121 h 1902602"/>
                <a:gd name="connsiteX2" fmla="*/ 71337 w 7247107"/>
                <a:gd name="connsiteY2" fmla="*/ 1902602 h 1902602"/>
                <a:gd name="connsiteX3" fmla="*/ 0 w 7247107"/>
                <a:gd name="connsiteY3" fmla="*/ 1709160 h 1902602"/>
                <a:gd name="connsiteX4" fmla="*/ 3540869 w 7247107"/>
                <a:gd name="connsiteY4" fmla="*/ 426 h 1902602"/>
                <a:gd name="connsiteX0" fmla="*/ 3485061 w 7247107"/>
                <a:gd name="connsiteY0" fmla="*/ 768 h 1536928"/>
                <a:gd name="connsiteX1" fmla="*/ 7247107 w 7247107"/>
                <a:gd name="connsiteY1" fmla="*/ 1472447 h 1536928"/>
                <a:gd name="connsiteX2" fmla="*/ 71337 w 7247107"/>
                <a:gd name="connsiteY2" fmla="*/ 1536928 h 1536928"/>
                <a:gd name="connsiteX3" fmla="*/ 0 w 7247107"/>
                <a:gd name="connsiteY3" fmla="*/ 1343486 h 1536928"/>
                <a:gd name="connsiteX4" fmla="*/ 3485061 w 7247107"/>
                <a:gd name="connsiteY4" fmla="*/ 768 h 1536928"/>
                <a:gd name="connsiteX0" fmla="*/ 3485061 w 7758684"/>
                <a:gd name="connsiteY0" fmla="*/ 2003 h 1538163"/>
                <a:gd name="connsiteX1" fmla="*/ 7758684 w 7758684"/>
                <a:gd name="connsiteY1" fmla="*/ 1136563 h 1538163"/>
                <a:gd name="connsiteX2" fmla="*/ 71337 w 7758684"/>
                <a:gd name="connsiteY2" fmla="*/ 1538163 h 1538163"/>
                <a:gd name="connsiteX3" fmla="*/ 0 w 7758684"/>
                <a:gd name="connsiteY3" fmla="*/ 1344721 h 1538163"/>
                <a:gd name="connsiteX4" fmla="*/ 3485061 w 7758684"/>
                <a:gd name="connsiteY4" fmla="*/ 2003 h 1538163"/>
                <a:gd name="connsiteX0" fmla="*/ 3484794 w 7758684"/>
                <a:gd name="connsiteY0" fmla="*/ 3452 h 1342927"/>
                <a:gd name="connsiteX1" fmla="*/ 7758684 w 7758684"/>
                <a:gd name="connsiteY1" fmla="*/ 941327 h 1342927"/>
                <a:gd name="connsiteX2" fmla="*/ 71337 w 7758684"/>
                <a:gd name="connsiteY2" fmla="*/ 1342927 h 1342927"/>
                <a:gd name="connsiteX3" fmla="*/ 0 w 7758684"/>
                <a:gd name="connsiteY3" fmla="*/ 1149485 h 1342927"/>
                <a:gd name="connsiteX4" fmla="*/ 3484794 w 7758684"/>
                <a:gd name="connsiteY4" fmla="*/ 3452 h 1342927"/>
                <a:gd name="connsiteX0" fmla="*/ 3484794 w 8372306"/>
                <a:gd name="connsiteY0" fmla="*/ 23940 h 1363415"/>
                <a:gd name="connsiteX1" fmla="*/ 8372306 w 8372306"/>
                <a:gd name="connsiteY1" fmla="*/ 747657 h 1363415"/>
                <a:gd name="connsiteX2" fmla="*/ 71337 w 8372306"/>
                <a:gd name="connsiteY2" fmla="*/ 1363415 h 1363415"/>
                <a:gd name="connsiteX3" fmla="*/ 0 w 8372306"/>
                <a:gd name="connsiteY3" fmla="*/ 1169973 h 1363415"/>
                <a:gd name="connsiteX4" fmla="*/ 3484794 w 8372306"/>
                <a:gd name="connsiteY4" fmla="*/ 23940 h 1363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2306" h="1363415">
                  <a:moveTo>
                    <a:pt x="3484794" y="23940"/>
                  </a:moveTo>
                  <a:cubicBezTo>
                    <a:pt x="4880178" y="-46446"/>
                    <a:pt x="7637495" y="-4139"/>
                    <a:pt x="8372306" y="747657"/>
                  </a:cubicBezTo>
                  <a:lnTo>
                    <a:pt x="71337" y="1363415"/>
                  </a:lnTo>
                  <a:lnTo>
                    <a:pt x="0" y="1169973"/>
                  </a:lnTo>
                  <a:cubicBezTo>
                    <a:pt x="0" y="235169"/>
                    <a:pt x="2089410" y="94326"/>
                    <a:pt x="3484794" y="23940"/>
                  </a:cubicBezTo>
                  <a:close/>
                </a:path>
              </a:pathLst>
            </a:custGeom>
            <a:solidFill>
              <a:srgbClr val="9AE066"/>
            </a:solidFill>
            <a:ln w="76200">
              <a:solidFill>
                <a:srgbClr val="8FD5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1DD3360-A59F-478B-8CEC-567D694FD0A2}"/>
                </a:ext>
              </a:extLst>
            </p:cNvPr>
            <p:cNvSpPr/>
            <p:nvPr/>
          </p:nvSpPr>
          <p:spPr>
            <a:xfrm>
              <a:off x="-351414" y="2896782"/>
              <a:ext cx="8760478" cy="1344792"/>
            </a:xfrm>
            <a:custGeom>
              <a:avLst/>
              <a:gdLst>
                <a:gd name="connsiteX0" fmla="*/ 76029 w 8760478"/>
                <a:gd name="connsiteY0" fmla="*/ 158798 h 1344791"/>
                <a:gd name="connsiteX1" fmla="*/ 761829 w 8760478"/>
                <a:gd name="connsiteY1" fmla="*/ 417878 h 1344791"/>
                <a:gd name="connsiteX2" fmla="*/ 1386669 w 8760478"/>
                <a:gd name="connsiteY2" fmla="*/ 387398 h 1344791"/>
                <a:gd name="connsiteX3" fmla="*/ 2331549 w 8760478"/>
                <a:gd name="connsiteY3" fmla="*/ 478838 h 1344791"/>
                <a:gd name="connsiteX4" fmla="*/ 2880189 w 8760478"/>
                <a:gd name="connsiteY4" fmla="*/ 692198 h 1344791"/>
                <a:gd name="connsiteX5" fmla="*/ 3642189 w 8760478"/>
                <a:gd name="connsiteY5" fmla="*/ 570278 h 1344791"/>
                <a:gd name="connsiteX6" fmla="*/ 4465149 w 8760478"/>
                <a:gd name="connsiteY6" fmla="*/ 829358 h 1344791"/>
                <a:gd name="connsiteX7" fmla="*/ 5211909 w 8760478"/>
                <a:gd name="connsiteY7" fmla="*/ 753158 h 1344791"/>
                <a:gd name="connsiteX8" fmla="*/ 5928189 w 8760478"/>
                <a:gd name="connsiteY8" fmla="*/ 1103678 h 1344791"/>
                <a:gd name="connsiteX9" fmla="*/ 6674949 w 8760478"/>
                <a:gd name="connsiteY9" fmla="*/ 936038 h 1344791"/>
                <a:gd name="connsiteX10" fmla="*/ 7101669 w 8760478"/>
                <a:gd name="connsiteY10" fmla="*/ 1317038 h 1344791"/>
                <a:gd name="connsiteX11" fmla="*/ 8092269 w 8760478"/>
                <a:gd name="connsiteY11" fmla="*/ 1240838 h 1344791"/>
                <a:gd name="connsiteX12" fmla="*/ 8427549 w 8760478"/>
                <a:gd name="connsiteY12" fmla="*/ 1301798 h 1344791"/>
                <a:gd name="connsiteX13" fmla="*/ 8732349 w 8760478"/>
                <a:gd name="connsiteY13" fmla="*/ 1301798 h 1344791"/>
                <a:gd name="connsiteX14" fmla="*/ 7680789 w 8760478"/>
                <a:gd name="connsiteY14" fmla="*/ 753158 h 1344791"/>
                <a:gd name="connsiteX15" fmla="*/ 5303349 w 8760478"/>
                <a:gd name="connsiteY15" fmla="*/ 204518 h 1344791"/>
                <a:gd name="connsiteX16" fmla="*/ 2834469 w 8760478"/>
                <a:gd name="connsiteY16" fmla="*/ 36878 h 1344791"/>
                <a:gd name="connsiteX17" fmla="*/ 1127589 w 8760478"/>
                <a:gd name="connsiteY17" fmla="*/ 6398 h 1344791"/>
                <a:gd name="connsiteX18" fmla="*/ 136989 w 8760478"/>
                <a:gd name="connsiteY18" fmla="*/ 128318 h 1344791"/>
                <a:gd name="connsiteX19" fmla="*/ 76029 w 8760478"/>
                <a:gd name="connsiteY19" fmla="*/ 158798 h 134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60478" h="1344791">
                  <a:moveTo>
                    <a:pt x="76029" y="158798"/>
                  </a:moveTo>
                  <a:cubicBezTo>
                    <a:pt x="180169" y="207058"/>
                    <a:pt x="543389" y="379778"/>
                    <a:pt x="761829" y="417878"/>
                  </a:cubicBezTo>
                  <a:cubicBezTo>
                    <a:pt x="980269" y="455978"/>
                    <a:pt x="1125049" y="377238"/>
                    <a:pt x="1386669" y="387398"/>
                  </a:cubicBezTo>
                  <a:cubicBezTo>
                    <a:pt x="1648289" y="397558"/>
                    <a:pt x="2082629" y="428038"/>
                    <a:pt x="2331549" y="478838"/>
                  </a:cubicBezTo>
                  <a:cubicBezTo>
                    <a:pt x="2580469" y="529638"/>
                    <a:pt x="2661749" y="676958"/>
                    <a:pt x="2880189" y="692198"/>
                  </a:cubicBezTo>
                  <a:cubicBezTo>
                    <a:pt x="3098629" y="707438"/>
                    <a:pt x="3378029" y="547418"/>
                    <a:pt x="3642189" y="570278"/>
                  </a:cubicBezTo>
                  <a:cubicBezTo>
                    <a:pt x="3906349" y="593138"/>
                    <a:pt x="4203529" y="798878"/>
                    <a:pt x="4465149" y="829358"/>
                  </a:cubicBezTo>
                  <a:cubicBezTo>
                    <a:pt x="4726769" y="859838"/>
                    <a:pt x="4968069" y="707438"/>
                    <a:pt x="5211909" y="753158"/>
                  </a:cubicBezTo>
                  <a:cubicBezTo>
                    <a:pt x="5455749" y="798878"/>
                    <a:pt x="5684349" y="1073198"/>
                    <a:pt x="5928189" y="1103678"/>
                  </a:cubicBezTo>
                  <a:cubicBezTo>
                    <a:pt x="6172029" y="1134158"/>
                    <a:pt x="6479369" y="900478"/>
                    <a:pt x="6674949" y="936038"/>
                  </a:cubicBezTo>
                  <a:cubicBezTo>
                    <a:pt x="6870529" y="971598"/>
                    <a:pt x="6865449" y="1266238"/>
                    <a:pt x="7101669" y="1317038"/>
                  </a:cubicBezTo>
                  <a:cubicBezTo>
                    <a:pt x="7337889" y="1367838"/>
                    <a:pt x="7871289" y="1243378"/>
                    <a:pt x="8092269" y="1240838"/>
                  </a:cubicBezTo>
                  <a:cubicBezTo>
                    <a:pt x="8313249" y="1238298"/>
                    <a:pt x="8320869" y="1291638"/>
                    <a:pt x="8427549" y="1301798"/>
                  </a:cubicBezTo>
                  <a:cubicBezTo>
                    <a:pt x="8534229" y="1311958"/>
                    <a:pt x="8856809" y="1393238"/>
                    <a:pt x="8732349" y="1301798"/>
                  </a:cubicBezTo>
                  <a:cubicBezTo>
                    <a:pt x="8607889" y="1210358"/>
                    <a:pt x="8252289" y="936038"/>
                    <a:pt x="7680789" y="753158"/>
                  </a:cubicBezTo>
                  <a:cubicBezTo>
                    <a:pt x="7109289" y="570278"/>
                    <a:pt x="6111069" y="323898"/>
                    <a:pt x="5303349" y="204518"/>
                  </a:cubicBezTo>
                  <a:cubicBezTo>
                    <a:pt x="4495629" y="85138"/>
                    <a:pt x="3530429" y="69898"/>
                    <a:pt x="2834469" y="36878"/>
                  </a:cubicBezTo>
                  <a:cubicBezTo>
                    <a:pt x="2138509" y="3858"/>
                    <a:pt x="1577169" y="-8842"/>
                    <a:pt x="1127589" y="6398"/>
                  </a:cubicBezTo>
                  <a:cubicBezTo>
                    <a:pt x="678009" y="21638"/>
                    <a:pt x="314789" y="100378"/>
                    <a:pt x="136989" y="128318"/>
                  </a:cubicBezTo>
                  <a:cubicBezTo>
                    <a:pt x="-40811" y="156258"/>
                    <a:pt x="-28111" y="110538"/>
                    <a:pt x="76029" y="158798"/>
                  </a:cubicBezTo>
                  <a:close/>
                </a:path>
              </a:pathLst>
            </a:custGeom>
            <a:solidFill>
              <a:srgbClr val="B0EB6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509F99DC-9A7A-49C6-8E5D-3A85415F3B56}"/>
                </a:ext>
              </a:extLst>
            </p:cNvPr>
            <p:cNvSpPr/>
            <p:nvPr/>
          </p:nvSpPr>
          <p:spPr>
            <a:xfrm>
              <a:off x="2964018" y="3977958"/>
              <a:ext cx="13091159" cy="2880042"/>
            </a:xfrm>
            <a:custGeom>
              <a:avLst/>
              <a:gdLst>
                <a:gd name="connsiteX0" fmla="*/ 3550596 w 7101192"/>
                <a:gd name="connsiteY0" fmla="*/ 0 h 1692613"/>
                <a:gd name="connsiteX1" fmla="*/ 7101192 w 7101192"/>
                <a:gd name="connsiteY1" fmla="*/ 1692613 h 1692613"/>
                <a:gd name="connsiteX2" fmla="*/ 0 w 7101192"/>
                <a:gd name="connsiteY2" fmla="*/ 1692613 h 1692613"/>
                <a:gd name="connsiteX3" fmla="*/ 3550596 w 7101192"/>
                <a:gd name="connsiteY3" fmla="*/ 0 h 1692613"/>
                <a:gd name="connsiteX0" fmla="*/ 3988341 w 7101192"/>
                <a:gd name="connsiteY0" fmla="*/ 0 h 1531412"/>
                <a:gd name="connsiteX1" fmla="*/ 7101192 w 7101192"/>
                <a:gd name="connsiteY1" fmla="*/ 1531412 h 1531412"/>
                <a:gd name="connsiteX2" fmla="*/ 0 w 7101192"/>
                <a:gd name="connsiteY2" fmla="*/ 1531412 h 1531412"/>
                <a:gd name="connsiteX3" fmla="*/ 3988341 w 7101192"/>
                <a:gd name="connsiteY3" fmla="*/ 0 h 1531412"/>
                <a:gd name="connsiteX0" fmla="*/ 3988341 w 7101192"/>
                <a:gd name="connsiteY0" fmla="*/ 0 h 1724854"/>
                <a:gd name="connsiteX1" fmla="*/ 7101192 w 7101192"/>
                <a:gd name="connsiteY1" fmla="*/ 1531412 h 1724854"/>
                <a:gd name="connsiteX2" fmla="*/ 71337 w 7101192"/>
                <a:gd name="connsiteY2" fmla="*/ 1724854 h 1724854"/>
                <a:gd name="connsiteX3" fmla="*/ 0 w 7101192"/>
                <a:gd name="connsiteY3" fmla="*/ 1531412 h 1724854"/>
                <a:gd name="connsiteX4" fmla="*/ 3988341 w 7101192"/>
                <a:gd name="connsiteY4" fmla="*/ 0 h 1724854"/>
                <a:gd name="connsiteX0" fmla="*/ 3988341 w 7247107"/>
                <a:gd name="connsiteY0" fmla="*/ 543 h 1725397"/>
                <a:gd name="connsiteX1" fmla="*/ 7247107 w 7247107"/>
                <a:gd name="connsiteY1" fmla="*/ 1660916 h 1725397"/>
                <a:gd name="connsiteX2" fmla="*/ 71337 w 7247107"/>
                <a:gd name="connsiteY2" fmla="*/ 1725397 h 1725397"/>
                <a:gd name="connsiteX3" fmla="*/ 0 w 7247107"/>
                <a:gd name="connsiteY3" fmla="*/ 1531955 h 1725397"/>
                <a:gd name="connsiteX4" fmla="*/ 3988341 w 7247107"/>
                <a:gd name="connsiteY4" fmla="*/ 543 h 1725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7107" h="1725397">
                  <a:moveTo>
                    <a:pt x="3988341" y="543"/>
                  </a:moveTo>
                  <a:cubicBezTo>
                    <a:pt x="5196192" y="22036"/>
                    <a:pt x="7247107" y="726112"/>
                    <a:pt x="7247107" y="1660916"/>
                  </a:cubicBezTo>
                  <a:lnTo>
                    <a:pt x="71337" y="1725397"/>
                  </a:lnTo>
                  <a:lnTo>
                    <a:pt x="0" y="1531955"/>
                  </a:lnTo>
                  <a:cubicBezTo>
                    <a:pt x="0" y="597151"/>
                    <a:pt x="2780490" y="-20950"/>
                    <a:pt x="3988341" y="543"/>
                  </a:cubicBezTo>
                  <a:close/>
                </a:path>
              </a:pathLst>
            </a:custGeom>
            <a:solidFill>
              <a:srgbClr val="9AE066"/>
            </a:solidFill>
            <a:ln w="76200">
              <a:solidFill>
                <a:srgbClr val="8FD5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040AABC3-3851-461D-9103-BFA5632C5F45}"/>
                </a:ext>
              </a:extLst>
            </p:cNvPr>
            <p:cNvSpPr/>
            <p:nvPr/>
          </p:nvSpPr>
          <p:spPr>
            <a:xfrm>
              <a:off x="-3512637" y="4325226"/>
              <a:ext cx="10103796" cy="2532774"/>
            </a:xfrm>
            <a:custGeom>
              <a:avLst/>
              <a:gdLst>
                <a:gd name="connsiteX0" fmla="*/ 3550596 w 7101192"/>
                <a:gd name="connsiteY0" fmla="*/ 0 h 1692613"/>
                <a:gd name="connsiteX1" fmla="*/ 7101192 w 7101192"/>
                <a:gd name="connsiteY1" fmla="*/ 1692613 h 1692613"/>
                <a:gd name="connsiteX2" fmla="*/ 0 w 7101192"/>
                <a:gd name="connsiteY2" fmla="*/ 1692613 h 1692613"/>
                <a:gd name="connsiteX3" fmla="*/ 3550596 w 7101192"/>
                <a:gd name="connsiteY3" fmla="*/ 0 h 1692613"/>
                <a:gd name="connsiteX0" fmla="*/ 3258767 w 7101192"/>
                <a:gd name="connsiteY0" fmla="*/ 0 h 1636193"/>
                <a:gd name="connsiteX1" fmla="*/ 7101192 w 7101192"/>
                <a:gd name="connsiteY1" fmla="*/ 1636193 h 1636193"/>
                <a:gd name="connsiteX2" fmla="*/ 0 w 7101192"/>
                <a:gd name="connsiteY2" fmla="*/ 1636193 h 1636193"/>
                <a:gd name="connsiteX3" fmla="*/ 3258767 w 7101192"/>
                <a:gd name="connsiteY3" fmla="*/ 0 h 1636193"/>
                <a:gd name="connsiteX0" fmla="*/ 2996120 w 7101192"/>
                <a:gd name="connsiteY0" fmla="*/ 0 h 1555593"/>
                <a:gd name="connsiteX1" fmla="*/ 7101192 w 7101192"/>
                <a:gd name="connsiteY1" fmla="*/ 1555593 h 1555593"/>
                <a:gd name="connsiteX2" fmla="*/ 0 w 7101192"/>
                <a:gd name="connsiteY2" fmla="*/ 1555593 h 1555593"/>
                <a:gd name="connsiteX3" fmla="*/ 2996120 w 7101192"/>
                <a:gd name="connsiteY3" fmla="*/ 0 h 1555593"/>
                <a:gd name="connsiteX0" fmla="*/ 2996120 w 7101192"/>
                <a:gd name="connsiteY0" fmla="*/ 0 h 1555593"/>
                <a:gd name="connsiteX1" fmla="*/ 7101192 w 7101192"/>
                <a:gd name="connsiteY1" fmla="*/ 1555593 h 1555593"/>
                <a:gd name="connsiteX2" fmla="*/ 0 w 7101192"/>
                <a:gd name="connsiteY2" fmla="*/ 1555593 h 1555593"/>
                <a:gd name="connsiteX3" fmla="*/ 2996120 w 7101192"/>
                <a:gd name="connsiteY3" fmla="*/ 0 h 1555593"/>
                <a:gd name="connsiteX0" fmla="*/ 2996120 w 7101192"/>
                <a:gd name="connsiteY0" fmla="*/ 54935 h 1610528"/>
                <a:gd name="connsiteX1" fmla="*/ 7101192 w 7101192"/>
                <a:gd name="connsiteY1" fmla="*/ 1610528 h 1610528"/>
                <a:gd name="connsiteX2" fmla="*/ 0 w 7101192"/>
                <a:gd name="connsiteY2" fmla="*/ 1610528 h 1610528"/>
                <a:gd name="connsiteX3" fmla="*/ 2996120 w 7101192"/>
                <a:gd name="connsiteY3" fmla="*/ 54935 h 1610528"/>
                <a:gd name="connsiteX0" fmla="*/ 2996120 w 7101192"/>
                <a:gd name="connsiteY0" fmla="*/ 70249 h 1625842"/>
                <a:gd name="connsiteX1" fmla="*/ 7101192 w 7101192"/>
                <a:gd name="connsiteY1" fmla="*/ 1625842 h 1625842"/>
                <a:gd name="connsiteX2" fmla="*/ 0 w 7101192"/>
                <a:gd name="connsiteY2" fmla="*/ 1625842 h 1625842"/>
                <a:gd name="connsiteX3" fmla="*/ 2996120 w 7101192"/>
                <a:gd name="connsiteY3" fmla="*/ 70249 h 1625842"/>
                <a:gd name="connsiteX0" fmla="*/ 2996120 w 7101192"/>
                <a:gd name="connsiteY0" fmla="*/ 30810 h 1586403"/>
                <a:gd name="connsiteX1" fmla="*/ 7101192 w 7101192"/>
                <a:gd name="connsiteY1" fmla="*/ 1586403 h 1586403"/>
                <a:gd name="connsiteX2" fmla="*/ 0 w 7101192"/>
                <a:gd name="connsiteY2" fmla="*/ 1586403 h 1586403"/>
                <a:gd name="connsiteX3" fmla="*/ 2996120 w 7101192"/>
                <a:gd name="connsiteY3" fmla="*/ 30810 h 1586403"/>
                <a:gd name="connsiteX0" fmla="*/ 2928163 w 7101192"/>
                <a:gd name="connsiteY0" fmla="*/ 31981 h 1549692"/>
                <a:gd name="connsiteX1" fmla="*/ 7101192 w 7101192"/>
                <a:gd name="connsiteY1" fmla="*/ 1549692 h 1549692"/>
                <a:gd name="connsiteX2" fmla="*/ 0 w 7101192"/>
                <a:gd name="connsiteY2" fmla="*/ 1549692 h 1549692"/>
                <a:gd name="connsiteX3" fmla="*/ 2928163 w 7101192"/>
                <a:gd name="connsiteY3" fmla="*/ 31981 h 1549692"/>
                <a:gd name="connsiteX0" fmla="*/ 2928163 w 7508930"/>
                <a:gd name="connsiteY0" fmla="*/ 23 h 1542989"/>
                <a:gd name="connsiteX1" fmla="*/ 7508930 w 7508930"/>
                <a:gd name="connsiteY1" fmla="*/ 1542989 h 1542989"/>
                <a:gd name="connsiteX2" fmla="*/ 0 w 7508930"/>
                <a:gd name="connsiteY2" fmla="*/ 1517734 h 1542989"/>
                <a:gd name="connsiteX3" fmla="*/ 2928163 w 7508930"/>
                <a:gd name="connsiteY3" fmla="*/ 23 h 1542989"/>
                <a:gd name="connsiteX0" fmla="*/ 2928163 w 7508930"/>
                <a:gd name="connsiteY0" fmla="*/ 23 h 1542989"/>
                <a:gd name="connsiteX1" fmla="*/ 7508930 w 7508930"/>
                <a:gd name="connsiteY1" fmla="*/ 1542989 h 1542989"/>
                <a:gd name="connsiteX2" fmla="*/ 0 w 7508930"/>
                <a:gd name="connsiteY2" fmla="*/ 1517734 h 1542989"/>
                <a:gd name="connsiteX3" fmla="*/ 2928163 w 7508930"/>
                <a:gd name="connsiteY3" fmla="*/ 23 h 1542989"/>
                <a:gd name="connsiteX0" fmla="*/ 3018771 w 7508930"/>
                <a:gd name="connsiteY0" fmla="*/ 11 h 2098584"/>
                <a:gd name="connsiteX1" fmla="*/ 7508930 w 7508930"/>
                <a:gd name="connsiteY1" fmla="*/ 2098584 h 2098584"/>
                <a:gd name="connsiteX2" fmla="*/ 0 w 7508930"/>
                <a:gd name="connsiteY2" fmla="*/ 2073329 h 2098584"/>
                <a:gd name="connsiteX3" fmla="*/ 3018771 w 7508930"/>
                <a:gd name="connsiteY3" fmla="*/ 11 h 2098584"/>
              </a:gdLst>
              <a:ahLst/>
              <a:cxnLst>
                <a:cxn ang="0">
                  <a:pos x="connsiteX0" y="connsiteY0"/>
                </a:cxn>
                <a:cxn ang="0">
                  <a:pos x="connsiteX1" y="connsiteY1"/>
                </a:cxn>
                <a:cxn ang="0">
                  <a:pos x="connsiteX2" y="connsiteY2"/>
                </a:cxn>
                <a:cxn ang="0">
                  <a:pos x="connsiteX3" y="connsiteY3"/>
                </a:cxn>
              </a:cxnLst>
              <a:rect l="l" t="t" r="r" b="b"/>
              <a:pathLst>
                <a:path w="7508930" h="2098584">
                  <a:moveTo>
                    <a:pt x="3018771" y="11"/>
                  </a:moveTo>
                  <a:cubicBezTo>
                    <a:pt x="4270259" y="4220"/>
                    <a:pt x="7033236" y="1492093"/>
                    <a:pt x="7508930" y="2098584"/>
                  </a:cubicBezTo>
                  <a:lnTo>
                    <a:pt x="0" y="2073329"/>
                  </a:lnTo>
                  <a:cubicBezTo>
                    <a:pt x="0" y="1138525"/>
                    <a:pt x="1767283" y="-4198"/>
                    <a:pt x="3018771" y="11"/>
                  </a:cubicBezTo>
                  <a:close/>
                </a:path>
              </a:pathLst>
            </a:custGeom>
            <a:solidFill>
              <a:srgbClr val="9AE066"/>
            </a:solidFill>
            <a:ln w="57150">
              <a:solidFill>
                <a:srgbClr val="8FD55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EFBD7E10-E261-4EA7-BC1F-FD24C2881070}"/>
                </a:ext>
              </a:extLst>
            </p:cNvPr>
            <p:cNvSpPr/>
            <p:nvPr/>
          </p:nvSpPr>
          <p:spPr>
            <a:xfrm>
              <a:off x="-27916" y="4366676"/>
              <a:ext cx="6520148" cy="2525970"/>
            </a:xfrm>
            <a:custGeom>
              <a:avLst/>
              <a:gdLst>
                <a:gd name="connsiteX0" fmla="*/ 114607 w 6587737"/>
                <a:gd name="connsiteY0" fmla="*/ 555 h 2510639"/>
                <a:gd name="connsiteX1" fmla="*/ 541327 w 6587737"/>
                <a:gd name="connsiteY1" fmla="*/ 396795 h 2510639"/>
                <a:gd name="connsiteX2" fmla="*/ 1044247 w 6587737"/>
                <a:gd name="connsiteY2" fmla="*/ 655875 h 2510639"/>
                <a:gd name="connsiteX3" fmla="*/ 1470967 w 6587737"/>
                <a:gd name="connsiteY3" fmla="*/ 991155 h 2510639"/>
                <a:gd name="connsiteX4" fmla="*/ 2309167 w 6587737"/>
                <a:gd name="connsiteY4" fmla="*/ 1250235 h 2510639"/>
                <a:gd name="connsiteX5" fmla="*/ 3071167 w 6587737"/>
                <a:gd name="connsiteY5" fmla="*/ 1509315 h 2510639"/>
                <a:gd name="connsiteX6" fmla="*/ 3391207 w 6587737"/>
                <a:gd name="connsiteY6" fmla="*/ 1905555 h 2510639"/>
                <a:gd name="connsiteX7" fmla="*/ 4336087 w 6587737"/>
                <a:gd name="connsiteY7" fmla="*/ 2073195 h 2510639"/>
                <a:gd name="connsiteX8" fmla="*/ 5159047 w 6587737"/>
                <a:gd name="connsiteY8" fmla="*/ 2256075 h 2510639"/>
                <a:gd name="connsiteX9" fmla="*/ 6576367 w 6587737"/>
                <a:gd name="connsiteY9" fmla="*/ 2499915 h 2510639"/>
                <a:gd name="connsiteX10" fmla="*/ 5768647 w 6587737"/>
                <a:gd name="connsiteY10" fmla="*/ 1875075 h 2510639"/>
                <a:gd name="connsiteX11" fmla="*/ 4747567 w 6587737"/>
                <a:gd name="connsiteY11" fmla="*/ 1356915 h 2510639"/>
                <a:gd name="connsiteX12" fmla="*/ 2781607 w 6587737"/>
                <a:gd name="connsiteY12" fmla="*/ 488235 h 2510639"/>
                <a:gd name="connsiteX13" fmla="*/ 114607 w 6587737"/>
                <a:gd name="connsiteY13" fmla="*/ 555 h 2510639"/>
                <a:gd name="connsiteX0" fmla="*/ 46995 w 6520125"/>
                <a:gd name="connsiteY0" fmla="*/ 16493 h 2526577"/>
                <a:gd name="connsiteX1" fmla="*/ 473715 w 6520125"/>
                <a:gd name="connsiteY1" fmla="*/ 412733 h 2526577"/>
                <a:gd name="connsiteX2" fmla="*/ 976635 w 6520125"/>
                <a:gd name="connsiteY2" fmla="*/ 671813 h 2526577"/>
                <a:gd name="connsiteX3" fmla="*/ 1403355 w 6520125"/>
                <a:gd name="connsiteY3" fmla="*/ 1007093 h 2526577"/>
                <a:gd name="connsiteX4" fmla="*/ 2241555 w 6520125"/>
                <a:gd name="connsiteY4" fmla="*/ 1266173 h 2526577"/>
                <a:gd name="connsiteX5" fmla="*/ 3003555 w 6520125"/>
                <a:gd name="connsiteY5" fmla="*/ 1525253 h 2526577"/>
                <a:gd name="connsiteX6" fmla="*/ 3323595 w 6520125"/>
                <a:gd name="connsiteY6" fmla="*/ 1921493 h 2526577"/>
                <a:gd name="connsiteX7" fmla="*/ 4268475 w 6520125"/>
                <a:gd name="connsiteY7" fmla="*/ 2089133 h 2526577"/>
                <a:gd name="connsiteX8" fmla="*/ 5091435 w 6520125"/>
                <a:gd name="connsiteY8" fmla="*/ 2272013 h 2526577"/>
                <a:gd name="connsiteX9" fmla="*/ 6508755 w 6520125"/>
                <a:gd name="connsiteY9" fmla="*/ 2515853 h 2526577"/>
                <a:gd name="connsiteX10" fmla="*/ 5701035 w 6520125"/>
                <a:gd name="connsiteY10" fmla="*/ 1891013 h 2526577"/>
                <a:gd name="connsiteX11" fmla="*/ 4679955 w 6520125"/>
                <a:gd name="connsiteY11" fmla="*/ 1372853 h 2526577"/>
                <a:gd name="connsiteX12" fmla="*/ 1645984 w 6520125"/>
                <a:gd name="connsiteY12" fmla="*/ 206416 h 2526577"/>
                <a:gd name="connsiteX13" fmla="*/ 46995 w 6520125"/>
                <a:gd name="connsiteY13" fmla="*/ 16493 h 2526577"/>
                <a:gd name="connsiteX0" fmla="*/ 46995 w 6520147"/>
                <a:gd name="connsiteY0" fmla="*/ 15886 h 2525970"/>
                <a:gd name="connsiteX1" fmla="*/ 473715 w 6520147"/>
                <a:gd name="connsiteY1" fmla="*/ 412126 h 2525970"/>
                <a:gd name="connsiteX2" fmla="*/ 976635 w 6520147"/>
                <a:gd name="connsiteY2" fmla="*/ 671206 h 2525970"/>
                <a:gd name="connsiteX3" fmla="*/ 1403355 w 6520147"/>
                <a:gd name="connsiteY3" fmla="*/ 1006486 h 2525970"/>
                <a:gd name="connsiteX4" fmla="*/ 2241555 w 6520147"/>
                <a:gd name="connsiteY4" fmla="*/ 1265566 h 2525970"/>
                <a:gd name="connsiteX5" fmla="*/ 3003555 w 6520147"/>
                <a:gd name="connsiteY5" fmla="*/ 1524646 h 2525970"/>
                <a:gd name="connsiteX6" fmla="*/ 3323595 w 6520147"/>
                <a:gd name="connsiteY6" fmla="*/ 1920886 h 2525970"/>
                <a:gd name="connsiteX7" fmla="*/ 4268475 w 6520147"/>
                <a:gd name="connsiteY7" fmla="*/ 2088526 h 2525970"/>
                <a:gd name="connsiteX8" fmla="*/ 5091435 w 6520147"/>
                <a:gd name="connsiteY8" fmla="*/ 2271406 h 2525970"/>
                <a:gd name="connsiteX9" fmla="*/ 6508755 w 6520147"/>
                <a:gd name="connsiteY9" fmla="*/ 2515246 h 2525970"/>
                <a:gd name="connsiteX10" fmla="*/ 5701035 w 6520147"/>
                <a:gd name="connsiteY10" fmla="*/ 1890406 h 2525970"/>
                <a:gd name="connsiteX11" fmla="*/ 4671546 w 6520147"/>
                <a:gd name="connsiteY11" fmla="*/ 1335026 h 2525970"/>
                <a:gd name="connsiteX12" fmla="*/ 1645984 w 6520147"/>
                <a:gd name="connsiteY12" fmla="*/ 205809 h 2525970"/>
                <a:gd name="connsiteX13" fmla="*/ 46995 w 6520147"/>
                <a:gd name="connsiteY13" fmla="*/ 15886 h 2525970"/>
                <a:gd name="connsiteX0" fmla="*/ 46995 w 6520148"/>
                <a:gd name="connsiteY0" fmla="*/ 15886 h 2525970"/>
                <a:gd name="connsiteX1" fmla="*/ 473715 w 6520148"/>
                <a:gd name="connsiteY1" fmla="*/ 412126 h 2525970"/>
                <a:gd name="connsiteX2" fmla="*/ 976635 w 6520148"/>
                <a:gd name="connsiteY2" fmla="*/ 671206 h 2525970"/>
                <a:gd name="connsiteX3" fmla="*/ 1403355 w 6520148"/>
                <a:gd name="connsiteY3" fmla="*/ 1006486 h 2525970"/>
                <a:gd name="connsiteX4" fmla="*/ 2241555 w 6520148"/>
                <a:gd name="connsiteY4" fmla="*/ 1265566 h 2525970"/>
                <a:gd name="connsiteX5" fmla="*/ 3003555 w 6520148"/>
                <a:gd name="connsiteY5" fmla="*/ 1524646 h 2525970"/>
                <a:gd name="connsiteX6" fmla="*/ 3323595 w 6520148"/>
                <a:gd name="connsiteY6" fmla="*/ 1920886 h 2525970"/>
                <a:gd name="connsiteX7" fmla="*/ 4268475 w 6520148"/>
                <a:gd name="connsiteY7" fmla="*/ 2088526 h 2525970"/>
                <a:gd name="connsiteX8" fmla="*/ 5091435 w 6520148"/>
                <a:gd name="connsiteY8" fmla="*/ 2271406 h 2525970"/>
                <a:gd name="connsiteX9" fmla="*/ 6508755 w 6520148"/>
                <a:gd name="connsiteY9" fmla="*/ 2515246 h 2525970"/>
                <a:gd name="connsiteX10" fmla="*/ 5701035 w 6520148"/>
                <a:gd name="connsiteY10" fmla="*/ 1890406 h 2525970"/>
                <a:gd name="connsiteX11" fmla="*/ 4671546 w 6520148"/>
                <a:gd name="connsiteY11" fmla="*/ 1335026 h 2525970"/>
                <a:gd name="connsiteX12" fmla="*/ 1645984 w 6520148"/>
                <a:gd name="connsiteY12" fmla="*/ 205809 h 2525970"/>
                <a:gd name="connsiteX13" fmla="*/ 46995 w 6520148"/>
                <a:gd name="connsiteY13" fmla="*/ 15886 h 252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20148" h="2525970">
                  <a:moveTo>
                    <a:pt x="46995" y="15886"/>
                  </a:moveTo>
                  <a:cubicBezTo>
                    <a:pt x="-148383" y="50272"/>
                    <a:pt x="318775" y="302906"/>
                    <a:pt x="473715" y="412126"/>
                  </a:cubicBezTo>
                  <a:cubicBezTo>
                    <a:pt x="628655" y="521346"/>
                    <a:pt x="821695" y="572146"/>
                    <a:pt x="976635" y="671206"/>
                  </a:cubicBezTo>
                  <a:cubicBezTo>
                    <a:pt x="1131575" y="770266"/>
                    <a:pt x="1192535" y="907426"/>
                    <a:pt x="1403355" y="1006486"/>
                  </a:cubicBezTo>
                  <a:cubicBezTo>
                    <a:pt x="1614175" y="1105546"/>
                    <a:pt x="2241555" y="1265566"/>
                    <a:pt x="2241555" y="1265566"/>
                  </a:cubicBezTo>
                  <a:cubicBezTo>
                    <a:pt x="2508255" y="1351926"/>
                    <a:pt x="2823215" y="1415426"/>
                    <a:pt x="3003555" y="1524646"/>
                  </a:cubicBezTo>
                  <a:cubicBezTo>
                    <a:pt x="3183895" y="1633866"/>
                    <a:pt x="3112775" y="1826906"/>
                    <a:pt x="3323595" y="1920886"/>
                  </a:cubicBezTo>
                  <a:cubicBezTo>
                    <a:pt x="3534415" y="2014866"/>
                    <a:pt x="3973835" y="2030106"/>
                    <a:pt x="4268475" y="2088526"/>
                  </a:cubicBezTo>
                  <a:cubicBezTo>
                    <a:pt x="4563115" y="2146946"/>
                    <a:pt x="4718055" y="2200286"/>
                    <a:pt x="5091435" y="2271406"/>
                  </a:cubicBezTo>
                  <a:cubicBezTo>
                    <a:pt x="5464815" y="2342526"/>
                    <a:pt x="6407155" y="2578746"/>
                    <a:pt x="6508755" y="2515246"/>
                  </a:cubicBezTo>
                  <a:cubicBezTo>
                    <a:pt x="6610355" y="2451746"/>
                    <a:pt x="6007236" y="2087109"/>
                    <a:pt x="5701035" y="1890406"/>
                  </a:cubicBezTo>
                  <a:cubicBezTo>
                    <a:pt x="5394834" y="1693703"/>
                    <a:pt x="5169386" y="1566166"/>
                    <a:pt x="4671546" y="1335026"/>
                  </a:cubicBezTo>
                  <a:cubicBezTo>
                    <a:pt x="4173706" y="1010836"/>
                    <a:pt x="2416742" y="425666"/>
                    <a:pt x="1645984" y="205809"/>
                  </a:cubicBezTo>
                  <a:cubicBezTo>
                    <a:pt x="875226" y="-14048"/>
                    <a:pt x="242373" y="-18500"/>
                    <a:pt x="46995" y="15886"/>
                  </a:cubicBezTo>
                  <a:close/>
                </a:path>
              </a:pathLst>
            </a:custGeom>
            <a:solidFill>
              <a:srgbClr val="B0EB6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9344093D-E091-41FC-AC26-DAABC557B259}"/>
                </a:ext>
              </a:extLst>
            </p:cNvPr>
            <p:cNvSpPr/>
            <p:nvPr/>
          </p:nvSpPr>
          <p:spPr>
            <a:xfrm>
              <a:off x="4209061" y="3987121"/>
              <a:ext cx="10282689" cy="1890349"/>
            </a:xfrm>
            <a:custGeom>
              <a:avLst/>
              <a:gdLst>
                <a:gd name="connsiteX0" fmla="*/ 891002 w 10291825"/>
                <a:gd name="connsiteY0" fmla="*/ 1817511 h 1892129"/>
                <a:gd name="connsiteX1" fmla="*/ 1805402 w 10291825"/>
                <a:gd name="connsiteY1" fmla="*/ 1634631 h 1892129"/>
                <a:gd name="connsiteX2" fmla="*/ 1805402 w 10291825"/>
                <a:gd name="connsiteY2" fmla="*/ 1634631 h 1892129"/>
                <a:gd name="connsiteX3" fmla="*/ 2536922 w 10291825"/>
                <a:gd name="connsiteY3" fmla="*/ 1497471 h 1892129"/>
                <a:gd name="connsiteX4" fmla="*/ 3603722 w 10291825"/>
                <a:gd name="connsiteY4" fmla="*/ 1863231 h 1892129"/>
                <a:gd name="connsiteX5" fmla="*/ 4670522 w 10291825"/>
                <a:gd name="connsiteY5" fmla="*/ 1375551 h 1892129"/>
                <a:gd name="connsiteX6" fmla="*/ 5874482 w 10291825"/>
                <a:gd name="connsiteY6" fmla="*/ 1299351 h 1892129"/>
                <a:gd name="connsiteX7" fmla="*/ 6666962 w 10291825"/>
                <a:gd name="connsiteY7" fmla="*/ 933591 h 1892129"/>
                <a:gd name="connsiteX8" fmla="*/ 7428962 w 10291825"/>
                <a:gd name="connsiteY8" fmla="*/ 1177431 h 1892129"/>
                <a:gd name="connsiteX9" fmla="*/ 8130002 w 10291825"/>
                <a:gd name="connsiteY9" fmla="*/ 1009791 h 1892129"/>
                <a:gd name="connsiteX10" fmla="*/ 8785322 w 10291825"/>
                <a:gd name="connsiteY10" fmla="*/ 1131711 h 1892129"/>
                <a:gd name="connsiteX11" fmla="*/ 9410162 w 10291825"/>
                <a:gd name="connsiteY11" fmla="*/ 1482231 h 1892129"/>
                <a:gd name="connsiteX12" fmla="*/ 10065482 w 10291825"/>
                <a:gd name="connsiteY12" fmla="*/ 1238391 h 1892129"/>
                <a:gd name="connsiteX13" fmla="*/ 10156922 w 10291825"/>
                <a:gd name="connsiteY13" fmla="*/ 964071 h 1892129"/>
                <a:gd name="connsiteX14" fmla="*/ 8297642 w 10291825"/>
                <a:gd name="connsiteY14" fmla="*/ 339231 h 1892129"/>
                <a:gd name="connsiteX15" fmla="*/ 6209762 w 10291825"/>
                <a:gd name="connsiteY15" fmla="*/ 3951 h 1892129"/>
                <a:gd name="connsiteX16" fmla="*/ 4198082 w 10291825"/>
                <a:gd name="connsiteY16" fmla="*/ 171591 h 1892129"/>
                <a:gd name="connsiteX17" fmla="*/ 2719802 w 10291825"/>
                <a:gd name="connsiteY17" fmla="*/ 415431 h 1892129"/>
                <a:gd name="connsiteX18" fmla="*/ 494762 w 10291825"/>
                <a:gd name="connsiteY18" fmla="*/ 1101231 h 1892129"/>
                <a:gd name="connsiteX19" fmla="*/ 22322 w 10291825"/>
                <a:gd name="connsiteY19" fmla="*/ 1406031 h 1892129"/>
                <a:gd name="connsiteX20" fmla="*/ 936722 w 10291825"/>
                <a:gd name="connsiteY20" fmla="*/ 1847991 h 1892129"/>
                <a:gd name="connsiteX21" fmla="*/ 891002 w 10291825"/>
                <a:gd name="connsiteY21" fmla="*/ 1817511 h 1892129"/>
                <a:gd name="connsiteX0" fmla="*/ 868086 w 10268909"/>
                <a:gd name="connsiteY0" fmla="*/ 1817511 h 1890186"/>
                <a:gd name="connsiteX1" fmla="*/ 1782486 w 10268909"/>
                <a:gd name="connsiteY1" fmla="*/ 1634631 h 1890186"/>
                <a:gd name="connsiteX2" fmla="*/ 1782486 w 10268909"/>
                <a:gd name="connsiteY2" fmla="*/ 1634631 h 1890186"/>
                <a:gd name="connsiteX3" fmla="*/ 2514006 w 10268909"/>
                <a:gd name="connsiteY3" fmla="*/ 1497471 h 1890186"/>
                <a:gd name="connsiteX4" fmla="*/ 3580806 w 10268909"/>
                <a:gd name="connsiteY4" fmla="*/ 1863231 h 1890186"/>
                <a:gd name="connsiteX5" fmla="*/ 4647606 w 10268909"/>
                <a:gd name="connsiteY5" fmla="*/ 1375551 h 1890186"/>
                <a:gd name="connsiteX6" fmla="*/ 5851566 w 10268909"/>
                <a:gd name="connsiteY6" fmla="*/ 1299351 h 1890186"/>
                <a:gd name="connsiteX7" fmla="*/ 6644046 w 10268909"/>
                <a:gd name="connsiteY7" fmla="*/ 933591 h 1890186"/>
                <a:gd name="connsiteX8" fmla="*/ 7406046 w 10268909"/>
                <a:gd name="connsiteY8" fmla="*/ 1177431 h 1890186"/>
                <a:gd name="connsiteX9" fmla="*/ 8107086 w 10268909"/>
                <a:gd name="connsiteY9" fmla="*/ 1009791 h 1890186"/>
                <a:gd name="connsiteX10" fmla="*/ 8762406 w 10268909"/>
                <a:gd name="connsiteY10" fmla="*/ 1131711 h 1890186"/>
                <a:gd name="connsiteX11" fmla="*/ 9387246 w 10268909"/>
                <a:gd name="connsiteY11" fmla="*/ 1482231 h 1890186"/>
                <a:gd name="connsiteX12" fmla="*/ 10042566 w 10268909"/>
                <a:gd name="connsiteY12" fmla="*/ 1238391 h 1890186"/>
                <a:gd name="connsiteX13" fmla="*/ 10134006 w 10268909"/>
                <a:gd name="connsiteY13" fmla="*/ 964071 h 1890186"/>
                <a:gd name="connsiteX14" fmla="*/ 8274726 w 10268909"/>
                <a:gd name="connsiteY14" fmla="*/ 339231 h 1890186"/>
                <a:gd name="connsiteX15" fmla="*/ 6186846 w 10268909"/>
                <a:gd name="connsiteY15" fmla="*/ 3951 h 1890186"/>
                <a:gd name="connsiteX16" fmla="*/ 4175166 w 10268909"/>
                <a:gd name="connsiteY16" fmla="*/ 171591 h 1890186"/>
                <a:gd name="connsiteX17" fmla="*/ 2696886 w 10268909"/>
                <a:gd name="connsiteY17" fmla="*/ 415431 h 1890186"/>
                <a:gd name="connsiteX18" fmla="*/ 471846 w 10268909"/>
                <a:gd name="connsiteY18" fmla="*/ 1101231 h 1890186"/>
                <a:gd name="connsiteX19" fmla="*/ 24635 w 10268909"/>
                <a:gd name="connsiteY19" fmla="*/ 1387421 h 1890186"/>
                <a:gd name="connsiteX20" fmla="*/ 913806 w 10268909"/>
                <a:gd name="connsiteY20" fmla="*/ 1847991 h 1890186"/>
                <a:gd name="connsiteX21" fmla="*/ 868086 w 10268909"/>
                <a:gd name="connsiteY21" fmla="*/ 1817511 h 1890186"/>
                <a:gd name="connsiteX0" fmla="*/ 878242 w 10279065"/>
                <a:gd name="connsiteY0" fmla="*/ 1817511 h 1890186"/>
                <a:gd name="connsiteX1" fmla="*/ 1792642 w 10279065"/>
                <a:gd name="connsiteY1" fmla="*/ 1634631 h 1890186"/>
                <a:gd name="connsiteX2" fmla="*/ 1792642 w 10279065"/>
                <a:gd name="connsiteY2" fmla="*/ 1634631 h 1890186"/>
                <a:gd name="connsiteX3" fmla="*/ 2524162 w 10279065"/>
                <a:gd name="connsiteY3" fmla="*/ 1497471 h 1890186"/>
                <a:gd name="connsiteX4" fmla="*/ 3590962 w 10279065"/>
                <a:gd name="connsiteY4" fmla="*/ 1863231 h 1890186"/>
                <a:gd name="connsiteX5" fmla="*/ 4657762 w 10279065"/>
                <a:gd name="connsiteY5" fmla="*/ 1375551 h 1890186"/>
                <a:gd name="connsiteX6" fmla="*/ 5861722 w 10279065"/>
                <a:gd name="connsiteY6" fmla="*/ 1299351 h 1890186"/>
                <a:gd name="connsiteX7" fmla="*/ 6654202 w 10279065"/>
                <a:gd name="connsiteY7" fmla="*/ 933591 h 1890186"/>
                <a:gd name="connsiteX8" fmla="*/ 7416202 w 10279065"/>
                <a:gd name="connsiteY8" fmla="*/ 1177431 h 1890186"/>
                <a:gd name="connsiteX9" fmla="*/ 8117242 w 10279065"/>
                <a:gd name="connsiteY9" fmla="*/ 1009791 h 1890186"/>
                <a:gd name="connsiteX10" fmla="*/ 8772562 w 10279065"/>
                <a:gd name="connsiteY10" fmla="*/ 1131711 h 1890186"/>
                <a:gd name="connsiteX11" fmla="*/ 9397402 w 10279065"/>
                <a:gd name="connsiteY11" fmla="*/ 1482231 h 1890186"/>
                <a:gd name="connsiteX12" fmla="*/ 10052722 w 10279065"/>
                <a:gd name="connsiteY12" fmla="*/ 1238391 h 1890186"/>
                <a:gd name="connsiteX13" fmla="*/ 10144162 w 10279065"/>
                <a:gd name="connsiteY13" fmla="*/ 964071 h 1890186"/>
                <a:gd name="connsiteX14" fmla="*/ 8284882 w 10279065"/>
                <a:gd name="connsiteY14" fmla="*/ 339231 h 1890186"/>
                <a:gd name="connsiteX15" fmla="*/ 6197002 w 10279065"/>
                <a:gd name="connsiteY15" fmla="*/ 3951 h 1890186"/>
                <a:gd name="connsiteX16" fmla="*/ 4185322 w 10279065"/>
                <a:gd name="connsiteY16" fmla="*/ 171591 h 1890186"/>
                <a:gd name="connsiteX17" fmla="*/ 2707042 w 10279065"/>
                <a:gd name="connsiteY17" fmla="*/ 415431 h 1890186"/>
                <a:gd name="connsiteX18" fmla="*/ 482002 w 10279065"/>
                <a:gd name="connsiteY18" fmla="*/ 1101231 h 1890186"/>
                <a:gd name="connsiteX19" fmla="*/ 34791 w 10279065"/>
                <a:gd name="connsiteY19" fmla="*/ 1387421 h 1890186"/>
                <a:gd name="connsiteX20" fmla="*/ 923962 w 10279065"/>
                <a:gd name="connsiteY20" fmla="*/ 1847991 h 1890186"/>
                <a:gd name="connsiteX21" fmla="*/ 878242 w 10279065"/>
                <a:gd name="connsiteY21" fmla="*/ 1817511 h 1890186"/>
                <a:gd name="connsiteX0" fmla="*/ 878242 w 10279065"/>
                <a:gd name="connsiteY0" fmla="*/ 1817674 h 1890349"/>
                <a:gd name="connsiteX1" fmla="*/ 1792642 w 10279065"/>
                <a:gd name="connsiteY1" fmla="*/ 1634794 h 1890349"/>
                <a:gd name="connsiteX2" fmla="*/ 1792642 w 10279065"/>
                <a:gd name="connsiteY2" fmla="*/ 1634794 h 1890349"/>
                <a:gd name="connsiteX3" fmla="*/ 2524162 w 10279065"/>
                <a:gd name="connsiteY3" fmla="*/ 1497634 h 1890349"/>
                <a:gd name="connsiteX4" fmla="*/ 3590962 w 10279065"/>
                <a:gd name="connsiteY4" fmla="*/ 1863394 h 1890349"/>
                <a:gd name="connsiteX5" fmla="*/ 4657762 w 10279065"/>
                <a:gd name="connsiteY5" fmla="*/ 1375714 h 1890349"/>
                <a:gd name="connsiteX6" fmla="*/ 5861722 w 10279065"/>
                <a:gd name="connsiteY6" fmla="*/ 1299514 h 1890349"/>
                <a:gd name="connsiteX7" fmla="*/ 6654202 w 10279065"/>
                <a:gd name="connsiteY7" fmla="*/ 933754 h 1890349"/>
                <a:gd name="connsiteX8" fmla="*/ 7416202 w 10279065"/>
                <a:gd name="connsiteY8" fmla="*/ 1177594 h 1890349"/>
                <a:gd name="connsiteX9" fmla="*/ 8117242 w 10279065"/>
                <a:gd name="connsiteY9" fmla="*/ 1009954 h 1890349"/>
                <a:gd name="connsiteX10" fmla="*/ 8772562 w 10279065"/>
                <a:gd name="connsiteY10" fmla="*/ 1131874 h 1890349"/>
                <a:gd name="connsiteX11" fmla="*/ 9397402 w 10279065"/>
                <a:gd name="connsiteY11" fmla="*/ 1482394 h 1890349"/>
                <a:gd name="connsiteX12" fmla="*/ 10052722 w 10279065"/>
                <a:gd name="connsiteY12" fmla="*/ 1238554 h 1890349"/>
                <a:gd name="connsiteX13" fmla="*/ 10144162 w 10279065"/>
                <a:gd name="connsiteY13" fmla="*/ 964234 h 1890349"/>
                <a:gd name="connsiteX14" fmla="*/ 8284882 w 10279065"/>
                <a:gd name="connsiteY14" fmla="*/ 339394 h 1890349"/>
                <a:gd name="connsiteX15" fmla="*/ 6197002 w 10279065"/>
                <a:gd name="connsiteY15" fmla="*/ 4114 h 1890349"/>
                <a:gd name="connsiteX16" fmla="*/ 4185322 w 10279065"/>
                <a:gd name="connsiteY16" fmla="*/ 171754 h 1890349"/>
                <a:gd name="connsiteX17" fmla="*/ 2707042 w 10279065"/>
                <a:gd name="connsiteY17" fmla="*/ 452815 h 1890349"/>
                <a:gd name="connsiteX18" fmla="*/ 482002 w 10279065"/>
                <a:gd name="connsiteY18" fmla="*/ 1101394 h 1890349"/>
                <a:gd name="connsiteX19" fmla="*/ 34791 w 10279065"/>
                <a:gd name="connsiteY19" fmla="*/ 1387584 h 1890349"/>
                <a:gd name="connsiteX20" fmla="*/ 923962 w 10279065"/>
                <a:gd name="connsiteY20" fmla="*/ 1848154 h 1890349"/>
                <a:gd name="connsiteX21" fmla="*/ 878242 w 10279065"/>
                <a:gd name="connsiteY21" fmla="*/ 1817674 h 1890349"/>
                <a:gd name="connsiteX0" fmla="*/ 881866 w 10282689"/>
                <a:gd name="connsiteY0" fmla="*/ 1817674 h 1890349"/>
                <a:gd name="connsiteX1" fmla="*/ 1796266 w 10282689"/>
                <a:gd name="connsiteY1" fmla="*/ 1634794 h 1890349"/>
                <a:gd name="connsiteX2" fmla="*/ 1796266 w 10282689"/>
                <a:gd name="connsiteY2" fmla="*/ 1634794 h 1890349"/>
                <a:gd name="connsiteX3" fmla="*/ 2527786 w 10282689"/>
                <a:gd name="connsiteY3" fmla="*/ 1497634 h 1890349"/>
                <a:gd name="connsiteX4" fmla="*/ 3594586 w 10282689"/>
                <a:gd name="connsiteY4" fmla="*/ 1863394 h 1890349"/>
                <a:gd name="connsiteX5" fmla="*/ 4661386 w 10282689"/>
                <a:gd name="connsiteY5" fmla="*/ 1375714 h 1890349"/>
                <a:gd name="connsiteX6" fmla="*/ 5865346 w 10282689"/>
                <a:gd name="connsiteY6" fmla="*/ 1299514 h 1890349"/>
                <a:gd name="connsiteX7" fmla="*/ 6657826 w 10282689"/>
                <a:gd name="connsiteY7" fmla="*/ 933754 h 1890349"/>
                <a:gd name="connsiteX8" fmla="*/ 7419826 w 10282689"/>
                <a:gd name="connsiteY8" fmla="*/ 1177594 h 1890349"/>
                <a:gd name="connsiteX9" fmla="*/ 8120866 w 10282689"/>
                <a:gd name="connsiteY9" fmla="*/ 1009954 h 1890349"/>
                <a:gd name="connsiteX10" fmla="*/ 8776186 w 10282689"/>
                <a:gd name="connsiteY10" fmla="*/ 1131874 h 1890349"/>
                <a:gd name="connsiteX11" fmla="*/ 9401026 w 10282689"/>
                <a:gd name="connsiteY11" fmla="*/ 1482394 h 1890349"/>
                <a:gd name="connsiteX12" fmla="*/ 10056346 w 10282689"/>
                <a:gd name="connsiteY12" fmla="*/ 1238554 h 1890349"/>
                <a:gd name="connsiteX13" fmla="*/ 10147786 w 10282689"/>
                <a:gd name="connsiteY13" fmla="*/ 964234 h 1890349"/>
                <a:gd name="connsiteX14" fmla="*/ 8288506 w 10282689"/>
                <a:gd name="connsiteY14" fmla="*/ 339394 h 1890349"/>
                <a:gd name="connsiteX15" fmla="*/ 6200626 w 10282689"/>
                <a:gd name="connsiteY15" fmla="*/ 4114 h 1890349"/>
                <a:gd name="connsiteX16" fmla="*/ 4188946 w 10282689"/>
                <a:gd name="connsiteY16" fmla="*/ 171754 h 1890349"/>
                <a:gd name="connsiteX17" fmla="*/ 2710666 w 10282689"/>
                <a:gd name="connsiteY17" fmla="*/ 452815 h 1890349"/>
                <a:gd name="connsiteX18" fmla="*/ 460397 w 10282689"/>
                <a:gd name="connsiteY18" fmla="*/ 1120003 h 1890349"/>
                <a:gd name="connsiteX19" fmla="*/ 38415 w 10282689"/>
                <a:gd name="connsiteY19" fmla="*/ 1387584 h 1890349"/>
                <a:gd name="connsiteX20" fmla="*/ 927586 w 10282689"/>
                <a:gd name="connsiteY20" fmla="*/ 1848154 h 1890349"/>
                <a:gd name="connsiteX21" fmla="*/ 881866 w 10282689"/>
                <a:gd name="connsiteY21" fmla="*/ 1817674 h 189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2689" h="1890349">
                  <a:moveTo>
                    <a:pt x="881866" y="1817674"/>
                  </a:moveTo>
                  <a:lnTo>
                    <a:pt x="1796266" y="1634794"/>
                  </a:lnTo>
                  <a:lnTo>
                    <a:pt x="1796266" y="1634794"/>
                  </a:lnTo>
                  <a:cubicBezTo>
                    <a:pt x="1918186" y="1611934"/>
                    <a:pt x="2228066" y="1459534"/>
                    <a:pt x="2527786" y="1497634"/>
                  </a:cubicBezTo>
                  <a:cubicBezTo>
                    <a:pt x="2827506" y="1535734"/>
                    <a:pt x="3238986" y="1883714"/>
                    <a:pt x="3594586" y="1863394"/>
                  </a:cubicBezTo>
                  <a:cubicBezTo>
                    <a:pt x="3950186" y="1843074"/>
                    <a:pt x="4282926" y="1469694"/>
                    <a:pt x="4661386" y="1375714"/>
                  </a:cubicBezTo>
                  <a:cubicBezTo>
                    <a:pt x="5039846" y="1281734"/>
                    <a:pt x="5532606" y="1373174"/>
                    <a:pt x="5865346" y="1299514"/>
                  </a:cubicBezTo>
                  <a:cubicBezTo>
                    <a:pt x="6198086" y="1225854"/>
                    <a:pt x="6398746" y="954074"/>
                    <a:pt x="6657826" y="933754"/>
                  </a:cubicBezTo>
                  <a:cubicBezTo>
                    <a:pt x="6916906" y="913434"/>
                    <a:pt x="7175986" y="1164894"/>
                    <a:pt x="7419826" y="1177594"/>
                  </a:cubicBezTo>
                  <a:cubicBezTo>
                    <a:pt x="7663666" y="1190294"/>
                    <a:pt x="7894806" y="1017574"/>
                    <a:pt x="8120866" y="1009954"/>
                  </a:cubicBezTo>
                  <a:cubicBezTo>
                    <a:pt x="8346926" y="1002334"/>
                    <a:pt x="8562826" y="1053134"/>
                    <a:pt x="8776186" y="1131874"/>
                  </a:cubicBezTo>
                  <a:cubicBezTo>
                    <a:pt x="8989546" y="1210614"/>
                    <a:pt x="9187666" y="1464614"/>
                    <a:pt x="9401026" y="1482394"/>
                  </a:cubicBezTo>
                  <a:cubicBezTo>
                    <a:pt x="9614386" y="1500174"/>
                    <a:pt x="9931886" y="1324914"/>
                    <a:pt x="10056346" y="1238554"/>
                  </a:cubicBezTo>
                  <a:cubicBezTo>
                    <a:pt x="10180806" y="1152194"/>
                    <a:pt x="10442426" y="1114094"/>
                    <a:pt x="10147786" y="964234"/>
                  </a:cubicBezTo>
                  <a:cubicBezTo>
                    <a:pt x="9853146" y="814374"/>
                    <a:pt x="8946366" y="499414"/>
                    <a:pt x="8288506" y="339394"/>
                  </a:cubicBezTo>
                  <a:cubicBezTo>
                    <a:pt x="7630646" y="179374"/>
                    <a:pt x="6883886" y="32054"/>
                    <a:pt x="6200626" y="4114"/>
                  </a:cubicBezTo>
                  <a:cubicBezTo>
                    <a:pt x="5517366" y="-23826"/>
                    <a:pt x="4770606" y="96971"/>
                    <a:pt x="4188946" y="171754"/>
                  </a:cubicBezTo>
                  <a:cubicBezTo>
                    <a:pt x="3607286" y="246538"/>
                    <a:pt x="3332091" y="294774"/>
                    <a:pt x="2710666" y="452815"/>
                  </a:cubicBezTo>
                  <a:cubicBezTo>
                    <a:pt x="2089241" y="610856"/>
                    <a:pt x="905772" y="964208"/>
                    <a:pt x="460397" y="1120003"/>
                  </a:cubicBezTo>
                  <a:cubicBezTo>
                    <a:pt x="15022" y="1275798"/>
                    <a:pt x="-60474" y="1356174"/>
                    <a:pt x="38415" y="1387584"/>
                  </a:cubicBezTo>
                  <a:cubicBezTo>
                    <a:pt x="112075" y="1512044"/>
                    <a:pt x="787011" y="1776472"/>
                    <a:pt x="927586" y="1848154"/>
                  </a:cubicBezTo>
                  <a:cubicBezTo>
                    <a:pt x="1068161" y="1919836"/>
                    <a:pt x="986006" y="1893874"/>
                    <a:pt x="881866" y="1817674"/>
                  </a:cubicBezTo>
                  <a:close/>
                </a:path>
              </a:pathLst>
            </a:custGeom>
            <a:solidFill>
              <a:srgbClr val="B0EB6A"/>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descr="A picture containing text, clipart&#10;&#10;Description automatically generated">
            <a:extLst>
              <a:ext uri="{FF2B5EF4-FFF2-40B4-BE49-F238E27FC236}">
                <a16:creationId xmlns:a16="http://schemas.microsoft.com/office/drawing/2014/main" id="{3060AE78-8FC4-4045-B4C1-EEF29D56F3D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105497">
            <a:off x="242597" y="4241579"/>
            <a:ext cx="1176872" cy="588436"/>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54A8585D-352F-4233-B55E-B3CE796B928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0598925">
            <a:off x="559895" y="5481810"/>
            <a:ext cx="1176872" cy="588436"/>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A5E96D4B-F7AB-4D08-AC56-15383A8A7C7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338990">
            <a:off x="11043786" y="5001628"/>
            <a:ext cx="1176872" cy="588436"/>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017F3A7C-C473-42C2-A956-7FBC9ACC79A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tretch>
            <a:fillRect/>
          </a:stretch>
        </p:blipFill>
        <p:spPr>
          <a:xfrm rot="21285034">
            <a:off x="8175173" y="5891332"/>
            <a:ext cx="1176872" cy="588436"/>
          </a:xfrm>
          <a:prstGeom prst="rect">
            <a:avLst/>
          </a:prstGeom>
        </p:spPr>
      </p:pic>
      <p:pic>
        <p:nvPicPr>
          <p:cNvPr id="18" name="Picture 17" descr="A picture containing text, clipart&#10;&#10;Description automatically generated">
            <a:extLst>
              <a:ext uri="{FF2B5EF4-FFF2-40B4-BE49-F238E27FC236}">
                <a16:creationId xmlns:a16="http://schemas.microsoft.com/office/drawing/2014/main" id="{CB727B00-1C7B-4E2A-98E7-ACDEB3CD70D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5972" r="93056">
                        <a14:foregroundMark x1="7361" y1="46389" x2="7361" y2="46389"/>
                        <a14:foregroundMark x1="55278" y1="29722" x2="55278" y2="29722"/>
                        <a14:foregroundMark x1="91806" y1="32500" x2="91806" y2="32500"/>
                        <a14:foregroundMark x1="93056" y1="61389" x2="93056" y2="61389"/>
                        <a14:foregroundMark x1="5972" y1="43611" x2="5972" y2="43611"/>
                        <a14:backgroundMark x1="25278" y1="54444" x2="25278" y2="54444"/>
                        <a14:backgroundMark x1="25000" y1="55556" x2="25000" y2="55556"/>
                        <a14:backgroundMark x1="34722" y1="63333" x2="34722" y2="63333"/>
                        <a14:backgroundMark x1="29722" y1="64167" x2="29722" y2="64167"/>
                        <a14:backgroundMark x1="39028" y1="56389" x2="39028" y2="56389"/>
                        <a14:backgroundMark x1="67083" y1="51944" x2="67083" y2="51944"/>
                      </a14:backgroundRemoval>
                    </a14:imgEffect>
                  </a14:imgLayer>
                </a14:imgProps>
              </a:ext>
              <a:ext uri="{28A0092B-C50C-407E-A947-70E740481C1C}">
                <a14:useLocalDpi xmlns:a14="http://schemas.microsoft.com/office/drawing/2010/main" val="0"/>
              </a:ext>
            </a:extLst>
          </a:blip>
          <a:srcRect r="67863"/>
          <a:stretch/>
        </p:blipFill>
        <p:spPr>
          <a:xfrm rot="21158011">
            <a:off x="3806388" y="4860316"/>
            <a:ext cx="378211" cy="588436"/>
          </a:xfrm>
          <a:prstGeom prst="rect">
            <a:avLst/>
          </a:prstGeom>
        </p:spPr>
      </p:pic>
      <p:pic>
        <p:nvPicPr>
          <p:cNvPr id="19" name="Picture 18" descr="Background pattern&#10;&#10;Description automatically generated">
            <a:extLst>
              <a:ext uri="{FF2B5EF4-FFF2-40B4-BE49-F238E27FC236}">
                <a16:creationId xmlns:a16="http://schemas.microsoft.com/office/drawing/2014/main" id="{ADE8252B-6C43-4046-9E9A-1E4CB96CD59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2453" y="0"/>
            <a:ext cx="1623995" cy="1623995"/>
          </a:xfrm>
          <a:prstGeom prst="rect">
            <a:avLst/>
          </a:prstGeom>
        </p:spPr>
      </p:pic>
      <p:pic>
        <p:nvPicPr>
          <p:cNvPr id="20" name="Picture 19" descr="Background pattern&#10;&#10;Description automatically generated">
            <a:extLst>
              <a:ext uri="{FF2B5EF4-FFF2-40B4-BE49-F238E27FC236}">
                <a16:creationId xmlns:a16="http://schemas.microsoft.com/office/drawing/2014/main" id="{CA645E4C-897C-439D-8A6F-19F0A33ADBDF}"/>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371498" y="996287"/>
            <a:ext cx="1439705" cy="1439705"/>
          </a:xfrm>
          <a:prstGeom prst="rect">
            <a:avLst/>
          </a:prstGeom>
        </p:spPr>
      </p:pic>
      <p:pic>
        <p:nvPicPr>
          <p:cNvPr id="21" name="Picture 20" descr="Background pattern&#10;&#10;Description automatically generated">
            <a:extLst>
              <a:ext uri="{FF2B5EF4-FFF2-40B4-BE49-F238E27FC236}">
                <a16:creationId xmlns:a16="http://schemas.microsoft.com/office/drawing/2014/main" id="{BED54E5F-2B0F-41AC-8521-91406384EDD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036253" y="170554"/>
            <a:ext cx="1439705" cy="1439705"/>
          </a:xfrm>
          <a:prstGeom prst="rect">
            <a:avLst/>
          </a:prstGeom>
        </p:spPr>
      </p:pic>
      <p:pic>
        <p:nvPicPr>
          <p:cNvPr id="37" name="Picture 36" descr="A picture containing plant, flower, daisy&#10;&#10;Description automatically generated">
            <a:extLst>
              <a:ext uri="{FF2B5EF4-FFF2-40B4-BE49-F238E27FC236}">
                <a16:creationId xmlns:a16="http://schemas.microsoft.com/office/drawing/2014/main" id="{19B1ABDC-B318-4E56-A0CE-E589FAEE4D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19469" y="5410896"/>
            <a:ext cx="3059457" cy="1522539"/>
          </a:xfrm>
          <a:prstGeom prst="rect">
            <a:avLst/>
          </a:prstGeom>
        </p:spPr>
      </p:pic>
      <p:pic>
        <p:nvPicPr>
          <p:cNvPr id="22" name="Picture 21" descr="Background pattern&#10;&#10;Description automatically generated">
            <a:extLst>
              <a:ext uri="{FF2B5EF4-FFF2-40B4-BE49-F238E27FC236}">
                <a16:creationId xmlns:a16="http://schemas.microsoft.com/office/drawing/2014/main" id="{EAA84548-3C68-45F6-9B74-7975E58EA8B9}"/>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926058" y="996286"/>
            <a:ext cx="1439705" cy="1439705"/>
          </a:xfrm>
          <a:prstGeom prst="rect">
            <a:avLst/>
          </a:prstGeom>
        </p:spPr>
      </p:pic>
      <p:pic>
        <p:nvPicPr>
          <p:cNvPr id="23" name="Picture 22" descr="Background pattern&#10;&#10;Description automatically generated">
            <a:extLst>
              <a:ext uri="{FF2B5EF4-FFF2-40B4-BE49-F238E27FC236}">
                <a16:creationId xmlns:a16="http://schemas.microsoft.com/office/drawing/2014/main" id="{EE5203CC-22AF-4582-846C-B280ADB915B8}"/>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6389" r="91944">
                        <a14:foregroundMark x1="10278" y1="39444" x2="10833" y2="47778"/>
                        <a14:foregroundMark x1="90278" y1="40833" x2="92222" y2="44722"/>
                        <a14:foregroundMark x1="6389" y1="46667" x2="6389" y2="46667"/>
                      </a14:backgroundRemoval>
                    </a14:imgEffect>
                    <a14:imgEffect>
                      <a14:sharpenSoften amount="25000"/>
                    </a14:imgEffect>
                    <a14:imgEffect>
                      <a14:colorTemperature colorTemp="5900"/>
                    </a14:imgEffect>
                    <a14:imgEffect>
                      <a14:saturation sat="3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578511" y="265912"/>
            <a:ext cx="1439705" cy="1439705"/>
          </a:xfrm>
          <a:prstGeom prst="rect">
            <a:avLst/>
          </a:prstGeom>
        </p:spPr>
      </p:pic>
      <p:pic>
        <p:nvPicPr>
          <p:cNvPr id="41" name="Picture 40" descr="Shape, logo&#10;&#10;Description automatically generated">
            <a:extLst>
              <a:ext uri="{FF2B5EF4-FFF2-40B4-BE49-F238E27FC236}">
                <a16:creationId xmlns:a16="http://schemas.microsoft.com/office/drawing/2014/main" id="{3698F1BF-4493-445D-8199-152BC6F14834}"/>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9967" b="89869" l="8987" r="89869">
                        <a14:foregroundMark x1="38399" y1="48039" x2="38399" y2="48039"/>
                        <a14:foregroundMark x1="38725" y1="46078" x2="37092" y2="52451"/>
                        <a14:foregroundMark x1="19281" y1="36275" x2="19281" y2="36275"/>
                        <a14:foregroundMark x1="8987" y1="61438" x2="8987" y2="62908"/>
                        <a14:foregroundMark x1="11928" y1="61601" x2="11928" y2="71895"/>
                        <a14:foregroundMark x1="20588" y1="35621" x2="48693" y2="23203"/>
                        <a14:foregroundMark x1="48693" y1="23203" x2="71569" y2="38399"/>
                        <a14:foregroundMark x1="71569" y1="38399" x2="78431" y2="47876"/>
                        <a14:foregroundMark x1="10294" y1="58333" x2="26307" y2="28105"/>
                        <a14:foregroundMark x1="26307" y1="28105" x2="52941" y2="23856"/>
                        <a14:foregroundMark x1="52941" y1="23856" x2="79902" y2="39052"/>
                        <a14:foregroundMark x1="79902" y1="39052" x2="87255" y2="60621"/>
                        <a14:foregroundMark x1="77941" y1="32026" x2="77941" y2="32026"/>
                        <a14:foregroundMark x1="75000" y1="28922" x2="75000" y2="28922"/>
                        <a14:foregroundMark x1="55556" y1="42810" x2="55556" y2="42810"/>
                      </a14:backgroundRemoval>
                    </a14:imgEffect>
                  </a14:imgLayer>
                </a14:imgProps>
              </a:ext>
              <a:ext uri="{28A0092B-C50C-407E-A947-70E740481C1C}">
                <a14:useLocalDpi xmlns:a14="http://schemas.microsoft.com/office/drawing/2010/main" val="0"/>
              </a:ext>
            </a:extLst>
          </a:blip>
          <a:stretch>
            <a:fillRect/>
          </a:stretch>
        </p:blipFill>
        <p:spPr>
          <a:xfrm rot="20359224">
            <a:off x="4312656" y="-70109"/>
            <a:ext cx="1865376" cy="1865376"/>
          </a:xfrm>
          <a:prstGeom prst="rect">
            <a:avLst/>
          </a:prstGeom>
        </p:spPr>
      </p:pic>
      <p:pic>
        <p:nvPicPr>
          <p:cNvPr id="30" name="Picture 29" descr="Map&#10;&#10;Description automatically generated">
            <a:extLst>
              <a:ext uri="{FF2B5EF4-FFF2-40B4-BE49-F238E27FC236}">
                <a16:creationId xmlns:a16="http://schemas.microsoft.com/office/drawing/2014/main" id="{D53B3064-9926-4FE7-B9E5-DE371C2745F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34966" y="209493"/>
            <a:ext cx="5418966" cy="6559502"/>
          </a:xfrm>
          <a:prstGeom prst="rect">
            <a:avLst/>
          </a:prstGeom>
        </p:spPr>
      </p:pic>
      <p:pic>
        <p:nvPicPr>
          <p:cNvPr id="32" name="Picture 31" descr="A picture containing plant, flower, daisy&#10;&#10;Description automatically generated">
            <a:extLst>
              <a:ext uri="{FF2B5EF4-FFF2-40B4-BE49-F238E27FC236}">
                <a16:creationId xmlns:a16="http://schemas.microsoft.com/office/drawing/2014/main" id="{E51A7C42-DD79-4D2C-9BE7-21D8C88DF3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4699" y="5404197"/>
            <a:ext cx="3059457" cy="1522539"/>
          </a:xfrm>
          <a:prstGeom prst="rect">
            <a:avLst/>
          </a:prstGeom>
        </p:spPr>
      </p:pic>
      <p:sp>
        <p:nvSpPr>
          <p:cNvPr id="26" name="Scroll: Vertical 25">
            <a:extLst>
              <a:ext uri="{FF2B5EF4-FFF2-40B4-BE49-F238E27FC236}">
                <a16:creationId xmlns:a16="http://schemas.microsoft.com/office/drawing/2014/main" id="{59023DB3-0597-424C-9E2C-5F9E4513E2D3}"/>
              </a:ext>
            </a:extLst>
          </p:cNvPr>
          <p:cNvSpPr/>
          <p:nvPr/>
        </p:nvSpPr>
        <p:spPr>
          <a:xfrm>
            <a:off x="1628731" y="1135627"/>
            <a:ext cx="7364502" cy="5387018"/>
          </a:xfrm>
          <a:custGeom>
            <a:avLst/>
            <a:gdLst>
              <a:gd name="connsiteX0" fmla="*/ 336689 w 7364502"/>
              <a:gd name="connsiteY0" fmla="*/ 5387018 h 5387018"/>
              <a:gd name="connsiteX1" fmla="*/ 673378 w 7364502"/>
              <a:gd name="connsiteY1" fmla="*/ 5050329 h 5387018"/>
              <a:gd name="connsiteX2" fmla="*/ 336689 w 7364502"/>
              <a:gd name="connsiteY2" fmla="*/ 5050329 h 5387018"/>
              <a:gd name="connsiteX3" fmla="*/ 505033 w 7364502"/>
              <a:gd name="connsiteY3" fmla="*/ 4881985 h 5387018"/>
              <a:gd name="connsiteX4" fmla="*/ 336689 w 7364502"/>
              <a:gd name="connsiteY4" fmla="*/ 4713641 h 5387018"/>
              <a:gd name="connsiteX5" fmla="*/ 673377 w 7364502"/>
              <a:gd name="connsiteY5" fmla="*/ 4713641 h 5387018"/>
              <a:gd name="connsiteX6" fmla="*/ 673377 w 7364502"/>
              <a:gd name="connsiteY6" fmla="*/ 336689 h 5387018"/>
              <a:gd name="connsiteX7" fmla="*/ 1010066 w 7364502"/>
              <a:gd name="connsiteY7" fmla="*/ 0 h 5387018"/>
              <a:gd name="connsiteX8" fmla="*/ 7027813 w 7364502"/>
              <a:gd name="connsiteY8" fmla="*/ 0 h 5387018"/>
              <a:gd name="connsiteX9" fmla="*/ 7364502 w 7364502"/>
              <a:gd name="connsiteY9" fmla="*/ 336689 h 5387018"/>
              <a:gd name="connsiteX10" fmla="*/ 7027813 w 7364502"/>
              <a:gd name="connsiteY10" fmla="*/ 673378 h 5387018"/>
              <a:gd name="connsiteX11" fmla="*/ 6691125 w 7364502"/>
              <a:gd name="connsiteY11" fmla="*/ 673377 h 5387018"/>
              <a:gd name="connsiteX12" fmla="*/ 6691125 w 7364502"/>
              <a:gd name="connsiteY12" fmla="*/ 5050329 h 5387018"/>
              <a:gd name="connsiteX13" fmla="*/ 6354436 w 7364502"/>
              <a:gd name="connsiteY13" fmla="*/ 5387018 h 5387018"/>
              <a:gd name="connsiteX14" fmla="*/ 336689 w 7364502"/>
              <a:gd name="connsiteY14" fmla="*/ 5387018 h 5387018"/>
              <a:gd name="connsiteX15" fmla="*/ 1346755 w 7364502"/>
              <a:gd name="connsiteY15" fmla="*/ 336689 h 5387018"/>
              <a:gd name="connsiteX16" fmla="*/ 1010066 w 7364502"/>
              <a:gd name="connsiteY16" fmla="*/ 673378 h 5387018"/>
              <a:gd name="connsiteX17" fmla="*/ 841722 w 7364502"/>
              <a:gd name="connsiteY17" fmla="*/ 505034 h 5387018"/>
              <a:gd name="connsiteX18" fmla="*/ 1010066 w 7364502"/>
              <a:gd name="connsiteY18" fmla="*/ 336690 h 5387018"/>
              <a:gd name="connsiteX19" fmla="*/ 1346755 w 7364502"/>
              <a:gd name="connsiteY19" fmla="*/ 336689 h 5387018"/>
              <a:gd name="connsiteX0" fmla="*/ 1346755 w 7364502"/>
              <a:gd name="connsiteY0" fmla="*/ 336689 h 5387018"/>
              <a:gd name="connsiteX1" fmla="*/ 1010066 w 7364502"/>
              <a:gd name="connsiteY1" fmla="*/ 673378 h 5387018"/>
              <a:gd name="connsiteX2" fmla="*/ 841722 w 7364502"/>
              <a:gd name="connsiteY2" fmla="*/ 505034 h 5387018"/>
              <a:gd name="connsiteX3" fmla="*/ 1010066 w 7364502"/>
              <a:gd name="connsiteY3" fmla="*/ 336690 h 5387018"/>
              <a:gd name="connsiteX4" fmla="*/ 1346755 w 7364502"/>
              <a:gd name="connsiteY4" fmla="*/ 336689 h 5387018"/>
              <a:gd name="connsiteX5" fmla="*/ 673377 w 7364502"/>
              <a:gd name="connsiteY5" fmla="*/ 5050329 h 5387018"/>
              <a:gd name="connsiteX6" fmla="*/ 336688 w 7364502"/>
              <a:gd name="connsiteY6" fmla="*/ 5387018 h 5387018"/>
              <a:gd name="connsiteX7" fmla="*/ -1 w 7364502"/>
              <a:gd name="connsiteY7" fmla="*/ 5050329 h 5387018"/>
              <a:gd name="connsiteX8" fmla="*/ 336688 w 7364502"/>
              <a:gd name="connsiteY8" fmla="*/ 4713640 h 5387018"/>
              <a:gd name="connsiteX9" fmla="*/ 505032 w 7364502"/>
              <a:gd name="connsiteY9" fmla="*/ 4881984 h 5387018"/>
              <a:gd name="connsiteX10" fmla="*/ 336688 w 7364502"/>
              <a:gd name="connsiteY10" fmla="*/ 5050328 h 5387018"/>
              <a:gd name="connsiteX11" fmla="*/ 673377 w 7364502"/>
              <a:gd name="connsiteY11" fmla="*/ 5050329 h 5387018"/>
              <a:gd name="connsiteX0" fmla="*/ 673377 w 7364502"/>
              <a:gd name="connsiteY0" fmla="*/ 4713641 h 5387018"/>
              <a:gd name="connsiteX1" fmla="*/ 673377 w 7364502"/>
              <a:gd name="connsiteY1" fmla="*/ 336689 h 5387018"/>
              <a:gd name="connsiteX2" fmla="*/ 1010066 w 7364502"/>
              <a:gd name="connsiteY2" fmla="*/ 0 h 5387018"/>
              <a:gd name="connsiteX3" fmla="*/ 7027813 w 7364502"/>
              <a:gd name="connsiteY3" fmla="*/ 0 h 5387018"/>
              <a:gd name="connsiteX4" fmla="*/ 7364502 w 7364502"/>
              <a:gd name="connsiteY4" fmla="*/ 336689 h 5387018"/>
              <a:gd name="connsiteX5" fmla="*/ 7027813 w 7364502"/>
              <a:gd name="connsiteY5" fmla="*/ 673378 h 5387018"/>
              <a:gd name="connsiteX6" fmla="*/ 6691125 w 7364502"/>
              <a:gd name="connsiteY6" fmla="*/ 673377 h 5387018"/>
              <a:gd name="connsiteX7" fmla="*/ 6691125 w 7364502"/>
              <a:gd name="connsiteY7" fmla="*/ 5050329 h 5387018"/>
              <a:gd name="connsiteX8" fmla="*/ 6354436 w 7364502"/>
              <a:gd name="connsiteY8" fmla="*/ 5387018 h 5387018"/>
              <a:gd name="connsiteX9" fmla="*/ 336689 w 7364502"/>
              <a:gd name="connsiteY9" fmla="*/ 5387018 h 5387018"/>
              <a:gd name="connsiteX10" fmla="*/ 0 w 7364502"/>
              <a:gd name="connsiteY10" fmla="*/ 5050329 h 5387018"/>
              <a:gd name="connsiteX11" fmla="*/ 336689 w 7364502"/>
              <a:gd name="connsiteY11" fmla="*/ 4713640 h 5387018"/>
              <a:gd name="connsiteX12" fmla="*/ 673377 w 7364502"/>
              <a:gd name="connsiteY12" fmla="*/ 4713641 h 5387018"/>
              <a:gd name="connsiteX13" fmla="*/ 1010066 w 7364502"/>
              <a:gd name="connsiteY13" fmla="*/ 0 h 5387018"/>
              <a:gd name="connsiteX14" fmla="*/ 1346755 w 7364502"/>
              <a:gd name="connsiteY14" fmla="*/ 336689 h 5387018"/>
              <a:gd name="connsiteX15" fmla="*/ 1010066 w 7364502"/>
              <a:gd name="connsiteY15" fmla="*/ 673378 h 5387018"/>
              <a:gd name="connsiteX16" fmla="*/ 841722 w 7364502"/>
              <a:gd name="connsiteY16" fmla="*/ 505034 h 5387018"/>
              <a:gd name="connsiteX17" fmla="*/ 1010066 w 7364502"/>
              <a:gd name="connsiteY17" fmla="*/ 336690 h 5387018"/>
              <a:gd name="connsiteX18" fmla="*/ 1346755 w 7364502"/>
              <a:gd name="connsiteY18" fmla="*/ 336689 h 5387018"/>
              <a:gd name="connsiteX19" fmla="*/ 6691125 w 7364502"/>
              <a:gd name="connsiteY19" fmla="*/ 673377 h 5387018"/>
              <a:gd name="connsiteX20" fmla="*/ 1010066 w 7364502"/>
              <a:gd name="connsiteY20" fmla="*/ 673377 h 5387018"/>
              <a:gd name="connsiteX21" fmla="*/ 336689 w 7364502"/>
              <a:gd name="connsiteY21" fmla="*/ 4713641 h 5387018"/>
              <a:gd name="connsiteX22" fmla="*/ 505033 w 7364502"/>
              <a:gd name="connsiteY22" fmla="*/ 4881985 h 5387018"/>
              <a:gd name="connsiteX23" fmla="*/ 336689 w 7364502"/>
              <a:gd name="connsiteY23" fmla="*/ 5050329 h 5387018"/>
              <a:gd name="connsiteX24" fmla="*/ 673377 w 7364502"/>
              <a:gd name="connsiteY24" fmla="*/ 5050329 h 5387018"/>
              <a:gd name="connsiteX25" fmla="*/ 336689 w 7364502"/>
              <a:gd name="connsiteY25" fmla="*/ 5387018 h 5387018"/>
              <a:gd name="connsiteX26" fmla="*/ 673378 w 7364502"/>
              <a:gd name="connsiteY26" fmla="*/ 5050329 h 5387018"/>
              <a:gd name="connsiteX27" fmla="*/ 673377 w 7364502"/>
              <a:gd name="connsiteY27" fmla="*/ 4713641 h 538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64502" h="5387018" stroke="0" extrusionOk="0">
                <a:moveTo>
                  <a:pt x="336689" y="5387018"/>
                </a:moveTo>
                <a:cubicBezTo>
                  <a:pt x="505622" y="5406842"/>
                  <a:pt x="653985" y="5244821"/>
                  <a:pt x="673378" y="5050329"/>
                </a:cubicBezTo>
                <a:cubicBezTo>
                  <a:pt x="595386" y="5052597"/>
                  <a:pt x="407557" y="5049131"/>
                  <a:pt x="336689" y="5050329"/>
                </a:cubicBezTo>
                <a:cubicBezTo>
                  <a:pt x="429725" y="5047051"/>
                  <a:pt x="500954" y="4974404"/>
                  <a:pt x="505033" y="4881985"/>
                </a:cubicBezTo>
                <a:cubicBezTo>
                  <a:pt x="509733" y="4789889"/>
                  <a:pt x="439385" y="4717143"/>
                  <a:pt x="336689" y="4713641"/>
                </a:cubicBezTo>
                <a:cubicBezTo>
                  <a:pt x="411371" y="4695429"/>
                  <a:pt x="560199" y="4726060"/>
                  <a:pt x="673377" y="4713641"/>
                </a:cubicBezTo>
                <a:cubicBezTo>
                  <a:pt x="793128" y="3142899"/>
                  <a:pt x="718447" y="865768"/>
                  <a:pt x="673377" y="336689"/>
                </a:cubicBezTo>
                <a:cubicBezTo>
                  <a:pt x="659523" y="152904"/>
                  <a:pt x="806700" y="-17639"/>
                  <a:pt x="1010066" y="0"/>
                </a:cubicBezTo>
                <a:cubicBezTo>
                  <a:pt x="3706785" y="-50699"/>
                  <a:pt x="4091011" y="-13366"/>
                  <a:pt x="7027813" y="0"/>
                </a:cubicBezTo>
                <a:cubicBezTo>
                  <a:pt x="7230522" y="-4011"/>
                  <a:pt x="7369432" y="156374"/>
                  <a:pt x="7364502" y="336689"/>
                </a:cubicBezTo>
                <a:cubicBezTo>
                  <a:pt x="7351012" y="517680"/>
                  <a:pt x="7185417" y="684681"/>
                  <a:pt x="7027813" y="673378"/>
                </a:cubicBezTo>
                <a:cubicBezTo>
                  <a:pt x="6926290" y="686939"/>
                  <a:pt x="6801729" y="672917"/>
                  <a:pt x="6691125" y="673377"/>
                </a:cubicBezTo>
                <a:cubicBezTo>
                  <a:pt x="6812743" y="2632365"/>
                  <a:pt x="6850176" y="4469851"/>
                  <a:pt x="6691125" y="5050329"/>
                </a:cubicBezTo>
                <a:cubicBezTo>
                  <a:pt x="6689154" y="5256028"/>
                  <a:pt x="6563727" y="5404814"/>
                  <a:pt x="6354436" y="5387018"/>
                </a:cubicBezTo>
                <a:cubicBezTo>
                  <a:pt x="5021781" y="5254135"/>
                  <a:pt x="1732128" y="5401611"/>
                  <a:pt x="336689" y="5387018"/>
                </a:cubicBezTo>
                <a:close/>
                <a:moveTo>
                  <a:pt x="1346755" y="336689"/>
                </a:moveTo>
                <a:cubicBezTo>
                  <a:pt x="1319035" y="509165"/>
                  <a:pt x="1199599" y="668578"/>
                  <a:pt x="1010066" y="673378"/>
                </a:cubicBezTo>
                <a:cubicBezTo>
                  <a:pt x="911012" y="674507"/>
                  <a:pt x="833751" y="604363"/>
                  <a:pt x="841722" y="505034"/>
                </a:cubicBezTo>
                <a:cubicBezTo>
                  <a:pt x="858307" y="420407"/>
                  <a:pt x="914774" y="333190"/>
                  <a:pt x="1010066" y="336690"/>
                </a:cubicBezTo>
                <a:cubicBezTo>
                  <a:pt x="1063727" y="322823"/>
                  <a:pt x="1208700" y="308265"/>
                  <a:pt x="1346755" y="336689"/>
                </a:cubicBezTo>
                <a:close/>
              </a:path>
              <a:path w="7364502" h="5387018" fill="darkenLess" stroke="0" extrusionOk="0">
                <a:moveTo>
                  <a:pt x="1346755" y="336689"/>
                </a:moveTo>
                <a:cubicBezTo>
                  <a:pt x="1346512" y="516344"/>
                  <a:pt x="1198294" y="678768"/>
                  <a:pt x="1010066" y="673378"/>
                </a:cubicBezTo>
                <a:cubicBezTo>
                  <a:pt x="911626" y="669571"/>
                  <a:pt x="836022" y="609557"/>
                  <a:pt x="841722" y="505034"/>
                </a:cubicBezTo>
                <a:cubicBezTo>
                  <a:pt x="847110" y="410730"/>
                  <a:pt x="912652" y="339574"/>
                  <a:pt x="1010066" y="336690"/>
                </a:cubicBezTo>
                <a:cubicBezTo>
                  <a:pt x="1120496" y="340639"/>
                  <a:pt x="1217606" y="309562"/>
                  <a:pt x="1346755" y="336689"/>
                </a:cubicBezTo>
                <a:close/>
                <a:moveTo>
                  <a:pt x="673377" y="5050329"/>
                </a:moveTo>
                <a:cubicBezTo>
                  <a:pt x="667129" y="5231367"/>
                  <a:pt x="530908" y="5397234"/>
                  <a:pt x="336688" y="5387018"/>
                </a:cubicBezTo>
                <a:cubicBezTo>
                  <a:pt x="138296" y="5369954"/>
                  <a:pt x="31184" y="5232534"/>
                  <a:pt x="-1" y="5050329"/>
                </a:cubicBezTo>
                <a:cubicBezTo>
                  <a:pt x="1032" y="4857212"/>
                  <a:pt x="145632" y="4710380"/>
                  <a:pt x="336688" y="4713640"/>
                </a:cubicBezTo>
                <a:cubicBezTo>
                  <a:pt x="428654" y="4724063"/>
                  <a:pt x="495157" y="4787677"/>
                  <a:pt x="505032" y="4881984"/>
                </a:cubicBezTo>
                <a:cubicBezTo>
                  <a:pt x="502485" y="4972343"/>
                  <a:pt x="431506" y="5050010"/>
                  <a:pt x="336688" y="5050328"/>
                </a:cubicBezTo>
                <a:cubicBezTo>
                  <a:pt x="431931" y="5037158"/>
                  <a:pt x="604400" y="5064760"/>
                  <a:pt x="673377" y="5050329"/>
                </a:cubicBezTo>
                <a:close/>
              </a:path>
              <a:path w="7364502" h="5387018" fill="none" extrusionOk="0">
                <a:moveTo>
                  <a:pt x="673377" y="4713641"/>
                </a:moveTo>
                <a:cubicBezTo>
                  <a:pt x="576345" y="4202298"/>
                  <a:pt x="718382" y="1061460"/>
                  <a:pt x="673377" y="336689"/>
                </a:cubicBezTo>
                <a:cubicBezTo>
                  <a:pt x="695163" y="165879"/>
                  <a:pt x="817088" y="29674"/>
                  <a:pt x="1010066" y="0"/>
                </a:cubicBezTo>
                <a:cubicBezTo>
                  <a:pt x="3292555" y="-73420"/>
                  <a:pt x="4351413" y="17263"/>
                  <a:pt x="7027813" y="0"/>
                </a:cubicBezTo>
                <a:cubicBezTo>
                  <a:pt x="7211931" y="2630"/>
                  <a:pt x="7378007" y="153502"/>
                  <a:pt x="7364502" y="336689"/>
                </a:cubicBezTo>
                <a:cubicBezTo>
                  <a:pt x="7363512" y="533965"/>
                  <a:pt x="7195100" y="702995"/>
                  <a:pt x="7027813" y="673378"/>
                </a:cubicBezTo>
                <a:cubicBezTo>
                  <a:pt x="6957602" y="664344"/>
                  <a:pt x="6789865" y="655402"/>
                  <a:pt x="6691125" y="673377"/>
                </a:cubicBezTo>
                <a:cubicBezTo>
                  <a:pt x="6632092" y="1900079"/>
                  <a:pt x="6523245" y="3142058"/>
                  <a:pt x="6691125" y="5050329"/>
                </a:cubicBezTo>
                <a:cubicBezTo>
                  <a:pt x="6658059" y="5248439"/>
                  <a:pt x="6553537" y="5409032"/>
                  <a:pt x="6354436" y="5387018"/>
                </a:cubicBezTo>
                <a:cubicBezTo>
                  <a:pt x="4896890" y="5256415"/>
                  <a:pt x="986687" y="5281418"/>
                  <a:pt x="336689" y="5387018"/>
                </a:cubicBezTo>
                <a:cubicBezTo>
                  <a:pt x="161958" y="5367662"/>
                  <a:pt x="20195" y="5264332"/>
                  <a:pt x="0" y="5050329"/>
                </a:cubicBezTo>
                <a:cubicBezTo>
                  <a:pt x="-2760" y="4866290"/>
                  <a:pt x="115774" y="4718499"/>
                  <a:pt x="336689" y="4713640"/>
                </a:cubicBezTo>
                <a:cubicBezTo>
                  <a:pt x="396151" y="4708610"/>
                  <a:pt x="541811" y="4695795"/>
                  <a:pt x="673377" y="4713641"/>
                </a:cubicBezTo>
                <a:close/>
                <a:moveTo>
                  <a:pt x="1010066" y="0"/>
                </a:moveTo>
                <a:cubicBezTo>
                  <a:pt x="1202971" y="19742"/>
                  <a:pt x="1354137" y="179036"/>
                  <a:pt x="1346755" y="336689"/>
                </a:cubicBezTo>
                <a:cubicBezTo>
                  <a:pt x="1319362" y="545125"/>
                  <a:pt x="1221817" y="665462"/>
                  <a:pt x="1010066" y="673378"/>
                </a:cubicBezTo>
                <a:cubicBezTo>
                  <a:pt x="923005" y="670459"/>
                  <a:pt x="832955" y="598827"/>
                  <a:pt x="841722" y="505034"/>
                </a:cubicBezTo>
                <a:cubicBezTo>
                  <a:pt x="828909" y="406517"/>
                  <a:pt x="923779" y="343728"/>
                  <a:pt x="1010066" y="336690"/>
                </a:cubicBezTo>
                <a:cubicBezTo>
                  <a:pt x="1160023" y="360776"/>
                  <a:pt x="1282975" y="310440"/>
                  <a:pt x="1346755" y="336689"/>
                </a:cubicBezTo>
                <a:moveTo>
                  <a:pt x="6691125" y="673377"/>
                </a:moveTo>
                <a:cubicBezTo>
                  <a:pt x="5503273" y="803260"/>
                  <a:pt x="3210761" y="810436"/>
                  <a:pt x="1010066" y="673377"/>
                </a:cubicBezTo>
                <a:moveTo>
                  <a:pt x="336689" y="4713641"/>
                </a:moveTo>
                <a:cubicBezTo>
                  <a:pt x="427693" y="4704945"/>
                  <a:pt x="522488" y="4784349"/>
                  <a:pt x="505033" y="4881985"/>
                </a:cubicBezTo>
                <a:cubicBezTo>
                  <a:pt x="512757" y="4963044"/>
                  <a:pt x="432646" y="5049738"/>
                  <a:pt x="336689" y="5050329"/>
                </a:cubicBezTo>
                <a:cubicBezTo>
                  <a:pt x="462335" y="5033752"/>
                  <a:pt x="572663" y="5033848"/>
                  <a:pt x="673377" y="5050329"/>
                </a:cubicBezTo>
                <a:moveTo>
                  <a:pt x="336689" y="5387018"/>
                </a:moveTo>
                <a:cubicBezTo>
                  <a:pt x="524754" y="5384892"/>
                  <a:pt x="649789" y="5231589"/>
                  <a:pt x="673378" y="5050329"/>
                </a:cubicBezTo>
                <a:cubicBezTo>
                  <a:pt x="656061" y="4931033"/>
                  <a:pt x="671085" y="4821024"/>
                  <a:pt x="673377" y="4713641"/>
                </a:cubicBezTo>
              </a:path>
              <a:path w="7364502" h="5387018" fill="none" stroke="0" extrusionOk="0">
                <a:moveTo>
                  <a:pt x="673377" y="4713641"/>
                </a:moveTo>
                <a:cubicBezTo>
                  <a:pt x="586787" y="2971921"/>
                  <a:pt x="773829" y="2379367"/>
                  <a:pt x="673377" y="336689"/>
                </a:cubicBezTo>
                <a:cubicBezTo>
                  <a:pt x="686553" y="152132"/>
                  <a:pt x="790424" y="6092"/>
                  <a:pt x="1010066" y="0"/>
                </a:cubicBezTo>
                <a:cubicBezTo>
                  <a:pt x="2908414" y="-131073"/>
                  <a:pt x="4818433" y="101275"/>
                  <a:pt x="7027813" y="0"/>
                </a:cubicBezTo>
                <a:cubicBezTo>
                  <a:pt x="7212230" y="-2548"/>
                  <a:pt x="7380380" y="123615"/>
                  <a:pt x="7364502" y="336689"/>
                </a:cubicBezTo>
                <a:cubicBezTo>
                  <a:pt x="7387285" y="540559"/>
                  <a:pt x="7246222" y="656442"/>
                  <a:pt x="7027813" y="673378"/>
                </a:cubicBezTo>
                <a:cubicBezTo>
                  <a:pt x="6864305" y="685643"/>
                  <a:pt x="6763706" y="685418"/>
                  <a:pt x="6691125" y="673377"/>
                </a:cubicBezTo>
                <a:cubicBezTo>
                  <a:pt x="6540312" y="1727906"/>
                  <a:pt x="6843086" y="3389014"/>
                  <a:pt x="6691125" y="5050329"/>
                </a:cubicBezTo>
                <a:cubicBezTo>
                  <a:pt x="6677013" y="5252338"/>
                  <a:pt x="6546679" y="5382420"/>
                  <a:pt x="6354436" y="5387018"/>
                </a:cubicBezTo>
                <a:cubicBezTo>
                  <a:pt x="5602916" y="5389077"/>
                  <a:pt x="1146514" y="5545688"/>
                  <a:pt x="336689" y="5387018"/>
                </a:cubicBezTo>
                <a:cubicBezTo>
                  <a:pt x="135514" y="5410665"/>
                  <a:pt x="33946" y="5249917"/>
                  <a:pt x="0" y="5050329"/>
                </a:cubicBezTo>
                <a:cubicBezTo>
                  <a:pt x="-33925" y="4862429"/>
                  <a:pt x="145756" y="4716453"/>
                  <a:pt x="336689" y="4713640"/>
                </a:cubicBezTo>
                <a:cubicBezTo>
                  <a:pt x="470426" y="4688445"/>
                  <a:pt x="603792" y="4694133"/>
                  <a:pt x="673377" y="4713641"/>
                </a:cubicBezTo>
                <a:close/>
                <a:moveTo>
                  <a:pt x="1010066" y="0"/>
                </a:moveTo>
                <a:cubicBezTo>
                  <a:pt x="1176624" y="23956"/>
                  <a:pt x="1332668" y="125088"/>
                  <a:pt x="1346755" y="336689"/>
                </a:cubicBezTo>
                <a:cubicBezTo>
                  <a:pt x="1358502" y="522959"/>
                  <a:pt x="1189061" y="676706"/>
                  <a:pt x="1010066" y="673378"/>
                </a:cubicBezTo>
                <a:cubicBezTo>
                  <a:pt x="908616" y="683350"/>
                  <a:pt x="828264" y="592735"/>
                  <a:pt x="841722" y="505034"/>
                </a:cubicBezTo>
                <a:cubicBezTo>
                  <a:pt x="844283" y="413846"/>
                  <a:pt x="929958" y="339568"/>
                  <a:pt x="1010066" y="336690"/>
                </a:cubicBezTo>
                <a:cubicBezTo>
                  <a:pt x="1127085" y="353416"/>
                  <a:pt x="1261594" y="335984"/>
                  <a:pt x="1346755" y="336689"/>
                </a:cubicBezTo>
                <a:moveTo>
                  <a:pt x="6691125" y="673377"/>
                </a:moveTo>
                <a:cubicBezTo>
                  <a:pt x="4655986" y="841307"/>
                  <a:pt x="2310457" y="658102"/>
                  <a:pt x="1010066" y="673377"/>
                </a:cubicBezTo>
                <a:moveTo>
                  <a:pt x="336689" y="4713641"/>
                </a:moveTo>
                <a:cubicBezTo>
                  <a:pt x="429891" y="4709573"/>
                  <a:pt x="487605" y="4788776"/>
                  <a:pt x="505033" y="4881985"/>
                </a:cubicBezTo>
                <a:cubicBezTo>
                  <a:pt x="507834" y="4990088"/>
                  <a:pt x="419385" y="5056428"/>
                  <a:pt x="336689" y="5050329"/>
                </a:cubicBezTo>
                <a:cubicBezTo>
                  <a:pt x="401869" y="5078608"/>
                  <a:pt x="626246" y="5067919"/>
                  <a:pt x="673377" y="5050329"/>
                </a:cubicBezTo>
                <a:moveTo>
                  <a:pt x="336689" y="5387018"/>
                </a:moveTo>
                <a:cubicBezTo>
                  <a:pt x="517756" y="5356564"/>
                  <a:pt x="662215" y="5248315"/>
                  <a:pt x="673378" y="5050329"/>
                </a:cubicBezTo>
                <a:cubicBezTo>
                  <a:pt x="679548" y="4929904"/>
                  <a:pt x="651653" y="4830397"/>
                  <a:pt x="673377" y="4713641"/>
                </a:cubicBezTo>
              </a:path>
            </a:pathLst>
          </a:custGeom>
          <a:solidFill>
            <a:schemeClr val="bg1"/>
          </a:solidFill>
          <a:ln>
            <a:solidFill>
              <a:schemeClr val="tx1">
                <a:lumMod val="95000"/>
                <a:lumOff val="5000"/>
              </a:schemeClr>
            </a:solidFill>
            <a:extLst>
              <a:ext uri="{C807C97D-BFC1-408E-A445-0C87EB9F89A2}">
                <ask:lineSketchStyleProps xmlns:ask="http://schemas.microsoft.com/office/drawing/2018/sketchyshapes" sd="995875310">
                  <a:prstGeom prst="verticalScroll">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Calibri" panose="020F0502020204030204"/>
                <a:ea typeface="+mn-ea"/>
                <a:cs typeface="+mn-cs"/>
              </a:rPr>
              <a:t>Trò chơi “Đi tìm kho báu”.</a:t>
            </a:r>
          </a:p>
        </p:txBody>
      </p:sp>
      <p:pic>
        <p:nvPicPr>
          <p:cNvPr id="39" name="Picture 38" descr="Shape, arrow&#10;&#10;Description automatically generated">
            <a:extLst>
              <a:ext uri="{FF2B5EF4-FFF2-40B4-BE49-F238E27FC236}">
                <a16:creationId xmlns:a16="http://schemas.microsoft.com/office/drawing/2014/main" id="{85CC4011-98A0-4AC8-943A-E0BC796DBCF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901" b="92673" l="9535" r="90349">
                        <a14:foregroundMark x1="18372" y1="92079" x2="18372" y2="92079"/>
                        <a14:foregroundMark x1="25465" y1="66535" x2="25465" y2="66535"/>
                        <a14:foregroundMark x1="9651" y1="86535" x2="9651" y2="86535"/>
                        <a14:foregroundMark x1="50349" y1="69703" x2="50349" y2="69703"/>
                        <a14:foregroundMark x1="70465" y1="40198" x2="70465" y2="40198"/>
                        <a14:foregroundMark x1="73837" y1="31089" x2="73837" y2="31089"/>
                        <a14:foregroundMark x1="90465" y1="30495" x2="90465" y2="30495"/>
                        <a14:foregroundMark x1="80116" y1="45149" x2="80116" y2="45149"/>
                        <a14:foregroundMark x1="10930" y1="92673" x2="10930" y2="92673"/>
                        <a14:foregroundMark x1="86279" y1="37822" x2="86279" y2="37822"/>
                        <a14:backgroundMark x1="48140" y1="66337" x2="48140" y2="66337"/>
                        <a14:backgroundMark x1="57326" y1="60792" x2="57326" y2="60792"/>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219729" y="-930954"/>
            <a:ext cx="6287237" cy="3691924"/>
          </a:xfrm>
          <a:prstGeom prst="rect">
            <a:avLst/>
          </a:prstGeom>
        </p:spPr>
      </p:pic>
      <p:pic>
        <p:nvPicPr>
          <p:cNvPr id="3074" name="Picture 2" descr="Bunch of Balloons | Clip art, Rainbow cartoon, Free clip art">
            <a:extLst>
              <a:ext uri="{FF2B5EF4-FFF2-40B4-BE49-F238E27FC236}">
                <a16:creationId xmlns:a16="http://schemas.microsoft.com/office/drawing/2014/main" id="{A93A6BD4-2657-47EA-925C-75C9ABE4CC7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1064898">
            <a:off x="466113" y="2471155"/>
            <a:ext cx="2756139" cy="353729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icture containing vector graphics&#10;&#10;Description automatically generated">
            <a:extLst>
              <a:ext uri="{FF2B5EF4-FFF2-40B4-BE49-F238E27FC236}">
                <a16:creationId xmlns:a16="http://schemas.microsoft.com/office/drawing/2014/main" id="{8B127042-1236-4C48-858E-7EE59254CF4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67634" y="83718"/>
            <a:ext cx="1085139" cy="1194649"/>
          </a:xfrm>
          <a:prstGeom prst="rect">
            <a:avLst/>
          </a:prstGeom>
        </p:spPr>
      </p:pic>
      <p:pic>
        <p:nvPicPr>
          <p:cNvPr id="34" name="Picture 33" descr="A picture containing plant, flower, daisy&#10;&#10;Description automatically generated">
            <a:extLst>
              <a:ext uri="{FF2B5EF4-FFF2-40B4-BE49-F238E27FC236}">
                <a16:creationId xmlns:a16="http://schemas.microsoft.com/office/drawing/2014/main" id="{939D1EEE-2E2A-4BA8-A57D-A44AB8831B9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98603" y="5655508"/>
            <a:ext cx="2554461" cy="1271228"/>
          </a:xfrm>
          <a:prstGeom prst="rect">
            <a:avLst/>
          </a:prstGeom>
        </p:spPr>
      </p:pic>
      <p:pic>
        <p:nvPicPr>
          <p:cNvPr id="35" name="Picture 34" descr="A picture containing plant, flower, daisy&#10;&#10;Description automatically generated">
            <a:extLst>
              <a:ext uri="{FF2B5EF4-FFF2-40B4-BE49-F238E27FC236}">
                <a16:creationId xmlns:a16="http://schemas.microsoft.com/office/drawing/2014/main" id="{DDA00AAC-AB74-4D49-A851-5276E1D634A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863990" y="5805151"/>
            <a:ext cx="2254446" cy="1121925"/>
          </a:xfrm>
          <a:prstGeom prst="rect">
            <a:avLst/>
          </a:prstGeom>
        </p:spPr>
      </p:pic>
      <p:pic>
        <p:nvPicPr>
          <p:cNvPr id="36" name="Picture 35" descr="A picture containing plant, flower, daisy&#10;&#10;Description automatically generated">
            <a:extLst>
              <a:ext uri="{FF2B5EF4-FFF2-40B4-BE49-F238E27FC236}">
                <a16:creationId xmlns:a16="http://schemas.microsoft.com/office/drawing/2014/main" id="{D66E810A-B711-49BC-9CF1-7DFE1C627C2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91833" y="5698940"/>
            <a:ext cx="2467187" cy="1227796"/>
          </a:xfrm>
          <a:prstGeom prst="rect">
            <a:avLst/>
          </a:prstGeom>
        </p:spPr>
      </p:pic>
      <p:pic>
        <p:nvPicPr>
          <p:cNvPr id="27" name="Picture 6" descr="962 Kid Reporter Illustrations &amp; Clip Art - iStock">
            <a:extLst>
              <a:ext uri="{FF2B5EF4-FFF2-40B4-BE49-F238E27FC236}">
                <a16:creationId xmlns:a16="http://schemas.microsoft.com/office/drawing/2014/main" id="{84409959-061E-4358-859D-F1269A17B521}"/>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144" b="99020" l="4981" r="95785">
                        <a14:foregroundMark x1="32567" y1="6699" x2="57854" y2="11928"/>
                        <a14:foregroundMark x1="49808" y1="1307" x2="49808" y2="1307"/>
                        <a14:foregroundMark x1="90038" y1="15033" x2="90038" y2="15033"/>
                        <a14:foregroundMark x1="65134" y1="20098" x2="65517" y2="25000"/>
                        <a14:foregroundMark x1="56705" y1="21569" x2="56705" y2="27778"/>
                        <a14:foregroundMark x1="28736" y1="20098" x2="66667" y2="23693"/>
                        <a14:foregroundMark x1="66667" y1="23693" x2="56322" y2="26144"/>
                        <a14:foregroundMark x1="32184" y1="19281" x2="26437" y2="26144"/>
                        <a14:foregroundMark x1="43295" y1="28922" x2="44061" y2="34804"/>
                        <a14:foregroundMark x1="34866" y1="86111" x2="33716" y2="96405"/>
                        <a14:foregroundMark x1="20690" y1="98203" x2="35249" y2="98203"/>
                        <a14:foregroundMark x1="45211" y1="98366" x2="49042" y2="98039"/>
                        <a14:foregroundMark x1="79310" y1="92484" x2="80460" y2="98203"/>
                        <a14:foregroundMark x1="71264" y1="99183" x2="84291" y2="99183"/>
                        <a14:foregroundMark x1="43295" y1="94281" x2="33333" y2="96405"/>
                        <a14:foregroundMark x1="32184" y1="40359" x2="32184" y2="40359"/>
                        <a14:foregroundMark x1="53257" y1="14706" x2="63602" y2="24673"/>
                        <a14:foregroundMark x1="36782" y1="14706" x2="30268" y2="18137"/>
                        <a14:foregroundMark x1="4981" y1="33824" x2="4981" y2="33824"/>
                        <a14:foregroundMark x1="95785" y1="18464" x2="95785" y2="18464"/>
                        <a14:foregroundMark x1="32567" y1="40196" x2="32567" y2="40196"/>
                      </a14:backgroundRemoval>
                    </a14:imgEffect>
                  </a14:imgLayer>
                </a14:imgProps>
              </a:ext>
              <a:ext uri="{28A0092B-C50C-407E-A947-70E740481C1C}">
                <a14:useLocalDpi xmlns:a14="http://schemas.microsoft.com/office/drawing/2010/main" val="0"/>
              </a:ext>
            </a:extLst>
          </a:blip>
          <a:srcRect/>
          <a:stretch>
            <a:fillRect/>
          </a:stretch>
        </p:blipFill>
        <p:spPr bwMode="auto">
          <a:xfrm>
            <a:off x="8063196" y="2086712"/>
            <a:ext cx="1816999" cy="426054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A picture containing plant, flower, daisy&#10;&#10;Description automatically generated">
            <a:extLst>
              <a:ext uri="{FF2B5EF4-FFF2-40B4-BE49-F238E27FC236}">
                <a16:creationId xmlns:a16="http://schemas.microsoft.com/office/drawing/2014/main" id="{344F454F-7043-470A-AE95-8964F89E701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63311" y="5378306"/>
            <a:ext cx="3059457" cy="1522539"/>
          </a:xfrm>
          <a:prstGeom prst="rect">
            <a:avLst/>
          </a:prstGeom>
        </p:spPr>
      </p:pic>
      <p:sp>
        <p:nvSpPr>
          <p:cNvPr id="2" name="TextBox 1">
            <a:extLst>
              <a:ext uri="{FF2B5EF4-FFF2-40B4-BE49-F238E27FC236}">
                <a16:creationId xmlns:a16="http://schemas.microsoft.com/office/drawing/2014/main" id="{35B72EBF-71E4-4B1A-8D93-54314BE47444}"/>
              </a:ext>
            </a:extLst>
          </p:cNvPr>
          <p:cNvSpPr txBox="1"/>
          <p:nvPr/>
        </p:nvSpPr>
        <p:spPr>
          <a:xfrm>
            <a:off x="2910584" y="2429864"/>
            <a:ext cx="524883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srgbClr val="ED7D31">
                      <a:lumMod val="75000"/>
                    </a:srgbClr>
                  </a:solidFill>
                </a:ln>
                <a:solidFill>
                  <a:srgbClr val="FFC000"/>
                </a:solidFill>
                <a:effectLst/>
                <a:uLnTx/>
                <a:uFillTx/>
                <a:latin typeface="Calibri" panose="020F0502020204030204"/>
                <a:ea typeface="+mn-ea"/>
                <a:cs typeface="+mn-cs"/>
              </a:rPr>
              <a:t>Trò</a:t>
            </a:r>
            <a:r>
              <a:rPr kumimoji="0" lang="en-US" sz="5400" b="1" i="0" u="none" strike="noStrike" kern="1200" cap="none" spc="0" normalizeH="0" noProof="0" dirty="0">
                <a:ln>
                  <a:solidFill>
                    <a:srgbClr val="ED7D31">
                      <a:lumMod val="75000"/>
                    </a:srgbClr>
                  </a:solidFill>
                </a:ln>
                <a:solidFill>
                  <a:srgbClr val="FFC000"/>
                </a:solidFill>
                <a:effectLst/>
                <a:uLnTx/>
                <a:uFillTx/>
                <a:latin typeface="Calibri" panose="020F0502020204030204"/>
                <a:ea typeface="+mn-ea"/>
                <a:cs typeface="+mn-cs"/>
              </a:rPr>
              <a:t> </a:t>
            </a:r>
            <a:r>
              <a:rPr kumimoji="0" lang="en-US" sz="5400" b="1" i="0" u="none" strike="noStrike" kern="1200" cap="none" spc="0" normalizeH="0" noProof="0" dirty="0" err="1">
                <a:ln>
                  <a:solidFill>
                    <a:srgbClr val="ED7D31">
                      <a:lumMod val="75000"/>
                    </a:srgbClr>
                  </a:solidFill>
                </a:ln>
                <a:solidFill>
                  <a:srgbClr val="FFC000"/>
                </a:solidFill>
                <a:effectLst/>
                <a:uLnTx/>
                <a:uFillTx/>
                <a:latin typeface="Calibri" panose="020F0502020204030204"/>
                <a:ea typeface="+mn-ea"/>
                <a:cs typeface="+mn-cs"/>
              </a:rPr>
              <a:t>chơi</a:t>
            </a:r>
            <a:r>
              <a:rPr kumimoji="0" lang="en-US" sz="5400" b="1" i="0" u="none" strike="noStrike" kern="1200" cap="none" spc="0" normalizeH="0" noProof="0" dirty="0">
                <a:ln>
                  <a:solidFill>
                    <a:srgbClr val="ED7D31">
                      <a:lumMod val="75000"/>
                    </a:srgbClr>
                  </a:solidFill>
                </a:ln>
                <a:solidFill>
                  <a:srgbClr val="FFC000"/>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dirty="0" err="1">
                <a:ln>
                  <a:solidFill>
                    <a:srgbClr val="ED7D31">
                      <a:lumMod val="75000"/>
                    </a:srgbClr>
                  </a:solidFill>
                </a:ln>
                <a:solidFill>
                  <a:srgbClr val="FFC000"/>
                </a:solidFill>
                <a:latin typeface="Calibri" panose="020F0502020204030204"/>
              </a:rPr>
              <a:t>Đi</a:t>
            </a:r>
            <a:r>
              <a:rPr lang="en-US" sz="5400" b="1" noProof="0" dirty="0">
                <a:ln>
                  <a:solidFill>
                    <a:srgbClr val="ED7D31">
                      <a:lumMod val="75000"/>
                    </a:srgbClr>
                  </a:solidFill>
                </a:ln>
                <a:solidFill>
                  <a:srgbClr val="FFC000"/>
                </a:solidFill>
                <a:latin typeface="Calibri" panose="020F0502020204030204"/>
              </a:rPr>
              <a:t> </a:t>
            </a:r>
            <a:r>
              <a:rPr lang="en-US" sz="5400" b="1" noProof="0" dirty="0" err="1">
                <a:ln>
                  <a:solidFill>
                    <a:srgbClr val="ED7D31">
                      <a:lumMod val="75000"/>
                    </a:srgbClr>
                  </a:solidFill>
                </a:ln>
                <a:solidFill>
                  <a:srgbClr val="FFC000"/>
                </a:solidFill>
                <a:latin typeface="Calibri" panose="020F0502020204030204"/>
              </a:rPr>
              <a:t>tìm</a:t>
            </a:r>
            <a:r>
              <a:rPr lang="en-US" sz="5400" b="1" noProof="0" dirty="0">
                <a:ln>
                  <a:solidFill>
                    <a:srgbClr val="ED7D31">
                      <a:lumMod val="75000"/>
                    </a:srgbClr>
                  </a:solidFill>
                </a:ln>
                <a:solidFill>
                  <a:srgbClr val="FFC000"/>
                </a:solidFill>
                <a:latin typeface="Calibri" panose="020F0502020204030204"/>
              </a:rPr>
              <a:t> </a:t>
            </a:r>
            <a:r>
              <a:rPr lang="en-US" sz="5400" b="1" noProof="0" dirty="0" err="1">
                <a:ln>
                  <a:solidFill>
                    <a:srgbClr val="ED7D31">
                      <a:lumMod val="75000"/>
                    </a:srgbClr>
                  </a:solidFill>
                </a:ln>
                <a:solidFill>
                  <a:srgbClr val="FFC000"/>
                </a:solidFill>
                <a:latin typeface="Calibri" panose="020F0502020204030204"/>
              </a:rPr>
              <a:t>kho</a:t>
            </a:r>
            <a:r>
              <a:rPr lang="en-US" sz="5400" b="1" noProof="0" dirty="0">
                <a:ln>
                  <a:solidFill>
                    <a:srgbClr val="ED7D31">
                      <a:lumMod val="75000"/>
                    </a:srgbClr>
                  </a:solidFill>
                </a:ln>
                <a:solidFill>
                  <a:srgbClr val="FFC000"/>
                </a:solidFill>
                <a:latin typeface="Calibri" panose="020F0502020204030204"/>
              </a:rPr>
              <a:t> </a:t>
            </a:r>
            <a:r>
              <a:rPr lang="en-US" sz="5400" b="1" noProof="0" dirty="0" err="1">
                <a:ln>
                  <a:solidFill>
                    <a:srgbClr val="ED7D31">
                      <a:lumMod val="75000"/>
                    </a:srgbClr>
                  </a:solidFill>
                </a:ln>
                <a:solidFill>
                  <a:srgbClr val="FFC000"/>
                </a:solidFill>
                <a:latin typeface="Calibri" panose="020F0502020204030204"/>
              </a:rPr>
              <a:t>báu</a:t>
            </a:r>
            <a:endParaRPr kumimoji="0" lang="en-US" sz="5400" b="1" i="0" u="none" strike="noStrike" kern="1200" cap="none" spc="0" normalizeH="0" baseline="0" noProof="0" dirty="0">
              <a:ln>
                <a:solidFill>
                  <a:srgbClr val="ED7D31">
                    <a:lumMod val="75000"/>
                  </a:srgbClr>
                </a:solidFill>
              </a:ln>
              <a:solidFill>
                <a:srgbClr val="FFC000"/>
              </a:solidFill>
              <a:effectLst/>
              <a:uLnTx/>
              <a:uFillTx/>
              <a:latin typeface="Calibri" panose="020F0502020204030204"/>
              <a:ea typeface="+mn-ea"/>
              <a:cs typeface="+mn-cs"/>
            </a:endParaRPr>
          </a:p>
        </p:txBody>
      </p:sp>
      <p:pic>
        <p:nvPicPr>
          <p:cNvPr id="24" name="Picture 4" descr="View and Download hd Free Kawaii Sun Clip Art /// - Kawaii Sun Clipart PNG  Image for free. The i… | Sun clip art, Sunshine birthday theme, Sunshine  birthday parties">
            <a:extLst>
              <a:ext uri="{FF2B5EF4-FFF2-40B4-BE49-F238E27FC236}">
                <a16:creationId xmlns:a16="http://schemas.microsoft.com/office/drawing/2014/main" id="{37563ECB-B1C9-4AC1-BE65-387402AE5A0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3622" y="151663"/>
            <a:ext cx="1682525" cy="1657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0248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0"/>
                                  </p:iterate>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0" nodeType="afterEffect">
                                  <p:stCondLst>
                                    <p:cond delay="0"/>
                                  </p:stCondLst>
                                  <p:iterate type="lt">
                                    <p:tmPct val="10000"/>
                                  </p:iterate>
                                  <p:childTnLst>
                                    <p:animMotion origin="layout" path="M 3.75E-6 4.07407E-6 L 3.75E-6 -0.07223 " pathEditMode="relative" rAng="0" ptsTypes="AA">
                                      <p:cBhvr>
                                        <p:cTn id="9" dur="250" accel="50000" decel="50000" autoRev="1" fill="hold">
                                          <p:stCondLst>
                                            <p:cond delay="0"/>
                                          </p:stCondLst>
                                        </p:cTn>
                                        <p:tgtEl>
                                          <p:spTgt spid="2"/>
                                        </p:tgtEl>
                                        <p:attrNameLst>
                                          <p:attrName>ppt_x</p:attrName>
                                          <p:attrName>ppt_y</p:attrName>
                                        </p:attrNameLst>
                                      </p:cBhvr>
                                      <p:rCtr x="0" y="-3611"/>
                                    </p:animMotion>
                                    <p:animRot by="1500000">
                                      <p:cBhvr>
                                        <p:cTn id="10" dur="125" fill="hold">
                                          <p:stCondLst>
                                            <p:cond delay="0"/>
                                          </p:stCondLst>
                                        </p:cTn>
                                        <p:tgtEl>
                                          <p:spTgt spid="2"/>
                                        </p:tgtEl>
                                        <p:attrNameLst>
                                          <p:attrName>r</p:attrName>
                                        </p:attrNameLst>
                                      </p:cBhvr>
                                    </p:animRot>
                                    <p:animRot by="-1500000">
                                      <p:cBhvr>
                                        <p:cTn id="11" dur="125" fill="hold">
                                          <p:stCondLst>
                                            <p:cond delay="125"/>
                                          </p:stCondLst>
                                        </p:cTn>
                                        <p:tgtEl>
                                          <p:spTgt spid="2"/>
                                        </p:tgtEl>
                                        <p:attrNameLst>
                                          <p:attrName>r</p:attrName>
                                        </p:attrNameLst>
                                      </p:cBhvr>
                                    </p:animRot>
                                    <p:animRot by="-1500000">
                                      <p:cBhvr>
                                        <p:cTn id="12" dur="125" fill="hold">
                                          <p:stCondLst>
                                            <p:cond delay="250"/>
                                          </p:stCondLst>
                                        </p:cTn>
                                        <p:tgtEl>
                                          <p:spTgt spid="2"/>
                                        </p:tgtEl>
                                        <p:attrNameLst>
                                          <p:attrName>r</p:attrName>
                                        </p:attrNameLst>
                                      </p:cBhvr>
                                    </p:animRot>
                                    <p:animRot by="1500000">
                                      <p:cBhvr>
                                        <p:cTn id="13"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600325" y="523298"/>
            <a:ext cx="6896100" cy="5262979"/>
          </a:xfrm>
          <a:prstGeom prst="rect">
            <a:avLst/>
          </a:prstGeom>
          <a:noFill/>
        </p:spPr>
        <p:txBody>
          <a:bodyPr wrap="square" rtlCol="0">
            <a:spAutoFit/>
          </a:bodyPr>
          <a:lstStyle/>
          <a:p>
            <a:pPr lvl="0" algn="ctr"/>
            <a:r>
              <a:rPr lang="en-US" sz="3600" b="1" u="sng" dirty="0" err="1">
                <a:solidFill>
                  <a:srgbClr val="FFFF00"/>
                </a:solidFill>
                <a:latin typeface="Calibri" panose="020F0502020204030204"/>
              </a:rPr>
              <a:t>Luật</a:t>
            </a:r>
            <a:r>
              <a:rPr lang="en-US" sz="3600" b="1" u="sng" dirty="0">
                <a:solidFill>
                  <a:srgbClr val="FFFF00"/>
                </a:solidFill>
                <a:latin typeface="Calibri" panose="020F0502020204030204"/>
              </a:rPr>
              <a:t> </a:t>
            </a:r>
            <a:r>
              <a:rPr lang="en-US" sz="3600" b="1" u="sng" dirty="0" err="1">
                <a:solidFill>
                  <a:srgbClr val="FFFF00"/>
                </a:solidFill>
                <a:latin typeface="Calibri" panose="020F0502020204030204"/>
              </a:rPr>
              <a:t>chơi</a:t>
            </a:r>
            <a:r>
              <a:rPr lang="en-US" sz="3600" b="1" u="sng" dirty="0">
                <a:solidFill>
                  <a:srgbClr val="FFFF00"/>
                </a:solidFill>
                <a:latin typeface="Calibri" panose="020F0502020204030204"/>
              </a:rPr>
              <a:t>:</a:t>
            </a:r>
          </a:p>
          <a:p>
            <a:pPr lvl="0" algn="just"/>
            <a:r>
              <a:rPr lang="en-US" sz="3000" b="1" i="1" dirty="0">
                <a:solidFill>
                  <a:prstClr val="white"/>
                </a:solidFill>
                <a:latin typeface="Calibri" panose="020F0502020204030204"/>
              </a:rPr>
              <a:t>- C</a:t>
            </a:r>
            <a:r>
              <a:rPr lang="vi-VN" sz="3000" b="1" i="1" dirty="0">
                <a:solidFill>
                  <a:prstClr val="white"/>
                </a:solidFill>
                <a:latin typeface="Calibri" panose="020F0502020204030204"/>
              </a:rPr>
              <a:t>hia lớp thành 4 nhóm, thực hiện ở sân trường (trong lớp).</a:t>
            </a:r>
          </a:p>
          <a:p>
            <a:pPr lvl="0" algn="just"/>
            <a:r>
              <a:rPr lang="vi-VN" sz="3000" b="1" i="1" dirty="0">
                <a:solidFill>
                  <a:prstClr val="white"/>
                </a:solidFill>
                <a:latin typeface="Calibri" panose="020F0502020204030204"/>
              </a:rPr>
              <a:t>- Các nhóm nhận la bàn, bản đồ vị trí “kho báu”.</a:t>
            </a:r>
          </a:p>
          <a:p>
            <a:pPr lvl="0" algn="just"/>
            <a:r>
              <a:rPr lang="vi-VN" sz="3000" b="1" i="1" dirty="0">
                <a:solidFill>
                  <a:prstClr val="white"/>
                </a:solidFill>
                <a:latin typeface="Calibri" panose="020F0502020204030204"/>
              </a:rPr>
              <a:t>- HS phải sử dụng đúng cách để tìm phương cần đi (Đặt la bàn cố định, nằm ngang trên lòng bàn tay, chờ cho kim đứng yên, xoay la bàn sao cho chữ N trùng với đầu đỏ của kim, sau đó xác định hướng đi theo yêu cầu).</a:t>
            </a:r>
          </a:p>
        </p:txBody>
      </p:sp>
    </p:spTree>
    <p:extLst>
      <p:ext uri="{BB962C8B-B14F-4D97-AF65-F5344CB8AC3E}">
        <p14:creationId xmlns:p14="http://schemas.microsoft.com/office/powerpoint/2010/main" val="3658524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9D16E9-0137-FCA9-B68B-82F276D3A76A}"/>
              </a:ext>
            </a:extLst>
          </p:cNvPr>
          <p:cNvPicPr>
            <a:picLocks noChangeAspect="1"/>
          </p:cNvPicPr>
          <p:nvPr/>
        </p:nvPicPr>
        <p:blipFill>
          <a:blip r:embed="rId2"/>
          <a:stretch>
            <a:fillRect/>
          </a:stretch>
        </p:blipFill>
        <p:spPr>
          <a:xfrm>
            <a:off x="2337326" y="0"/>
            <a:ext cx="6739999" cy="6167100"/>
          </a:xfrm>
          <a:prstGeom prst="rect">
            <a:avLst/>
          </a:prstGeom>
        </p:spPr>
      </p:pic>
    </p:spTree>
    <p:extLst>
      <p:ext uri="{BB962C8B-B14F-4D97-AF65-F5344CB8AC3E}">
        <p14:creationId xmlns:p14="http://schemas.microsoft.com/office/powerpoint/2010/main" val="2216063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73D06AF-B716-4B07-A040-DFA973366C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542" r="77401"/>
          <a:stretch/>
        </p:blipFill>
        <p:spPr>
          <a:xfrm>
            <a:off x="7906346" y="3429000"/>
            <a:ext cx="5088839" cy="3429000"/>
          </a:xfrm>
          <a:prstGeom prst="rect">
            <a:avLst/>
          </a:prstGeom>
        </p:spPr>
      </p:pic>
      <p:pic>
        <p:nvPicPr>
          <p:cNvPr id="6" name="图片 5">
            <a:extLst>
              <a:ext uri="{FF2B5EF4-FFF2-40B4-BE49-F238E27FC236}">
                <a16:creationId xmlns:a16="http://schemas.microsoft.com/office/drawing/2014/main" id="{8D856B30-D53E-47D5-94BA-1CECDC0E4B0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20454" y="6296598"/>
            <a:ext cx="1459832" cy="561402"/>
          </a:xfrm>
          <a:prstGeom prst="rect">
            <a:avLst/>
          </a:prstGeom>
        </p:spPr>
      </p:pic>
      <p:pic>
        <p:nvPicPr>
          <p:cNvPr id="7" name="图片 6">
            <a:extLst>
              <a:ext uri="{FF2B5EF4-FFF2-40B4-BE49-F238E27FC236}">
                <a16:creationId xmlns:a16="http://schemas.microsoft.com/office/drawing/2014/main" id="{48DFE54F-A977-4A9B-8DE0-2925E0E4563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680160" y="6503269"/>
            <a:ext cx="922419" cy="354731"/>
          </a:xfrm>
          <a:prstGeom prst="rect">
            <a:avLst/>
          </a:prstGeom>
        </p:spPr>
      </p:pic>
      <p:pic>
        <p:nvPicPr>
          <p:cNvPr id="8" name="图片 7">
            <a:extLst>
              <a:ext uri="{FF2B5EF4-FFF2-40B4-BE49-F238E27FC236}">
                <a16:creationId xmlns:a16="http://schemas.microsoft.com/office/drawing/2014/main" id="{8921A5E6-C896-498C-B858-8521BACA5DD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32135" y="6503268"/>
            <a:ext cx="922419" cy="354731"/>
          </a:xfrm>
          <a:prstGeom prst="rect">
            <a:avLst/>
          </a:prstGeom>
        </p:spPr>
      </p:pic>
      <p:pic>
        <p:nvPicPr>
          <p:cNvPr id="9" name="图片 8">
            <a:extLst>
              <a:ext uri="{FF2B5EF4-FFF2-40B4-BE49-F238E27FC236}">
                <a16:creationId xmlns:a16="http://schemas.microsoft.com/office/drawing/2014/main" id="{E0D04FE2-2A42-4B37-AB52-B34C1F09F6A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926933" y="6503269"/>
            <a:ext cx="922419" cy="383741"/>
          </a:xfrm>
          <a:prstGeom prst="rect">
            <a:avLst/>
          </a:prstGeom>
        </p:spPr>
      </p:pic>
      <p:pic>
        <p:nvPicPr>
          <p:cNvPr id="10" name="图片 9">
            <a:extLst>
              <a:ext uri="{FF2B5EF4-FFF2-40B4-BE49-F238E27FC236}">
                <a16:creationId xmlns:a16="http://schemas.microsoft.com/office/drawing/2014/main" id="{28FD76E1-B938-4B19-BB49-6A564ACFFBA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11" name="图片 10">
            <a:extLst>
              <a:ext uri="{FF2B5EF4-FFF2-40B4-BE49-F238E27FC236}">
                <a16:creationId xmlns:a16="http://schemas.microsoft.com/office/drawing/2014/main" id="{A087FA02-3F22-40AA-9C9F-70C8769810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9" name="组合 18">
            <a:extLst>
              <a:ext uri="{FF2B5EF4-FFF2-40B4-BE49-F238E27FC236}">
                <a16:creationId xmlns:a16="http://schemas.microsoft.com/office/drawing/2014/main" id="{9C54BB6F-8F1C-4CB5-B9DF-76E9D0B72A7E}"/>
              </a:ext>
            </a:extLst>
          </p:cNvPr>
          <p:cNvGrpSpPr/>
          <p:nvPr/>
        </p:nvGrpSpPr>
        <p:grpSpPr>
          <a:xfrm>
            <a:off x="960899" y="2084770"/>
            <a:ext cx="1047922" cy="1352954"/>
            <a:chOff x="10766636" y="3941730"/>
            <a:chExt cx="1047922" cy="1352954"/>
          </a:xfrm>
        </p:grpSpPr>
        <p:sp>
          <p:nvSpPr>
            <p:cNvPr id="13" name="Freeform 108">
              <a:extLst>
                <a:ext uri="{FF2B5EF4-FFF2-40B4-BE49-F238E27FC236}">
                  <a16:creationId xmlns:a16="http://schemas.microsoft.com/office/drawing/2014/main" id="{92718D15-F6A5-4483-9710-3C60485861CF}"/>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4" name="Freeform 109">
              <a:extLst>
                <a:ext uri="{FF2B5EF4-FFF2-40B4-BE49-F238E27FC236}">
                  <a16:creationId xmlns:a16="http://schemas.microsoft.com/office/drawing/2014/main" id="{3B97E333-1B70-491F-836D-988EDE218845}"/>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5" name="Freeform 110">
              <a:extLst>
                <a:ext uri="{FF2B5EF4-FFF2-40B4-BE49-F238E27FC236}">
                  <a16:creationId xmlns:a16="http://schemas.microsoft.com/office/drawing/2014/main" id="{247D8A62-15FF-403A-A4D3-CE26AD453BE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6" name="Freeform 111">
              <a:extLst>
                <a:ext uri="{FF2B5EF4-FFF2-40B4-BE49-F238E27FC236}">
                  <a16:creationId xmlns:a16="http://schemas.microsoft.com/office/drawing/2014/main" id="{B0B865B7-7307-4C56-A211-B10461B162FA}"/>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7" name="Freeform 112">
              <a:extLst>
                <a:ext uri="{FF2B5EF4-FFF2-40B4-BE49-F238E27FC236}">
                  <a16:creationId xmlns:a16="http://schemas.microsoft.com/office/drawing/2014/main" id="{3DCCC899-E6AB-42C9-82CF-3B1823263F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8" name="Freeform 113">
              <a:extLst>
                <a:ext uri="{FF2B5EF4-FFF2-40B4-BE49-F238E27FC236}">
                  <a16:creationId xmlns:a16="http://schemas.microsoft.com/office/drawing/2014/main" id="{710FBFE0-E905-4261-97A2-3630190DC404}"/>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20" name="图片 19">
            <a:extLst>
              <a:ext uri="{FF2B5EF4-FFF2-40B4-BE49-F238E27FC236}">
                <a16:creationId xmlns:a16="http://schemas.microsoft.com/office/drawing/2014/main" id="{38BA56FC-C3F9-4DAE-BD32-91B14E45749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620973" y="174855"/>
            <a:ext cx="964437" cy="682471"/>
          </a:xfrm>
          <a:prstGeom prst="rect">
            <a:avLst/>
          </a:prstGeom>
        </p:spPr>
      </p:pic>
      <p:pic>
        <p:nvPicPr>
          <p:cNvPr id="21" name="图片 20">
            <a:extLst>
              <a:ext uri="{FF2B5EF4-FFF2-40B4-BE49-F238E27FC236}">
                <a16:creationId xmlns:a16="http://schemas.microsoft.com/office/drawing/2014/main" id="{55767013-D895-42DF-91FC-DA7C59512B9B}"/>
              </a:ext>
            </a:extLst>
          </p:cNvPr>
          <p:cNvPicPr>
            <a:picLocks noChangeAspect="1"/>
          </p:cNvPicPr>
          <p:nvPr/>
        </p:nvPicPr>
        <p:blipFill>
          <a:blip r:embed="rId6"/>
          <a:stretch>
            <a:fillRect/>
          </a:stretch>
        </p:blipFill>
        <p:spPr>
          <a:xfrm>
            <a:off x="2090346" y="829407"/>
            <a:ext cx="7721432" cy="4845415"/>
          </a:xfrm>
          <a:prstGeom prst="rect">
            <a:avLst/>
          </a:prstGeom>
        </p:spPr>
      </p:pic>
      <p:grpSp>
        <p:nvGrpSpPr>
          <p:cNvPr id="50" name="组合 49">
            <a:extLst>
              <a:ext uri="{FF2B5EF4-FFF2-40B4-BE49-F238E27FC236}">
                <a16:creationId xmlns:a16="http://schemas.microsoft.com/office/drawing/2014/main" id="{48E8C827-ECA8-4183-BD13-1FC3314E447A}"/>
              </a:ext>
            </a:extLst>
          </p:cNvPr>
          <p:cNvGrpSpPr/>
          <p:nvPr/>
        </p:nvGrpSpPr>
        <p:grpSpPr>
          <a:xfrm>
            <a:off x="-112148" y="3679994"/>
            <a:ext cx="6241184" cy="3178006"/>
            <a:chOff x="-112148" y="3696816"/>
            <a:chExt cx="6208148" cy="3161184"/>
          </a:xfrm>
        </p:grpSpPr>
        <p:pic>
          <p:nvPicPr>
            <p:cNvPr id="3" name="图片 2">
              <a:extLst>
                <a:ext uri="{FF2B5EF4-FFF2-40B4-BE49-F238E27FC236}">
                  <a16:creationId xmlns:a16="http://schemas.microsoft.com/office/drawing/2014/main" id="{292E376A-5CFE-45D6-80A7-D388EF7315B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23" name="图片 22">
              <a:extLst>
                <a:ext uri="{FF2B5EF4-FFF2-40B4-BE49-F238E27FC236}">
                  <a16:creationId xmlns:a16="http://schemas.microsoft.com/office/drawing/2014/main" id="{F7186AA6-B55E-47DE-9CE6-967821EA244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103191" y="3696816"/>
              <a:ext cx="718453" cy="933733"/>
            </a:xfrm>
            <a:prstGeom prst="rect">
              <a:avLst/>
            </a:prstGeom>
          </p:spPr>
        </p:pic>
      </p:grpSp>
      <p:grpSp>
        <p:nvGrpSpPr>
          <p:cNvPr id="26" name="组合 25">
            <a:extLst>
              <a:ext uri="{FF2B5EF4-FFF2-40B4-BE49-F238E27FC236}">
                <a16:creationId xmlns:a16="http://schemas.microsoft.com/office/drawing/2014/main" id="{BDA80F26-EEDE-484B-8CC7-A98E543C80AB}"/>
              </a:ext>
            </a:extLst>
          </p:cNvPr>
          <p:cNvGrpSpPr/>
          <p:nvPr/>
        </p:nvGrpSpPr>
        <p:grpSpPr>
          <a:xfrm rot="1359389">
            <a:off x="9312337" y="152147"/>
            <a:ext cx="1827856" cy="1765542"/>
            <a:chOff x="10101876" y="4297860"/>
            <a:chExt cx="1826037" cy="1763786"/>
          </a:xfrm>
        </p:grpSpPr>
        <p:sp>
          <p:nvSpPr>
            <p:cNvPr id="27" name="Freeform 26">
              <a:extLst>
                <a:ext uri="{FF2B5EF4-FFF2-40B4-BE49-F238E27FC236}">
                  <a16:creationId xmlns:a16="http://schemas.microsoft.com/office/drawing/2014/main" id="{8823ABAA-D70D-4C59-8203-A068689381E4}"/>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7">
              <a:extLst>
                <a:ext uri="{FF2B5EF4-FFF2-40B4-BE49-F238E27FC236}">
                  <a16:creationId xmlns:a16="http://schemas.microsoft.com/office/drawing/2014/main" id="{F90831D1-CC77-46C2-BBE1-360AE25D82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118">
              <a:extLst>
                <a:ext uri="{FF2B5EF4-FFF2-40B4-BE49-F238E27FC236}">
                  <a16:creationId xmlns:a16="http://schemas.microsoft.com/office/drawing/2014/main" id="{17C423B7-F16A-4057-80A4-D7B19C0061D5}"/>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119">
              <a:extLst>
                <a:ext uri="{FF2B5EF4-FFF2-40B4-BE49-F238E27FC236}">
                  <a16:creationId xmlns:a16="http://schemas.microsoft.com/office/drawing/2014/main" id="{9618FBB8-7AC3-4E93-AD38-E9A318C99C8E}"/>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120">
              <a:extLst>
                <a:ext uri="{FF2B5EF4-FFF2-40B4-BE49-F238E27FC236}">
                  <a16:creationId xmlns:a16="http://schemas.microsoft.com/office/drawing/2014/main" id="{621F8460-FEA2-4D8C-B23D-225DDF826965}"/>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121">
              <a:extLst>
                <a:ext uri="{FF2B5EF4-FFF2-40B4-BE49-F238E27FC236}">
                  <a16:creationId xmlns:a16="http://schemas.microsoft.com/office/drawing/2014/main" id="{D46AE70F-1D63-4A0A-A265-5CBE3A839C00}"/>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33" name="图片 32">
            <a:extLst>
              <a:ext uri="{FF2B5EF4-FFF2-40B4-BE49-F238E27FC236}">
                <a16:creationId xmlns:a16="http://schemas.microsoft.com/office/drawing/2014/main" id="{10C63365-7446-4316-ADF7-3CAEBBE549A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497916" y="5298589"/>
            <a:ext cx="964437" cy="682471"/>
          </a:xfrm>
          <a:prstGeom prst="rect">
            <a:avLst/>
          </a:prstGeom>
        </p:spPr>
      </p:pic>
      <p:pic>
        <p:nvPicPr>
          <p:cNvPr id="34" name="图片 33">
            <a:extLst>
              <a:ext uri="{FF2B5EF4-FFF2-40B4-BE49-F238E27FC236}">
                <a16:creationId xmlns:a16="http://schemas.microsoft.com/office/drawing/2014/main" id="{BAD0429C-4C5C-474F-8B03-39702CD5A2A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701397" y="1425506"/>
            <a:ext cx="417664" cy="295554"/>
          </a:xfrm>
          <a:prstGeom prst="rect">
            <a:avLst/>
          </a:prstGeom>
        </p:spPr>
      </p:pic>
      <p:grpSp>
        <p:nvGrpSpPr>
          <p:cNvPr id="35" name="组合 34">
            <a:extLst>
              <a:ext uri="{FF2B5EF4-FFF2-40B4-BE49-F238E27FC236}">
                <a16:creationId xmlns:a16="http://schemas.microsoft.com/office/drawing/2014/main" id="{A6F846D5-A625-439D-A002-B7361D14AE9E}"/>
              </a:ext>
            </a:extLst>
          </p:cNvPr>
          <p:cNvGrpSpPr/>
          <p:nvPr/>
        </p:nvGrpSpPr>
        <p:grpSpPr>
          <a:xfrm rot="19663740">
            <a:off x="11365429" y="207181"/>
            <a:ext cx="455460" cy="588036"/>
            <a:chOff x="10766636" y="3941730"/>
            <a:chExt cx="1047922" cy="1352954"/>
          </a:xfrm>
        </p:grpSpPr>
        <p:sp>
          <p:nvSpPr>
            <p:cNvPr id="36" name="Freeform 108">
              <a:extLst>
                <a:ext uri="{FF2B5EF4-FFF2-40B4-BE49-F238E27FC236}">
                  <a16:creationId xmlns:a16="http://schemas.microsoft.com/office/drawing/2014/main" id="{34B6A985-37EF-416E-826D-9A0EC167D1C0}"/>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09">
              <a:extLst>
                <a:ext uri="{FF2B5EF4-FFF2-40B4-BE49-F238E27FC236}">
                  <a16:creationId xmlns:a16="http://schemas.microsoft.com/office/drawing/2014/main" id="{FFF1C583-7B42-4D83-A529-4ABB98F80E9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0">
              <a:extLst>
                <a:ext uri="{FF2B5EF4-FFF2-40B4-BE49-F238E27FC236}">
                  <a16:creationId xmlns:a16="http://schemas.microsoft.com/office/drawing/2014/main" id="{66D9421D-69AB-4F66-88A1-7C4108BE820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1">
              <a:extLst>
                <a:ext uri="{FF2B5EF4-FFF2-40B4-BE49-F238E27FC236}">
                  <a16:creationId xmlns:a16="http://schemas.microsoft.com/office/drawing/2014/main" id="{A09C8C51-01B5-4237-B592-A91A39AE313B}"/>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2">
              <a:extLst>
                <a:ext uri="{FF2B5EF4-FFF2-40B4-BE49-F238E27FC236}">
                  <a16:creationId xmlns:a16="http://schemas.microsoft.com/office/drawing/2014/main" id="{0417D77B-EF43-4097-8462-2AE3D626A7D9}"/>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1" name="Freeform 113">
              <a:extLst>
                <a:ext uri="{FF2B5EF4-FFF2-40B4-BE49-F238E27FC236}">
                  <a16:creationId xmlns:a16="http://schemas.microsoft.com/office/drawing/2014/main" id="{26E1E5BE-718E-4287-93FF-C5ECD48A1D7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nvGrpSpPr>
          <p:cNvPr id="42" name="组合 41">
            <a:extLst>
              <a:ext uri="{FF2B5EF4-FFF2-40B4-BE49-F238E27FC236}">
                <a16:creationId xmlns:a16="http://schemas.microsoft.com/office/drawing/2014/main" id="{1C73020B-07FD-45ED-8785-FD6618C05225}"/>
              </a:ext>
            </a:extLst>
          </p:cNvPr>
          <p:cNvGrpSpPr/>
          <p:nvPr/>
        </p:nvGrpSpPr>
        <p:grpSpPr>
          <a:xfrm rot="19663740">
            <a:off x="5501875" y="235335"/>
            <a:ext cx="654790" cy="845387"/>
            <a:chOff x="10766636" y="3941730"/>
            <a:chExt cx="1047922" cy="1352954"/>
          </a:xfrm>
        </p:grpSpPr>
        <p:sp>
          <p:nvSpPr>
            <p:cNvPr id="43" name="Freeform 108">
              <a:extLst>
                <a:ext uri="{FF2B5EF4-FFF2-40B4-BE49-F238E27FC236}">
                  <a16:creationId xmlns:a16="http://schemas.microsoft.com/office/drawing/2014/main" id="{E966B753-5462-4BC3-82EF-1D9557D8D7AE}"/>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4" name="Freeform 109">
              <a:extLst>
                <a:ext uri="{FF2B5EF4-FFF2-40B4-BE49-F238E27FC236}">
                  <a16:creationId xmlns:a16="http://schemas.microsoft.com/office/drawing/2014/main" id="{B661C1BC-4A30-4B8F-BE41-4AC2A31E1692}"/>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5" name="Freeform 110">
              <a:extLst>
                <a:ext uri="{FF2B5EF4-FFF2-40B4-BE49-F238E27FC236}">
                  <a16:creationId xmlns:a16="http://schemas.microsoft.com/office/drawing/2014/main" id="{6E1FE89A-836B-41EA-8FC3-368655DE1DB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6" name="Freeform 111">
              <a:extLst>
                <a:ext uri="{FF2B5EF4-FFF2-40B4-BE49-F238E27FC236}">
                  <a16:creationId xmlns:a16="http://schemas.microsoft.com/office/drawing/2014/main" id="{0BF785E8-1FCE-4827-AB3A-A14A66D733BD}"/>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7" name="Freeform 112">
              <a:extLst>
                <a:ext uri="{FF2B5EF4-FFF2-40B4-BE49-F238E27FC236}">
                  <a16:creationId xmlns:a16="http://schemas.microsoft.com/office/drawing/2014/main" id="{D05E793D-17BF-44FC-9398-173D74A3233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8" name="Freeform 113">
              <a:extLst>
                <a:ext uri="{FF2B5EF4-FFF2-40B4-BE49-F238E27FC236}">
                  <a16:creationId xmlns:a16="http://schemas.microsoft.com/office/drawing/2014/main" id="{98D07796-04F4-4628-916C-E11FDA61D473}"/>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9" name="图片 48">
            <a:extLst>
              <a:ext uri="{FF2B5EF4-FFF2-40B4-BE49-F238E27FC236}">
                <a16:creationId xmlns:a16="http://schemas.microsoft.com/office/drawing/2014/main" id="{2D1E2772-3375-4AB0-BD5B-4D49F48669B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42647" y="626511"/>
            <a:ext cx="646843" cy="457729"/>
          </a:xfrm>
          <a:prstGeom prst="rect">
            <a:avLst/>
          </a:prstGeom>
        </p:spPr>
      </p:pic>
      <p:pic>
        <p:nvPicPr>
          <p:cNvPr id="51" name="图片 50">
            <a:extLst>
              <a:ext uri="{FF2B5EF4-FFF2-40B4-BE49-F238E27FC236}">
                <a16:creationId xmlns:a16="http://schemas.microsoft.com/office/drawing/2014/main" id="{48E1C5D0-F1F4-413C-873E-6ACA0352579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13063" y="6532279"/>
            <a:ext cx="922419" cy="354731"/>
          </a:xfrm>
          <a:prstGeom prst="rect">
            <a:avLst/>
          </a:prstGeom>
        </p:spPr>
      </p:pic>
      <p:sp>
        <p:nvSpPr>
          <p:cNvPr id="52" name="Freeform 123">
            <a:extLst>
              <a:ext uri="{FF2B5EF4-FFF2-40B4-BE49-F238E27FC236}">
                <a16:creationId xmlns:a16="http://schemas.microsoft.com/office/drawing/2014/main" id="{E6DA48A7-4499-416C-8E40-433159E548B8}"/>
              </a:ext>
            </a:extLst>
          </p:cNvPr>
          <p:cNvSpPr>
            <a:spLocks noEditPoints="1"/>
          </p:cNvSpPr>
          <p:nvPr/>
        </p:nvSpPr>
        <p:spPr bwMode="auto">
          <a:xfrm rot="3896716" flipH="1">
            <a:off x="2590843" y="1492762"/>
            <a:ext cx="344457" cy="1027147"/>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123">
            <a:extLst>
              <a:ext uri="{FF2B5EF4-FFF2-40B4-BE49-F238E27FC236}">
                <a16:creationId xmlns:a16="http://schemas.microsoft.com/office/drawing/2014/main" id="{0805132A-6D6C-4F5D-8A4D-FCAFA3152AC3}"/>
              </a:ext>
            </a:extLst>
          </p:cNvPr>
          <p:cNvSpPr>
            <a:spLocks noEditPoints="1"/>
          </p:cNvSpPr>
          <p:nvPr/>
        </p:nvSpPr>
        <p:spPr bwMode="auto">
          <a:xfrm rot="3896716" flipH="1">
            <a:off x="7688352" y="5325941"/>
            <a:ext cx="344457" cy="1027147"/>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7BC90715-1D60-4546-8B16-280AACF50D82}"/>
              </a:ext>
            </a:extLst>
          </p:cNvPr>
          <p:cNvPicPr>
            <a:picLocks noChangeAspect="1"/>
          </p:cNvPicPr>
          <p:nvPr/>
        </p:nvPicPr>
        <p:blipFill>
          <a:blip r:embed="rId9"/>
          <a:stretch>
            <a:fillRect/>
          </a:stretch>
        </p:blipFill>
        <p:spPr>
          <a:xfrm>
            <a:off x="3657142" y="2243970"/>
            <a:ext cx="6309907" cy="2127688"/>
          </a:xfrm>
          <a:prstGeom prst="rect">
            <a:avLst/>
          </a:prstGeom>
        </p:spPr>
      </p:pic>
    </p:spTree>
    <p:extLst>
      <p:ext uri="{BB962C8B-B14F-4D97-AF65-F5344CB8AC3E}">
        <p14:creationId xmlns:p14="http://schemas.microsoft.com/office/powerpoint/2010/main" val="3732980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247790-3E73-835C-6A98-2AC2285D026B}"/>
              </a:ext>
            </a:extLst>
          </p:cNvPr>
          <p:cNvPicPr>
            <a:picLocks noChangeAspect="1"/>
          </p:cNvPicPr>
          <p:nvPr/>
        </p:nvPicPr>
        <p:blipFill rotWithShape="1">
          <a:blip r:embed="rId2"/>
          <a:srcRect t="502" b="343"/>
          <a:stretch/>
        </p:blipFill>
        <p:spPr>
          <a:xfrm>
            <a:off x="0" y="0"/>
            <a:ext cx="12192000" cy="6858000"/>
          </a:xfrm>
          <a:prstGeom prst="rect">
            <a:avLst/>
          </a:prstGeom>
        </p:spPr>
      </p:pic>
      <p:pic>
        <p:nvPicPr>
          <p:cNvPr id="1026" name="Picture 2">
            <a:extLst>
              <a:ext uri="{FF2B5EF4-FFF2-40B4-BE49-F238E27FC236}">
                <a16:creationId xmlns:a16="http://schemas.microsoft.com/office/drawing/2014/main" id="{E8D0037D-2A8A-45E1-1B13-1AB70147B7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2683"/>
          <a:stretch/>
        </p:blipFill>
        <p:spPr bwMode="auto">
          <a:xfrm>
            <a:off x="1184364" y="4324351"/>
            <a:ext cx="11007636" cy="253365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471EA3AD-DAD9-180E-8C2F-6E40C4014EFC}"/>
              </a:ext>
            </a:extLst>
          </p:cNvPr>
          <p:cNvSpPr/>
          <p:nvPr/>
        </p:nvSpPr>
        <p:spPr>
          <a:xfrm>
            <a:off x="3190875" y="126051"/>
            <a:ext cx="8818246" cy="3244318"/>
          </a:xfrm>
          <a:custGeom>
            <a:avLst/>
            <a:gdLst>
              <a:gd name="connsiteX0" fmla="*/ 0 w 8818246"/>
              <a:gd name="connsiteY0" fmla="*/ 540730 h 3244318"/>
              <a:gd name="connsiteX1" fmla="*/ 540730 w 8818246"/>
              <a:gd name="connsiteY1" fmla="*/ 0 h 3244318"/>
              <a:gd name="connsiteX2" fmla="*/ 8277516 w 8818246"/>
              <a:gd name="connsiteY2" fmla="*/ 0 h 3244318"/>
              <a:gd name="connsiteX3" fmla="*/ 8818246 w 8818246"/>
              <a:gd name="connsiteY3" fmla="*/ 540730 h 3244318"/>
              <a:gd name="connsiteX4" fmla="*/ 8818246 w 8818246"/>
              <a:gd name="connsiteY4" fmla="*/ 2703588 h 3244318"/>
              <a:gd name="connsiteX5" fmla="*/ 8277516 w 8818246"/>
              <a:gd name="connsiteY5" fmla="*/ 3244318 h 3244318"/>
              <a:gd name="connsiteX6" fmla="*/ 540730 w 8818246"/>
              <a:gd name="connsiteY6" fmla="*/ 3244318 h 3244318"/>
              <a:gd name="connsiteX7" fmla="*/ 0 w 8818246"/>
              <a:gd name="connsiteY7" fmla="*/ 2703588 h 3244318"/>
              <a:gd name="connsiteX8" fmla="*/ 0 w 8818246"/>
              <a:gd name="connsiteY8" fmla="*/ 540730 h 3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18246" h="3244318" fill="none" extrusionOk="0">
                <a:moveTo>
                  <a:pt x="0" y="540730"/>
                </a:moveTo>
                <a:cubicBezTo>
                  <a:pt x="1952" y="294917"/>
                  <a:pt x="246550" y="7481"/>
                  <a:pt x="540730" y="0"/>
                </a:cubicBezTo>
                <a:cubicBezTo>
                  <a:pt x="3405660" y="72427"/>
                  <a:pt x="7198782" y="61419"/>
                  <a:pt x="8277516" y="0"/>
                </a:cubicBezTo>
                <a:cubicBezTo>
                  <a:pt x="8569350" y="-46830"/>
                  <a:pt x="8769343" y="227301"/>
                  <a:pt x="8818246" y="540730"/>
                </a:cubicBezTo>
                <a:cubicBezTo>
                  <a:pt x="8919122" y="1168155"/>
                  <a:pt x="8710933" y="1813310"/>
                  <a:pt x="8818246" y="2703588"/>
                </a:cubicBezTo>
                <a:cubicBezTo>
                  <a:pt x="8827426" y="2955634"/>
                  <a:pt x="8537182" y="3200630"/>
                  <a:pt x="8277516" y="3244318"/>
                </a:cubicBezTo>
                <a:cubicBezTo>
                  <a:pt x="5741502" y="3274145"/>
                  <a:pt x="3558894" y="3165012"/>
                  <a:pt x="540730" y="3244318"/>
                </a:cubicBezTo>
                <a:cubicBezTo>
                  <a:pt x="246487" y="3243821"/>
                  <a:pt x="-15609" y="3005311"/>
                  <a:pt x="0" y="2703588"/>
                </a:cubicBezTo>
                <a:cubicBezTo>
                  <a:pt x="50037" y="2075726"/>
                  <a:pt x="770" y="1190802"/>
                  <a:pt x="0" y="540730"/>
                </a:cubicBezTo>
                <a:close/>
              </a:path>
              <a:path w="8818246" h="3244318" stroke="0" extrusionOk="0">
                <a:moveTo>
                  <a:pt x="0" y="540730"/>
                </a:moveTo>
                <a:cubicBezTo>
                  <a:pt x="41013" y="253272"/>
                  <a:pt x="260113" y="37545"/>
                  <a:pt x="540730" y="0"/>
                </a:cubicBezTo>
                <a:cubicBezTo>
                  <a:pt x="3004254" y="123000"/>
                  <a:pt x="5999947" y="-96860"/>
                  <a:pt x="8277516" y="0"/>
                </a:cubicBezTo>
                <a:cubicBezTo>
                  <a:pt x="8538921" y="-28376"/>
                  <a:pt x="8826498" y="225456"/>
                  <a:pt x="8818246" y="540730"/>
                </a:cubicBezTo>
                <a:cubicBezTo>
                  <a:pt x="8821419" y="1519958"/>
                  <a:pt x="8912513" y="1844637"/>
                  <a:pt x="8818246" y="2703588"/>
                </a:cubicBezTo>
                <a:cubicBezTo>
                  <a:pt x="8794034" y="3010997"/>
                  <a:pt x="8553780" y="3240657"/>
                  <a:pt x="8277516" y="3244318"/>
                </a:cubicBezTo>
                <a:cubicBezTo>
                  <a:pt x="4615270" y="3083611"/>
                  <a:pt x="3176343" y="3283985"/>
                  <a:pt x="540730" y="3244318"/>
                </a:cubicBezTo>
                <a:cubicBezTo>
                  <a:pt x="226611" y="3241191"/>
                  <a:pt x="-43279" y="2982618"/>
                  <a:pt x="0" y="2703588"/>
                </a:cubicBezTo>
                <a:cubicBezTo>
                  <a:pt x="32216" y="1942999"/>
                  <a:pt x="57206" y="1529947"/>
                  <a:pt x="0" y="540730"/>
                </a:cubicBezTo>
                <a:close/>
              </a:path>
            </a:pathLst>
          </a:custGeom>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Graphic 8">
            <a:extLst>
              <a:ext uri="{FF2B5EF4-FFF2-40B4-BE49-F238E27FC236}">
                <a16:creationId xmlns:a16="http://schemas.microsoft.com/office/drawing/2014/main" id="{4398CA19-7CAD-024E-1174-B82865086CA5}"/>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3711" b="23013"/>
          <a:stretch/>
        </p:blipFill>
        <p:spPr>
          <a:xfrm>
            <a:off x="0" y="5357877"/>
            <a:ext cx="2816200" cy="1500123"/>
          </a:xfrm>
          <a:prstGeom prst="rect">
            <a:avLst/>
          </a:prstGeom>
        </p:spPr>
      </p:pic>
      <p:pic>
        <p:nvPicPr>
          <p:cNvPr id="17" name="Graphic 16">
            <a:extLst>
              <a:ext uri="{FF2B5EF4-FFF2-40B4-BE49-F238E27FC236}">
                <a16:creationId xmlns:a16="http://schemas.microsoft.com/office/drawing/2014/main" id="{372AFF6E-642D-2074-DDB0-742405DFD5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62224" y="3622468"/>
            <a:ext cx="5434436" cy="3235532"/>
          </a:xfrm>
          <a:prstGeom prst="rect">
            <a:avLst/>
          </a:prstGeom>
        </p:spPr>
      </p:pic>
      <p:pic>
        <p:nvPicPr>
          <p:cNvPr id="1028" name="Picture 4">
            <a:extLst>
              <a:ext uri="{FF2B5EF4-FFF2-40B4-BE49-F238E27FC236}">
                <a16:creationId xmlns:a16="http://schemas.microsoft.com/office/drawing/2014/main" id="{0B536A9E-916E-B58E-2883-E385F6276A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3716" y="3303639"/>
            <a:ext cx="2563009" cy="35543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AF88434-8C4F-4C10-A80D-5D6DE320BCF0}"/>
              </a:ext>
            </a:extLst>
          </p:cNvPr>
          <p:cNvPicPr>
            <a:picLocks noChangeAspect="1"/>
          </p:cNvPicPr>
          <p:nvPr/>
        </p:nvPicPr>
        <p:blipFill>
          <a:blip r:embed="rId9"/>
          <a:stretch>
            <a:fillRect/>
          </a:stretch>
        </p:blipFill>
        <p:spPr>
          <a:xfrm>
            <a:off x="5343525" y="833653"/>
            <a:ext cx="4743307" cy="714385"/>
          </a:xfrm>
          <a:prstGeom prst="rect">
            <a:avLst/>
          </a:prstGeom>
        </p:spPr>
      </p:pic>
      <p:pic>
        <p:nvPicPr>
          <p:cNvPr id="5" name="Picture 4">
            <a:extLst>
              <a:ext uri="{FF2B5EF4-FFF2-40B4-BE49-F238E27FC236}">
                <a16:creationId xmlns:a16="http://schemas.microsoft.com/office/drawing/2014/main" id="{138DA0F0-D13F-983E-BA32-7A795079B351}"/>
              </a:ext>
            </a:extLst>
          </p:cNvPr>
          <p:cNvPicPr>
            <a:picLocks noChangeAspect="1"/>
          </p:cNvPicPr>
          <p:nvPr/>
        </p:nvPicPr>
        <p:blipFill>
          <a:blip r:embed="rId10"/>
          <a:stretch>
            <a:fillRect/>
          </a:stretch>
        </p:blipFill>
        <p:spPr>
          <a:xfrm>
            <a:off x="3453029" y="1379905"/>
            <a:ext cx="8181541" cy="1774090"/>
          </a:xfrm>
          <a:prstGeom prst="rect">
            <a:avLst/>
          </a:prstGeom>
        </p:spPr>
      </p:pic>
    </p:spTree>
    <p:extLst>
      <p:ext uri="{BB962C8B-B14F-4D97-AF65-F5344CB8AC3E}">
        <p14:creationId xmlns:p14="http://schemas.microsoft.com/office/powerpoint/2010/main" val="272705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82041" y="2719705"/>
            <a:ext cx="2222803" cy="3545172"/>
          </a:xfrm>
          <a:prstGeom prst="rect">
            <a:avLst/>
          </a:prstGeom>
        </p:spPr>
      </p:pic>
      <p:pic>
        <p:nvPicPr>
          <p:cNvPr id="6" name="图片 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843" y="3304754"/>
            <a:ext cx="1771603" cy="3249667"/>
          </a:xfrm>
          <a:prstGeom prst="rect">
            <a:avLst/>
          </a:prstGeom>
        </p:spPr>
      </p:pic>
      <p:pic>
        <p:nvPicPr>
          <p:cNvPr id="7" name="图片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41739" y="-1027142"/>
            <a:ext cx="2670169" cy="2670169"/>
          </a:xfrm>
          <a:prstGeom prst="rect">
            <a:avLst/>
          </a:prstGeom>
        </p:spPr>
      </p:pic>
      <p:pic>
        <p:nvPicPr>
          <p:cNvPr id="12" name="图片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0"/>
            <a:ext cx="4263081" cy="1643027"/>
          </a:xfrm>
          <a:prstGeom prst="rect">
            <a:avLst/>
          </a:prstGeom>
        </p:spPr>
      </p:pic>
      <p:grpSp>
        <p:nvGrpSpPr>
          <p:cNvPr id="2" name="组合 1"/>
          <p:cNvGrpSpPr/>
          <p:nvPr/>
        </p:nvGrpSpPr>
        <p:grpSpPr>
          <a:xfrm>
            <a:off x="1267" y="4423720"/>
            <a:ext cx="12215448" cy="2445422"/>
            <a:chOff x="-23447" y="4479679"/>
            <a:chExt cx="12215448" cy="2387174"/>
          </a:xfrm>
        </p:grpSpPr>
        <p:pic>
          <p:nvPicPr>
            <p:cNvPr id="8" name="图片 7"/>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9" name="图片 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0" name="图片 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3" name="图片 1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4" name="图片 1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04276" y="5015433"/>
            <a:ext cx="2864935" cy="1487494"/>
          </a:xfrm>
          <a:prstGeom prst="rect">
            <a:avLst/>
          </a:prstGeom>
        </p:spPr>
      </p:pic>
      <p:pic>
        <p:nvPicPr>
          <p:cNvPr id="19" name="图片 18"/>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611428" y="953132"/>
            <a:ext cx="1399401" cy="1146484"/>
          </a:xfrm>
          <a:prstGeom prst="rect">
            <a:avLst/>
          </a:prstGeom>
        </p:spPr>
      </p:pic>
      <p:pic>
        <p:nvPicPr>
          <p:cNvPr id="3" name="小清新尤克里里和口哨背景音乐.wav">
            <a:hlinkClick r:id="" action="ppaction://media"/>
            <a:extLst>
              <a:ext uri="{FF2B5EF4-FFF2-40B4-BE49-F238E27FC236}">
                <a16:creationId xmlns:a16="http://schemas.microsoft.com/office/drawing/2014/main" id="{AB361492-D54A-8F45-81C7-C01CD9BFCB4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57767" y="-99051"/>
            <a:ext cx="812800" cy="812800"/>
          </a:xfrm>
          <a:prstGeom prst="rect">
            <a:avLst/>
          </a:prstGeom>
        </p:spPr>
      </p:pic>
      <p:sp>
        <p:nvSpPr>
          <p:cNvPr id="4" name="TextBox 3">
            <a:extLst>
              <a:ext uri="{FF2B5EF4-FFF2-40B4-BE49-F238E27FC236}">
                <a16:creationId xmlns:a16="http://schemas.microsoft.com/office/drawing/2014/main" id="{D1116E10-BFB5-4FB0-A84E-38528236FC64}"/>
              </a:ext>
            </a:extLst>
          </p:cNvPr>
          <p:cNvSpPr txBox="1"/>
          <p:nvPr/>
        </p:nvSpPr>
        <p:spPr>
          <a:xfrm>
            <a:off x="1739982" y="1242668"/>
            <a:ext cx="7470024"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FF0000"/>
                </a:solidFill>
                <a:effectLst/>
                <a:uLnTx/>
                <a:uFillTx/>
                <a:latin typeface="iCiel Cadena" panose="02000503000000020004" pitchFamily="2" charset="0"/>
                <a:ea typeface="+mn-ea"/>
                <a:cs typeface="+mn-cs"/>
              </a:rPr>
              <a:t>KHỞI ĐỘNG</a:t>
            </a:r>
            <a:endParaRPr kumimoji="0" lang="en-US" sz="11500" b="0" i="0" u="none" strike="noStrike" kern="1200" cap="none" spc="0" normalizeH="0" baseline="0" noProof="0" dirty="0">
              <a:ln>
                <a:noFill/>
              </a:ln>
              <a:solidFill>
                <a:srgbClr val="FF0000"/>
              </a:solidFill>
              <a:effectLst/>
              <a:uLnTx/>
              <a:uFillTx/>
              <a:latin typeface="iCiel Cadena" panose="02000503000000020004" pitchFamily="2" charset="0"/>
              <a:ea typeface="+mn-ea"/>
              <a:cs typeface="+mn-cs"/>
            </a:endParaRPr>
          </a:p>
        </p:txBody>
      </p:sp>
      <p:pic>
        <p:nvPicPr>
          <p:cNvPr id="16" name="Picture 15">
            <a:extLst>
              <a:ext uri="{FF2B5EF4-FFF2-40B4-BE49-F238E27FC236}">
                <a16:creationId xmlns:a16="http://schemas.microsoft.com/office/drawing/2014/main" id="{5042C9EB-DF83-4352-85A5-E3F378F047D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08006" y="2213379"/>
            <a:ext cx="4171535" cy="4339583"/>
          </a:xfrm>
          <a:prstGeom prst="rect">
            <a:avLst/>
          </a:prstGeom>
        </p:spPr>
      </p:pic>
      <p:pic>
        <p:nvPicPr>
          <p:cNvPr id="18" name="图片 18">
            <a:extLst>
              <a:ext uri="{FF2B5EF4-FFF2-40B4-BE49-F238E27FC236}">
                <a16:creationId xmlns:a16="http://schemas.microsoft.com/office/drawing/2014/main" id="{65686B99-D9FD-4651-830B-17789F6F985F}"/>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1093442" y="19881"/>
            <a:ext cx="1399401" cy="1146484"/>
          </a:xfrm>
          <a:prstGeom prst="rect">
            <a:avLst/>
          </a:prstGeom>
        </p:spPr>
      </p:pic>
    </p:spTree>
    <p:extLst>
      <p:ext uri="{BB962C8B-B14F-4D97-AF65-F5344CB8AC3E}">
        <p14:creationId xmlns:p14="http://schemas.microsoft.com/office/powerpoint/2010/main" val="3383541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audio>
              <p:cMediaNode vol="80000" showWhenStopped="0">
                <p:cTn id="2"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a:extLst>
              <a:ext uri="{FF2B5EF4-FFF2-40B4-BE49-F238E27FC236}">
                <a16:creationId xmlns:a16="http://schemas.microsoft.com/office/drawing/2014/main" id="{0A9E9097-822C-41D0-87B4-B3A8B0F6B0FB}"/>
              </a:ext>
            </a:extLst>
          </p:cNvPr>
          <p:cNvGrpSpPr/>
          <p:nvPr/>
        </p:nvGrpSpPr>
        <p:grpSpPr>
          <a:xfrm>
            <a:off x="4791732" y="3665680"/>
            <a:ext cx="5082689" cy="381933"/>
            <a:chOff x="4531763" y="904319"/>
            <a:chExt cx="3274666" cy="206375"/>
          </a:xfrm>
        </p:grpSpPr>
        <p:sp>
          <p:nvSpPr>
            <p:cNvPr id="46" name="Freeform 139">
              <a:extLst>
                <a:ext uri="{FF2B5EF4-FFF2-40B4-BE49-F238E27FC236}">
                  <a16:creationId xmlns:a16="http://schemas.microsoft.com/office/drawing/2014/main" id="{4B1454A8-65BF-44E2-BEC0-49BE3A4FDA72}"/>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78C9C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7" name="Freeform 139">
              <a:extLst>
                <a:ext uri="{FF2B5EF4-FFF2-40B4-BE49-F238E27FC236}">
                  <a16:creationId xmlns:a16="http://schemas.microsoft.com/office/drawing/2014/main" id="{E7EC73A7-FE8B-4EA2-973A-762E2A16EB8E}"/>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F5D12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Freeform 139">
              <a:extLst>
                <a:ext uri="{FF2B5EF4-FFF2-40B4-BE49-F238E27FC236}">
                  <a16:creationId xmlns:a16="http://schemas.microsoft.com/office/drawing/2014/main" id="{1941277B-8FD2-4D0E-AA78-AA770188C27E}"/>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D13758"/>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9" name="Freeform 139">
              <a:extLst>
                <a:ext uri="{FF2B5EF4-FFF2-40B4-BE49-F238E27FC236}">
                  <a16:creationId xmlns:a16="http://schemas.microsoft.com/office/drawing/2014/main" id="{129D9DB2-B4B8-46C1-A7DE-880941514261}"/>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7CB629"/>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50" name="Freeform 139">
              <a:extLst>
                <a:ext uri="{FF2B5EF4-FFF2-40B4-BE49-F238E27FC236}">
                  <a16:creationId xmlns:a16="http://schemas.microsoft.com/office/drawing/2014/main" id="{08828E92-5E2C-4BAF-9AF1-E3A9FD0F2465}"/>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F5D12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1" name="Freeform 139">
              <a:extLst>
                <a:ext uri="{FF2B5EF4-FFF2-40B4-BE49-F238E27FC236}">
                  <a16:creationId xmlns:a16="http://schemas.microsoft.com/office/drawing/2014/main" id="{3F7B4E2C-E9DD-47F1-8351-3D9B51B55E9E}"/>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78C9C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2" name="Freeform 139">
              <a:extLst>
                <a:ext uri="{FF2B5EF4-FFF2-40B4-BE49-F238E27FC236}">
                  <a16:creationId xmlns:a16="http://schemas.microsoft.com/office/drawing/2014/main" id="{4755A21F-9DC6-4F3E-A3E1-9C53AF138259}"/>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7CB629"/>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139">
              <a:extLst>
                <a:ext uri="{FF2B5EF4-FFF2-40B4-BE49-F238E27FC236}">
                  <a16:creationId xmlns:a16="http://schemas.microsoft.com/office/drawing/2014/main" id="{B4B86D21-2123-416E-AB4D-B870A586E14B}"/>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D13758"/>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139">
              <a:extLst>
                <a:ext uri="{FF2B5EF4-FFF2-40B4-BE49-F238E27FC236}">
                  <a16:creationId xmlns:a16="http://schemas.microsoft.com/office/drawing/2014/main" id="{31030AE4-C629-4270-9BC5-9FF3EAAEA9A3}"/>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F5D12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139">
              <a:extLst>
                <a:ext uri="{FF2B5EF4-FFF2-40B4-BE49-F238E27FC236}">
                  <a16:creationId xmlns:a16="http://schemas.microsoft.com/office/drawing/2014/main" id="{73737199-6866-49F6-BA8C-9760D0547A21}"/>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78C9C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69" name="图片 68">
            <a:extLst>
              <a:ext uri="{FF2B5EF4-FFF2-40B4-BE49-F238E27FC236}">
                <a16:creationId xmlns:a16="http://schemas.microsoft.com/office/drawing/2014/main" id="{95DE8B06-7978-460E-AA20-FF40D6C6F70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10299" y="2135175"/>
            <a:ext cx="3168402" cy="5152000"/>
          </a:xfrm>
          <a:prstGeom prst="rect">
            <a:avLst/>
          </a:prstGeom>
        </p:spPr>
      </p:pic>
      <p:pic>
        <p:nvPicPr>
          <p:cNvPr id="12" name="图片 11">
            <a:extLst>
              <a:ext uri="{FF2B5EF4-FFF2-40B4-BE49-F238E27FC236}">
                <a16:creationId xmlns:a16="http://schemas.microsoft.com/office/drawing/2014/main" id="{AC532A9B-2335-47B6-ACF9-919552F8CEB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id="{14FA2D53-D5EB-4057-8AC5-F60661FD367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id="{4E5A7DB2-14AD-4B65-BFA6-BBE0BEBF10F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id="{31FDDC01-90B3-4862-86F3-176251973F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6263" y="2320828"/>
            <a:ext cx="1566018" cy="1108172"/>
          </a:xfrm>
          <a:prstGeom prst="rect">
            <a:avLst/>
          </a:prstGeom>
        </p:spPr>
      </p:pic>
      <p:grpSp>
        <p:nvGrpSpPr>
          <p:cNvPr id="16" name="组合 15">
            <a:extLst>
              <a:ext uri="{FF2B5EF4-FFF2-40B4-BE49-F238E27FC236}">
                <a16:creationId xmlns:a16="http://schemas.microsoft.com/office/drawing/2014/main"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23" name="图片 22">
            <a:extLst>
              <a:ext uri="{FF2B5EF4-FFF2-40B4-BE49-F238E27FC236}">
                <a16:creationId xmlns:a16="http://schemas.microsoft.com/office/drawing/2014/main" id="{E477AD2A-CD3C-4BB3-9A34-82EC978AE24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42647" y="626511"/>
            <a:ext cx="646843" cy="457729"/>
          </a:xfrm>
          <a:prstGeom prst="rect">
            <a:avLst/>
          </a:prstGeom>
        </p:spPr>
      </p:pic>
      <p:grpSp>
        <p:nvGrpSpPr>
          <p:cNvPr id="24" name="组合 23">
            <a:extLst>
              <a:ext uri="{FF2B5EF4-FFF2-40B4-BE49-F238E27FC236}">
                <a16:creationId xmlns:a16="http://schemas.microsoft.com/office/drawing/2014/main" id="{6CFB01D5-B8E8-47DD-84E5-00D9BC58E775}"/>
              </a:ext>
            </a:extLst>
          </p:cNvPr>
          <p:cNvGrpSpPr/>
          <p:nvPr/>
        </p:nvGrpSpPr>
        <p:grpSpPr>
          <a:xfrm rot="1211024">
            <a:off x="8573401" y="4416537"/>
            <a:ext cx="608732" cy="866270"/>
            <a:chOff x="10766636" y="3941730"/>
            <a:chExt cx="1047922" cy="1352954"/>
          </a:xfrm>
        </p:grpSpPr>
        <p:sp>
          <p:nvSpPr>
            <p:cNvPr id="25" name="Freeform 108">
              <a:extLst>
                <a:ext uri="{FF2B5EF4-FFF2-40B4-BE49-F238E27FC236}">
                  <a16:creationId xmlns:a16="http://schemas.microsoft.com/office/drawing/2014/main" id="{623A2940-849C-424B-9373-1E088541B94B}"/>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6" name="Freeform 109">
              <a:extLst>
                <a:ext uri="{FF2B5EF4-FFF2-40B4-BE49-F238E27FC236}">
                  <a16:creationId xmlns:a16="http://schemas.microsoft.com/office/drawing/2014/main" id="{312E6477-886C-4CCF-8FE8-8EE888D0A38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7" name="Freeform 110">
              <a:extLst>
                <a:ext uri="{FF2B5EF4-FFF2-40B4-BE49-F238E27FC236}">
                  <a16:creationId xmlns:a16="http://schemas.microsoft.com/office/drawing/2014/main" id="{F7419DE1-8A8A-4C32-BB88-2F697A8FBF69}"/>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8" name="Freeform 111">
              <a:extLst>
                <a:ext uri="{FF2B5EF4-FFF2-40B4-BE49-F238E27FC236}">
                  <a16:creationId xmlns:a16="http://schemas.microsoft.com/office/drawing/2014/main" id="{8E8BC364-D778-4E50-AF95-03FB104D667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9" name="Freeform 112">
              <a:extLst>
                <a:ext uri="{FF2B5EF4-FFF2-40B4-BE49-F238E27FC236}">
                  <a16:creationId xmlns:a16="http://schemas.microsoft.com/office/drawing/2014/main" id="{B0BD912F-0010-4BB8-958C-79BFBE113374}"/>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0" name="Freeform 113">
              <a:extLst>
                <a:ext uri="{FF2B5EF4-FFF2-40B4-BE49-F238E27FC236}">
                  <a16:creationId xmlns:a16="http://schemas.microsoft.com/office/drawing/2014/main" id="{67160412-3511-49A2-86D9-72482F9D454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sp>
        <p:nvSpPr>
          <p:cNvPr id="31" name="Freeform 123">
            <a:extLst>
              <a:ext uri="{FF2B5EF4-FFF2-40B4-BE49-F238E27FC236}">
                <a16:creationId xmlns:a16="http://schemas.microsoft.com/office/drawing/2014/main"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id="{293B2520-92F7-4D14-80D6-5A5511A538F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id="{1FA3B205-EC63-4DA8-B315-BC04B9091A6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80193" y="1107137"/>
            <a:ext cx="930827" cy="658686"/>
          </a:xfrm>
          <a:prstGeom prst="rect">
            <a:avLst/>
          </a:prstGeom>
        </p:spPr>
      </p:pic>
      <p:pic>
        <p:nvPicPr>
          <p:cNvPr id="66" name="图片 65">
            <a:extLst>
              <a:ext uri="{FF2B5EF4-FFF2-40B4-BE49-F238E27FC236}">
                <a16:creationId xmlns:a16="http://schemas.microsoft.com/office/drawing/2014/main" id="{0AE46414-98AD-494A-B672-366FD8775AD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id="{66B48E2F-FF01-4248-902B-97EF747037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id="{EDB7A16B-DA71-44C0-9C4D-809A342794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pic>
        <p:nvPicPr>
          <p:cNvPr id="2" name="Picture 1">
            <a:extLst>
              <a:ext uri="{FF2B5EF4-FFF2-40B4-BE49-F238E27FC236}">
                <a16:creationId xmlns:a16="http://schemas.microsoft.com/office/drawing/2014/main" id="{555EEBAE-BB48-4C23-B815-F6F78B7DC544}"/>
              </a:ext>
            </a:extLst>
          </p:cNvPr>
          <p:cNvPicPr>
            <a:picLocks noChangeAspect="1"/>
          </p:cNvPicPr>
          <p:nvPr/>
        </p:nvPicPr>
        <p:blipFill>
          <a:blip r:embed="rId6"/>
          <a:stretch>
            <a:fillRect/>
          </a:stretch>
        </p:blipFill>
        <p:spPr>
          <a:xfrm>
            <a:off x="5039152" y="2553070"/>
            <a:ext cx="5066215" cy="1201016"/>
          </a:xfrm>
          <a:prstGeom prst="rect">
            <a:avLst/>
          </a:prstGeom>
        </p:spPr>
      </p:pic>
    </p:spTree>
    <p:extLst>
      <p:ext uri="{BB962C8B-B14F-4D97-AF65-F5344CB8AC3E}">
        <p14:creationId xmlns:p14="http://schemas.microsoft.com/office/powerpoint/2010/main" val="2870794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40">
            <a:extLst>
              <a:ext uri="{FF2B5EF4-FFF2-40B4-BE49-F238E27FC236}">
                <a16:creationId xmlns:a16="http://schemas.microsoft.com/office/drawing/2014/main" id="{A20DCBB2-A742-3D69-B5E2-BA2AEF251DE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40995" y="125121"/>
            <a:ext cx="930827" cy="658686"/>
          </a:xfrm>
          <a:prstGeom prst="rect">
            <a:avLst/>
          </a:prstGeom>
        </p:spPr>
      </p:pic>
      <p:pic>
        <p:nvPicPr>
          <p:cNvPr id="59" name="图片 40">
            <a:extLst>
              <a:ext uri="{FF2B5EF4-FFF2-40B4-BE49-F238E27FC236}">
                <a16:creationId xmlns:a16="http://schemas.microsoft.com/office/drawing/2014/main" id="{191C37C1-B1E0-5C95-627D-15982859A28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880949" y="72946"/>
            <a:ext cx="930827" cy="658686"/>
          </a:xfrm>
          <a:prstGeom prst="rect">
            <a:avLst/>
          </a:prstGeom>
        </p:spPr>
      </p:pic>
      <p:grpSp>
        <p:nvGrpSpPr>
          <p:cNvPr id="68" name="组合 15">
            <a:extLst>
              <a:ext uri="{FF2B5EF4-FFF2-40B4-BE49-F238E27FC236}">
                <a16:creationId xmlns:a16="http://schemas.microsoft.com/office/drawing/2014/main" id="{29FAE301-E07A-CF59-87DF-13F6782DC6B3}"/>
              </a:ext>
            </a:extLst>
          </p:cNvPr>
          <p:cNvGrpSpPr/>
          <p:nvPr/>
        </p:nvGrpSpPr>
        <p:grpSpPr>
          <a:xfrm rot="1182294">
            <a:off x="10624365" y="184880"/>
            <a:ext cx="1274486" cy="1024020"/>
            <a:chOff x="10101876" y="4297860"/>
            <a:chExt cx="1826037" cy="1763786"/>
          </a:xfrm>
        </p:grpSpPr>
        <p:sp>
          <p:nvSpPr>
            <p:cNvPr id="69" name="Freeform 26">
              <a:extLst>
                <a:ext uri="{FF2B5EF4-FFF2-40B4-BE49-F238E27FC236}">
                  <a16:creationId xmlns:a16="http://schemas.microsoft.com/office/drawing/2014/main" id="{173DC303-2A2F-C0BC-2905-17A4DD839D5B}"/>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0" name="Freeform 27">
              <a:extLst>
                <a:ext uri="{FF2B5EF4-FFF2-40B4-BE49-F238E27FC236}">
                  <a16:creationId xmlns:a16="http://schemas.microsoft.com/office/drawing/2014/main" id="{9440351F-5FB8-8110-8BE6-D271872A757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1" name="Freeform 118">
              <a:extLst>
                <a:ext uri="{FF2B5EF4-FFF2-40B4-BE49-F238E27FC236}">
                  <a16:creationId xmlns:a16="http://schemas.microsoft.com/office/drawing/2014/main" id="{F4FE96D5-95E2-90F2-E7A0-43CD7C0DC20F}"/>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2" name="Freeform 119">
              <a:extLst>
                <a:ext uri="{FF2B5EF4-FFF2-40B4-BE49-F238E27FC236}">
                  <a16:creationId xmlns:a16="http://schemas.microsoft.com/office/drawing/2014/main" id="{CC181094-F669-1122-0B8C-149A60878E8A}"/>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3" name="Freeform 120">
              <a:extLst>
                <a:ext uri="{FF2B5EF4-FFF2-40B4-BE49-F238E27FC236}">
                  <a16:creationId xmlns:a16="http://schemas.microsoft.com/office/drawing/2014/main" id="{B6FE48C1-8DBC-CFF2-8BD3-021172FD6835}"/>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4" name="Freeform 121">
              <a:extLst>
                <a:ext uri="{FF2B5EF4-FFF2-40B4-BE49-F238E27FC236}">
                  <a16:creationId xmlns:a16="http://schemas.microsoft.com/office/drawing/2014/main" id="{ED37CB1A-A5D9-5596-29D8-46647AAC9861}"/>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48" name="TextBox 47">
            <a:extLst>
              <a:ext uri="{FF2B5EF4-FFF2-40B4-BE49-F238E27FC236}">
                <a16:creationId xmlns:a16="http://schemas.microsoft.com/office/drawing/2014/main" id="{F2F6F08D-9A48-FA0D-29DB-CD5CD08FA198}"/>
              </a:ext>
            </a:extLst>
          </p:cNvPr>
          <p:cNvSpPr txBox="1"/>
          <p:nvPr/>
        </p:nvSpPr>
        <p:spPr>
          <a:xfrm>
            <a:off x="800100" y="318441"/>
            <a:ext cx="9991725" cy="712394"/>
          </a:xfrm>
          <a:custGeom>
            <a:avLst/>
            <a:gdLst>
              <a:gd name="connsiteX0" fmla="*/ 0 w 9991725"/>
              <a:gd name="connsiteY0" fmla="*/ 118735 h 712394"/>
              <a:gd name="connsiteX1" fmla="*/ 118735 w 9991725"/>
              <a:gd name="connsiteY1" fmla="*/ 0 h 712394"/>
              <a:gd name="connsiteX2" fmla="*/ 9872990 w 9991725"/>
              <a:gd name="connsiteY2" fmla="*/ 0 h 712394"/>
              <a:gd name="connsiteX3" fmla="*/ 9991725 w 9991725"/>
              <a:gd name="connsiteY3" fmla="*/ 118735 h 712394"/>
              <a:gd name="connsiteX4" fmla="*/ 9991725 w 9991725"/>
              <a:gd name="connsiteY4" fmla="*/ 593659 h 712394"/>
              <a:gd name="connsiteX5" fmla="*/ 9872990 w 9991725"/>
              <a:gd name="connsiteY5" fmla="*/ 712394 h 712394"/>
              <a:gd name="connsiteX6" fmla="*/ 118735 w 9991725"/>
              <a:gd name="connsiteY6" fmla="*/ 712394 h 712394"/>
              <a:gd name="connsiteX7" fmla="*/ 0 w 9991725"/>
              <a:gd name="connsiteY7" fmla="*/ 593659 h 712394"/>
              <a:gd name="connsiteX8" fmla="*/ 0 w 9991725"/>
              <a:gd name="connsiteY8" fmla="*/ 118735 h 71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1725" h="712394" fill="none" extrusionOk="0">
                <a:moveTo>
                  <a:pt x="0" y="118735"/>
                </a:moveTo>
                <a:cubicBezTo>
                  <a:pt x="-11656" y="50119"/>
                  <a:pt x="58926" y="9298"/>
                  <a:pt x="118735" y="0"/>
                </a:cubicBezTo>
                <a:cubicBezTo>
                  <a:pt x="3921622" y="-97001"/>
                  <a:pt x="7890013" y="-161121"/>
                  <a:pt x="9872990" y="0"/>
                </a:cubicBezTo>
                <a:cubicBezTo>
                  <a:pt x="9943930" y="5529"/>
                  <a:pt x="9993560" y="52093"/>
                  <a:pt x="9991725" y="118735"/>
                </a:cubicBezTo>
                <a:cubicBezTo>
                  <a:pt x="9980310" y="335374"/>
                  <a:pt x="9996579" y="406419"/>
                  <a:pt x="9991725" y="593659"/>
                </a:cubicBezTo>
                <a:cubicBezTo>
                  <a:pt x="9990016" y="662188"/>
                  <a:pt x="9939859" y="711137"/>
                  <a:pt x="9872990" y="712394"/>
                </a:cubicBezTo>
                <a:cubicBezTo>
                  <a:pt x="7454220" y="792614"/>
                  <a:pt x="3201963" y="602627"/>
                  <a:pt x="118735" y="712394"/>
                </a:cubicBezTo>
                <a:cubicBezTo>
                  <a:pt x="50897" y="723478"/>
                  <a:pt x="7853" y="656050"/>
                  <a:pt x="0" y="593659"/>
                </a:cubicBezTo>
                <a:cubicBezTo>
                  <a:pt x="-4467" y="509720"/>
                  <a:pt x="-42055" y="346733"/>
                  <a:pt x="0" y="118735"/>
                </a:cubicBezTo>
                <a:close/>
              </a:path>
              <a:path w="9991725" h="712394" stroke="0" extrusionOk="0">
                <a:moveTo>
                  <a:pt x="0" y="118735"/>
                </a:moveTo>
                <a:cubicBezTo>
                  <a:pt x="266" y="52372"/>
                  <a:pt x="45309" y="3853"/>
                  <a:pt x="118735" y="0"/>
                </a:cubicBezTo>
                <a:cubicBezTo>
                  <a:pt x="2766095" y="24874"/>
                  <a:pt x="5285088" y="-137718"/>
                  <a:pt x="9872990" y="0"/>
                </a:cubicBezTo>
                <a:cubicBezTo>
                  <a:pt x="9931762" y="-4588"/>
                  <a:pt x="9993351" y="51532"/>
                  <a:pt x="9991725" y="118735"/>
                </a:cubicBezTo>
                <a:cubicBezTo>
                  <a:pt x="9949932" y="304599"/>
                  <a:pt x="10032065" y="521041"/>
                  <a:pt x="9991725" y="593659"/>
                </a:cubicBezTo>
                <a:cubicBezTo>
                  <a:pt x="9986541" y="660684"/>
                  <a:pt x="9936148" y="706971"/>
                  <a:pt x="9872990" y="712394"/>
                </a:cubicBezTo>
                <a:cubicBezTo>
                  <a:pt x="8215220" y="699388"/>
                  <a:pt x="2490377" y="584893"/>
                  <a:pt x="118735" y="712394"/>
                </a:cubicBezTo>
                <a:cubicBezTo>
                  <a:pt x="50361" y="709023"/>
                  <a:pt x="-2175" y="663719"/>
                  <a:pt x="0" y="593659"/>
                </a:cubicBezTo>
                <a:cubicBezTo>
                  <a:pt x="-5619" y="488723"/>
                  <a:pt x="39879" y="244780"/>
                  <a:pt x="0" y="118735"/>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Curved/>
                  </ask:type>
                </ask:lineSketchStyleProps>
              </a:ext>
            </a:extLst>
          </a:ln>
        </p:spPr>
        <p:txBody>
          <a:bodyPr wrap="square">
            <a:spAutoFit/>
          </a:bodyPr>
          <a:lstStyle/>
          <a:p>
            <a:pPr lvl="0" algn="ctr" defTabSz="457200">
              <a:lnSpc>
                <a:spcPct val="120000"/>
              </a:lnSpc>
              <a:defRPr/>
            </a:pPr>
            <a:r>
              <a:rPr kumimoji="1" lang="en-US" altLang="zh-CN" sz="3200" b="1" dirty="0">
                <a:solidFill>
                  <a:prstClr val="black"/>
                </a:solidFill>
                <a:latin typeface="Calibri"/>
                <a:ea typeface="微软雅黑" panose="020B0503020204020204" pitchFamily="34" charset="-122"/>
                <a:cs typeface="HappyZcool-2016" charset="-122"/>
              </a:rPr>
              <a:t>1. </a:t>
            </a:r>
            <a:r>
              <a:rPr kumimoji="1" lang="vi-VN" altLang="zh-CN" sz="3200" b="1" dirty="0">
                <a:solidFill>
                  <a:prstClr val="black"/>
                </a:solidFill>
                <a:latin typeface="Calibri"/>
                <a:ea typeface="微软雅黑" panose="020B0503020204020204" pitchFamily="34" charset="-122"/>
                <a:cs typeface="HappyZcool-2016" charset="-122"/>
              </a:rPr>
              <a:t>Chỉ và nói tên các phương chính được viết trên la bàn.</a:t>
            </a:r>
            <a:endParaRPr kumimoji="1" lang="zh-CN" altLang="en-US" sz="3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pic>
        <p:nvPicPr>
          <p:cNvPr id="4" name="Picture 3">
            <a:extLst>
              <a:ext uri="{FF2B5EF4-FFF2-40B4-BE49-F238E27FC236}">
                <a16:creationId xmlns:a16="http://schemas.microsoft.com/office/drawing/2014/main" id="{0397BD9E-8C8D-4DF5-5D15-0488CB4BD05B}"/>
              </a:ext>
            </a:extLst>
          </p:cNvPr>
          <p:cNvPicPr>
            <a:picLocks noChangeAspect="1"/>
          </p:cNvPicPr>
          <p:nvPr/>
        </p:nvPicPr>
        <p:blipFill>
          <a:blip r:embed="rId4"/>
          <a:stretch>
            <a:fillRect/>
          </a:stretch>
        </p:blipFill>
        <p:spPr>
          <a:xfrm>
            <a:off x="2767012" y="1285875"/>
            <a:ext cx="7229475" cy="3638550"/>
          </a:xfrm>
          <a:prstGeom prst="rect">
            <a:avLst/>
          </a:prstGeom>
        </p:spPr>
      </p:pic>
      <p:grpSp>
        <p:nvGrpSpPr>
          <p:cNvPr id="5" name="Group 4">
            <a:extLst>
              <a:ext uri="{FF2B5EF4-FFF2-40B4-BE49-F238E27FC236}">
                <a16:creationId xmlns:a16="http://schemas.microsoft.com/office/drawing/2014/main" id="{DFCEB7B8-BA7F-B3FD-41B1-AF693A9B8486}"/>
              </a:ext>
            </a:extLst>
          </p:cNvPr>
          <p:cNvGrpSpPr/>
          <p:nvPr/>
        </p:nvGrpSpPr>
        <p:grpSpPr>
          <a:xfrm>
            <a:off x="457200" y="4559525"/>
            <a:ext cx="11430000" cy="1765075"/>
            <a:chOff x="4224760" y="3092560"/>
            <a:chExt cx="11430000" cy="1765075"/>
          </a:xfrm>
        </p:grpSpPr>
        <p:sp>
          <p:nvSpPr>
            <p:cNvPr id="6" name="Rectangle: Rounded Corners 5">
              <a:extLst>
                <a:ext uri="{FF2B5EF4-FFF2-40B4-BE49-F238E27FC236}">
                  <a16:creationId xmlns:a16="http://schemas.microsoft.com/office/drawing/2014/main" id="{3AE0FDFB-A25D-3621-5053-BD259BC76886}"/>
                </a:ext>
              </a:extLst>
            </p:cNvPr>
            <p:cNvSpPr/>
            <p:nvPr/>
          </p:nvSpPr>
          <p:spPr>
            <a:xfrm>
              <a:off x="5120110" y="3781254"/>
              <a:ext cx="10534650" cy="1076381"/>
            </a:xfrm>
            <a:custGeom>
              <a:avLst/>
              <a:gdLst>
                <a:gd name="connsiteX0" fmla="*/ 0 w 10534650"/>
                <a:gd name="connsiteY0" fmla="*/ 179400 h 1076381"/>
                <a:gd name="connsiteX1" fmla="*/ 179400 w 10534650"/>
                <a:gd name="connsiteY1" fmla="*/ 0 h 1076381"/>
                <a:gd name="connsiteX2" fmla="*/ 10355250 w 10534650"/>
                <a:gd name="connsiteY2" fmla="*/ 0 h 1076381"/>
                <a:gd name="connsiteX3" fmla="*/ 10534650 w 10534650"/>
                <a:gd name="connsiteY3" fmla="*/ 179400 h 1076381"/>
                <a:gd name="connsiteX4" fmla="*/ 10534650 w 10534650"/>
                <a:gd name="connsiteY4" fmla="*/ 896981 h 1076381"/>
                <a:gd name="connsiteX5" fmla="*/ 10355250 w 10534650"/>
                <a:gd name="connsiteY5" fmla="*/ 1076381 h 1076381"/>
                <a:gd name="connsiteX6" fmla="*/ 179400 w 10534650"/>
                <a:gd name="connsiteY6" fmla="*/ 1076381 h 1076381"/>
                <a:gd name="connsiteX7" fmla="*/ 0 w 10534650"/>
                <a:gd name="connsiteY7" fmla="*/ 896981 h 1076381"/>
                <a:gd name="connsiteX8" fmla="*/ 0 w 10534650"/>
                <a:gd name="connsiteY8" fmla="*/ 179400 h 107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4650" h="1076381" fill="none" extrusionOk="0">
                  <a:moveTo>
                    <a:pt x="0" y="179400"/>
                  </a:moveTo>
                  <a:cubicBezTo>
                    <a:pt x="-8917" y="76591"/>
                    <a:pt x="83236" y="3319"/>
                    <a:pt x="179400" y="0"/>
                  </a:cubicBezTo>
                  <a:cubicBezTo>
                    <a:pt x="5085808" y="-61902"/>
                    <a:pt x="6551564" y="-101778"/>
                    <a:pt x="10355250" y="0"/>
                  </a:cubicBezTo>
                  <a:cubicBezTo>
                    <a:pt x="10439716" y="-4582"/>
                    <a:pt x="10535573" y="79090"/>
                    <a:pt x="10534650" y="179400"/>
                  </a:cubicBezTo>
                  <a:cubicBezTo>
                    <a:pt x="10503918" y="407996"/>
                    <a:pt x="10509882" y="585759"/>
                    <a:pt x="10534650" y="896981"/>
                  </a:cubicBezTo>
                  <a:cubicBezTo>
                    <a:pt x="10521199" y="989476"/>
                    <a:pt x="10450203" y="1057306"/>
                    <a:pt x="10355250" y="1076381"/>
                  </a:cubicBezTo>
                  <a:cubicBezTo>
                    <a:pt x="8532203" y="933989"/>
                    <a:pt x="5010380" y="1187482"/>
                    <a:pt x="179400" y="1076381"/>
                  </a:cubicBezTo>
                  <a:cubicBezTo>
                    <a:pt x="64839" y="1084127"/>
                    <a:pt x="-453" y="998127"/>
                    <a:pt x="0" y="896981"/>
                  </a:cubicBezTo>
                  <a:cubicBezTo>
                    <a:pt x="-23286" y="582538"/>
                    <a:pt x="20510" y="313165"/>
                    <a:pt x="0" y="179400"/>
                  </a:cubicBezTo>
                  <a:close/>
                </a:path>
                <a:path w="10534650" h="1076381" stroke="0" extrusionOk="0">
                  <a:moveTo>
                    <a:pt x="0" y="179400"/>
                  </a:moveTo>
                  <a:cubicBezTo>
                    <a:pt x="-8243" y="69425"/>
                    <a:pt x="73809" y="-10891"/>
                    <a:pt x="179400" y="0"/>
                  </a:cubicBezTo>
                  <a:cubicBezTo>
                    <a:pt x="2659056" y="-164947"/>
                    <a:pt x="5528843" y="-52288"/>
                    <a:pt x="10355250" y="0"/>
                  </a:cubicBezTo>
                  <a:cubicBezTo>
                    <a:pt x="10453973" y="-5585"/>
                    <a:pt x="10529528" y="81140"/>
                    <a:pt x="10534650" y="179400"/>
                  </a:cubicBezTo>
                  <a:cubicBezTo>
                    <a:pt x="10562151" y="520631"/>
                    <a:pt x="10528459" y="719400"/>
                    <a:pt x="10534650" y="896981"/>
                  </a:cubicBezTo>
                  <a:cubicBezTo>
                    <a:pt x="10544892" y="1009285"/>
                    <a:pt x="10451188" y="1070664"/>
                    <a:pt x="10355250" y="1076381"/>
                  </a:cubicBezTo>
                  <a:cubicBezTo>
                    <a:pt x="7554154" y="1234922"/>
                    <a:pt x="4996952" y="934545"/>
                    <a:pt x="179400" y="1076381"/>
                  </a:cubicBezTo>
                  <a:cubicBezTo>
                    <a:pt x="79599" y="1089041"/>
                    <a:pt x="16113" y="990458"/>
                    <a:pt x="0" y="896981"/>
                  </a:cubicBezTo>
                  <a:cubicBezTo>
                    <a:pt x="-10922" y="684002"/>
                    <a:pt x="2678" y="448137"/>
                    <a:pt x="0" y="179400"/>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3600" b="1" dirty="0">
                  <a:solidFill>
                    <a:srgbClr val="000000"/>
                  </a:solidFill>
                  <a:latin typeface="Calibri"/>
                  <a:cs typeface="Arial" panose="020B0604020202020204" pitchFamily="34" charset="0"/>
                </a:rPr>
                <a:t>    </a:t>
              </a:r>
              <a:r>
                <a:rPr lang="en-US" sz="3600" b="1" dirty="0" err="1">
                  <a:solidFill>
                    <a:srgbClr val="000000"/>
                  </a:solidFill>
                  <a:latin typeface="Calibri"/>
                  <a:cs typeface="Arial" panose="020B0604020202020204" pitchFamily="34" charset="0"/>
                </a:rPr>
                <a:t>Cá</a:t>
              </a:r>
              <a:r>
                <a:rPr kumimoji="0" lang="vi-VN" sz="3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c phương chính được viết trên là bàn là: phương bắc, phương nam, phương đông, phương tây.</a:t>
              </a:r>
              <a:endParaRPr kumimoji="1" lang="zh-CN" altLang="en-US" sz="3600" b="1"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Arial" panose="020B0604020202020204" pitchFamily="34" charset="0"/>
              </a:endParaRPr>
            </a:p>
          </p:txBody>
        </p:sp>
        <p:pic>
          <p:nvPicPr>
            <p:cNvPr id="7" name="Picture 6">
              <a:extLst>
                <a:ext uri="{FF2B5EF4-FFF2-40B4-BE49-F238E27FC236}">
                  <a16:creationId xmlns:a16="http://schemas.microsoft.com/office/drawing/2014/main" id="{67B5DACB-0914-ACF2-5ECF-098BA1BA92DF}"/>
                </a:ext>
              </a:extLst>
            </p:cNvPr>
            <p:cNvPicPr>
              <a:picLocks noChangeAspect="1"/>
            </p:cNvPicPr>
            <p:nvPr/>
          </p:nvPicPr>
          <p:blipFill>
            <a:blip r:embed="rId5"/>
            <a:stretch>
              <a:fillRect/>
            </a:stretch>
          </p:blipFill>
          <p:spPr>
            <a:xfrm>
              <a:off x="4224760" y="3092560"/>
              <a:ext cx="1377387" cy="1377387"/>
            </a:xfrm>
            <a:prstGeom prst="rect">
              <a:avLst/>
            </a:prstGeom>
          </p:spPr>
        </p:pic>
      </p:grpSp>
    </p:spTree>
    <p:extLst>
      <p:ext uri="{BB962C8B-B14F-4D97-AF65-F5344CB8AC3E}">
        <p14:creationId xmlns:p14="http://schemas.microsoft.com/office/powerpoint/2010/main" val="3961368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40">
            <a:extLst>
              <a:ext uri="{FF2B5EF4-FFF2-40B4-BE49-F238E27FC236}">
                <a16:creationId xmlns:a16="http://schemas.microsoft.com/office/drawing/2014/main" id="{A20DCBB2-A742-3D69-B5E2-BA2AEF251DE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40995" y="125121"/>
            <a:ext cx="930827" cy="658686"/>
          </a:xfrm>
          <a:prstGeom prst="rect">
            <a:avLst/>
          </a:prstGeom>
        </p:spPr>
      </p:pic>
      <p:pic>
        <p:nvPicPr>
          <p:cNvPr id="59" name="图片 40">
            <a:extLst>
              <a:ext uri="{FF2B5EF4-FFF2-40B4-BE49-F238E27FC236}">
                <a16:creationId xmlns:a16="http://schemas.microsoft.com/office/drawing/2014/main" id="{191C37C1-B1E0-5C95-627D-15982859A28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880949" y="72946"/>
            <a:ext cx="930827" cy="658686"/>
          </a:xfrm>
          <a:prstGeom prst="rect">
            <a:avLst/>
          </a:prstGeom>
        </p:spPr>
      </p:pic>
      <p:grpSp>
        <p:nvGrpSpPr>
          <p:cNvPr id="68" name="组合 15">
            <a:extLst>
              <a:ext uri="{FF2B5EF4-FFF2-40B4-BE49-F238E27FC236}">
                <a16:creationId xmlns:a16="http://schemas.microsoft.com/office/drawing/2014/main" id="{29FAE301-E07A-CF59-87DF-13F6782DC6B3}"/>
              </a:ext>
            </a:extLst>
          </p:cNvPr>
          <p:cNvGrpSpPr/>
          <p:nvPr/>
        </p:nvGrpSpPr>
        <p:grpSpPr>
          <a:xfrm rot="1182294">
            <a:off x="10624365" y="184880"/>
            <a:ext cx="1274486" cy="1024020"/>
            <a:chOff x="10101876" y="4297860"/>
            <a:chExt cx="1826037" cy="1763786"/>
          </a:xfrm>
        </p:grpSpPr>
        <p:sp>
          <p:nvSpPr>
            <p:cNvPr id="69" name="Freeform 26">
              <a:extLst>
                <a:ext uri="{FF2B5EF4-FFF2-40B4-BE49-F238E27FC236}">
                  <a16:creationId xmlns:a16="http://schemas.microsoft.com/office/drawing/2014/main" id="{173DC303-2A2F-C0BC-2905-17A4DD839D5B}"/>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0" name="Freeform 27">
              <a:extLst>
                <a:ext uri="{FF2B5EF4-FFF2-40B4-BE49-F238E27FC236}">
                  <a16:creationId xmlns:a16="http://schemas.microsoft.com/office/drawing/2014/main" id="{9440351F-5FB8-8110-8BE6-D271872A757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1" name="Freeform 118">
              <a:extLst>
                <a:ext uri="{FF2B5EF4-FFF2-40B4-BE49-F238E27FC236}">
                  <a16:creationId xmlns:a16="http://schemas.microsoft.com/office/drawing/2014/main" id="{F4FE96D5-95E2-90F2-E7A0-43CD7C0DC20F}"/>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2" name="Freeform 119">
              <a:extLst>
                <a:ext uri="{FF2B5EF4-FFF2-40B4-BE49-F238E27FC236}">
                  <a16:creationId xmlns:a16="http://schemas.microsoft.com/office/drawing/2014/main" id="{CC181094-F669-1122-0B8C-149A60878E8A}"/>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3" name="Freeform 120">
              <a:extLst>
                <a:ext uri="{FF2B5EF4-FFF2-40B4-BE49-F238E27FC236}">
                  <a16:creationId xmlns:a16="http://schemas.microsoft.com/office/drawing/2014/main" id="{B6FE48C1-8DBC-CFF2-8BD3-021172FD6835}"/>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4" name="Freeform 121">
              <a:extLst>
                <a:ext uri="{FF2B5EF4-FFF2-40B4-BE49-F238E27FC236}">
                  <a16:creationId xmlns:a16="http://schemas.microsoft.com/office/drawing/2014/main" id="{ED37CB1A-A5D9-5596-29D8-46647AAC9861}"/>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3" name="Picture 2">
            <a:extLst>
              <a:ext uri="{FF2B5EF4-FFF2-40B4-BE49-F238E27FC236}">
                <a16:creationId xmlns:a16="http://schemas.microsoft.com/office/drawing/2014/main" id="{3E8C0B19-126B-4AFA-BCCD-3C22D79FA59E}"/>
              </a:ext>
            </a:extLst>
          </p:cNvPr>
          <p:cNvPicPr>
            <a:picLocks noChangeAspect="1"/>
          </p:cNvPicPr>
          <p:nvPr/>
        </p:nvPicPr>
        <p:blipFill>
          <a:blip r:embed="rId4"/>
          <a:stretch>
            <a:fillRect/>
          </a:stretch>
        </p:blipFill>
        <p:spPr>
          <a:xfrm>
            <a:off x="7142830" y="1915443"/>
            <a:ext cx="4951049" cy="4146818"/>
          </a:xfrm>
          <a:prstGeom prst="rect">
            <a:avLst/>
          </a:prstGeom>
        </p:spPr>
      </p:pic>
      <p:grpSp>
        <p:nvGrpSpPr>
          <p:cNvPr id="54" name="Group 53">
            <a:extLst>
              <a:ext uri="{FF2B5EF4-FFF2-40B4-BE49-F238E27FC236}">
                <a16:creationId xmlns:a16="http://schemas.microsoft.com/office/drawing/2014/main" id="{83745413-499B-407D-888E-A961738A2949}"/>
              </a:ext>
            </a:extLst>
          </p:cNvPr>
          <p:cNvGrpSpPr/>
          <p:nvPr/>
        </p:nvGrpSpPr>
        <p:grpSpPr>
          <a:xfrm>
            <a:off x="0" y="1616300"/>
            <a:ext cx="6915150" cy="4689250"/>
            <a:chOff x="4224760" y="3092560"/>
            <a:chExt cx="6676736" cy="4689250"/>
          </a:xfrm>
        </p:grpSpPr>
        <p:sp>
          <p:nvSpPr>
            <p:cNvPr id="55" name="Rectangle: Rounded Corners 54">
              <a:extLst>
                <a:ext uri="{FF2B5EF4-FFF2-40B4-BE49-F238E27FC236}">
                  <a16:creationId xmlns:a16="http://schemas.microsoft.com/office/drawing/2014/main" id="{5FB41284-6194-4B8D-AED1-0273994F2065}"/>
                </a:ext>
              </a:extLst>
            </p:cNvPr>
            <p:cNvSpPr/>
            <p:nvPr/>
          </p:nvSpPr>
          <p:spPr>
            <a:xfrm>
              <a:off x="4812006" y="3990860"/>
              <a:ext cx="6089490" cy="3790950"/>
            </a:xfrm>
            <a:custGeom>
              <a:avLst/>
              <a:gdLst>
                <a:gd name="connsiteX0" fmla="*/ 0 w 6089490"/>
                <a:gd name="connsiteY0" fmla="*/ 631838 h 3790950"/>
                <a:gd name="connsiteX1" fmla="*/ 631838 w 6089490"/>
                <a:gd name="connsiteY1" fmla="*/ 0 h 3790950"/>
                <a:gd name="connsiteX2" fmla="*/ 5457652 w 6089490"/>
                <a:gd name="connsiteY2" fmla="*/ 0 h 3790950"/>
                <a:gd name="connsiteX3" fmla="*/ 6089490 w 6089490"/>
                <a:gd name="connsiteY3" fmla="*/ 631838 h 3790950"/>
                <a:gd name="connsiteX4" fmla="*/ 6089490 w 6089490"/>
                <a:gd name="connsiteY4" fmla="*/ 3159112 h 3790950"/>
                <a:gd name="connsiteX5" fmla="*/ 5457652 w 6089490"/>
                <a:gd name="connsiteY5" fmla="*/ 3790950 h 3790950"/>
                <a:gd name="connsiteX6" fmla="*/ 631838 w 6089490"/>
                <a:gd name="connsiteY6" fmla="*/ 3790950 h 3790950"/>
                <a:gd name="connsiteX7" fmla="*/ 0 w 6089490"/>
                <a:gd name="connsiteY7" fmla="*/ 3159112 h 3790950"/>
                <a:gd name="connsiteX8" fmla="*/ 0 w 6089490"/>
                <a:gd name="connsiteY8" fmla="*/ 631838 h 379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9490" h="3790950" fill="none" extrusionOk="0">
                  <a:moveTo>
                    <a:pt x="0" y="631838"/>
                  </a:moveTo>
                  <a:cubicBezTo>
                    <a:pt x="-64294" y="255995"/>
                    <a:pt x="305129" y="25321"/>
                    <a:pt x="631838" y="0"/>
                  </a:cubicBezTo>
                  <a:cubicBezTo>
                    <a:pt x="2266490" y="-61902"/>
                    <a:pt x="4387640" y="-101778"/>
                    <a:pt x="5457652" y="0"/>
                  </a:cubicBezTo>
                  <a:cubicBezTo>
                    <a:pt x="5748948" y="-18078"/>
                    <a:pt x="6094811" y="275793"/>
                    <a:pt x="6089490" y="631838"/>
                  </a:cubicBezTo>
                  <a:cubicBezTo>
                    <a:pt x="6147144" y="1270657"/>
                    <a:pt x="6105765" y="2859225"/>
                    <a:pt x="6089490" y="3159112"/>
                  </a:cubicBezTo>
                  <a:cubicBezTo>
                    <a:pt x="6079367" y="3503110"/>
                    <a:pt x="5793013" y="3728122"/>
                    <a:pt x="5457652" y="3790950"/>
                  </a:cubicBezTo>
                  <a:cubicBezTo>
                    <a:pt x="3907259" y="3648558"/>
                    <a:pt x="2699173" y="3902051"/>
                    <a:pt x="631838" y="3790950"/>
                  </a:cubicBezTo>
                  <a:cubicBezTo>
                    <a:pt x="237499" y="3813658"/>
                    <a:pt x="-1656" y="3515618"/>
                    <a:pt x="0" y="3159112"/>
                  </a:cubicBezTo>
                  <a:cubicBezTo>
                    <a:pt x="-60195" y="2201292"/>
                    <a:pt x="-117669" y="1847912"/>
                    <a:pt x="0" y="631838"/>
                  </a:cubicBezTo>
                  <a:close/>
                </a:path>
                <a:path w="6089490" h="3790950" stroke="0" extrusionOk="0">
                  <a:moveTo>
                    <a:pt x="0" y="631838"/>
                  </a:moveTo>
                  <a:cubicBezTo>
                    <a:pt x="-14883" y="263214"/>
                    <a:pt x="263497" y="-32427"/>
                    <a:pt x="631838" y="0"/>
                  </a:cubicBezTo>
                  <a:cubicBezTo>
                    <a:pt x="1689786" y="-164947"/>
                    <a:pt x="4787243" y="-52288"/>
                    <a:pt x="5457652" y="0"/>
                  </a:cubicBezTo>
                  <a:cubicBezTo>
                    <a:pt x="5803279" y="-52120"/>
                    <a:pt x="6040385" y="290745"/>
                    <a:pt x="6089490" y="631838"/>
                  </a:cubicBezTo>
                  <a:cubicBezTo>
                    <a:pt x="5946165" y="1214277"/>
                    <a:pt x="6182940" y="2534564"/>
                    <a:pt x="6089490" y="3159112"/>
                  </a:cubicBezTo>
                  <a:cubicBezTo>
                    <a:pt x="6115721" y="3541933"/>
                    <a:pt x="5776874" y="3736847"/>
                    <a:pt x="5457652" y="3790950"/>
                  </a:cubicBezTo>
                  <a:cubicBezTo>
                    <a:pt x="3275478" y="3949491"/>
                    <a:pt x="2828320" y="3649114"/>
                    <a:pt x="631838" y="3790950"/>
                  </a:cubicBezTo>
                  <a:cubicBezTo>
                    <a:pt x="280606" y="3830968"/>
                    <a:pt x="42905" y="3493148"/>
                    <a:pt x="0" y="3159112"/>
                  </a:cubicBezTo>
                  <a:cubicBezTo>
                    <a:pt x="108226" y="2367985"/>
                    <a:pt x="-136457" y="1759433"/>
                    <a:pt x="0" y="631838"/>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3600" b="1" dirty="0">
                  <a:solidFill>
                    <a:srgbClr val="000000"/>
                  </a:solidFill>
                  <a:latin typeface="Calibri"/>
                  <a:cs typeface="Arial" panose="020B0604020202020204" pitchFamily="34" charset="0"/>
                </a:rPr>
                <a:t>C</a:t>
              </a:r>
              <a:r>
                <a:rPr kumimoji="0" lang="vi-VN" sz="36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húng ta có thể gặp rất nhiều loại la bàn ghi các phương bằng các chữ viết tắt tên phương Tiếng Việt: Đ, T, N, B; tiếng Anh: E, W, S, N.</a:t>
              </a:r>
              <a:endParaRPr kumimoji="1" lang="zh-CN" altLang="en-US" sz="3600" b="1"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Arial" panose="020B0604020202020204" pitchFamily="34" charset="0"/>
              </a:endParaRPr>
            </a:p>
          </p:txBody>
        </p:sp>
        <p:pic>
          <p:nvPicPr>
            <p:cNvPr id="56" name="Picture 55">
              <a:extLst>
                <a:ext uri="{FF2B5EF4-FFF2-40B4-BE49-F238E27FC236}">
                  <a16:creationId xmlns:a16="http://schemas.microsoft.com/office/drawing/2014/main" id="{FBED1BB6-D6CA-4A38-A0EA-7AA6326B70E0}"/>
                </a:ext>
              </a:extLst>
            </p:cNvPr>
            <p:cNvPicPr>
              <a:picLocks noChangeAspect="1"/>
            </p:cNvPicPr>
            <p:nvPr/>
          </p:nvPicPr>
          <p:blipFill>
            <a:blip r:embed="rId5"/>
            <a:stretch>
              <a:fillRect/>
            </a:stretch>
          </p:blipFill>
          <p:spPr>
            <a:xfrm>
              <a:off x="4224760" y="3092560"/>
              <a:ext cx="1377387" cy="1377387"/>
            </a:xfrm>
            <a:prstGeom prst="rect">
              <a:avLst/>
            </a:prstGeom>
          </p:spPr>
        </p:pic>
      </p:grpSp>
    </p:spTree>
    <p:extLst>
      <p:ext uri="{BB962C8B-B14F-4D97-AF65-F5344CB8AC3E}">
        <p14:creationId xmlns:p14="http://schemas.microsoft.com/office/powerpoint/2010/main" val="2843494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65000">
                                      <p:stCondLst>
                                        <p:cond delay="0"/>
                                      </p:stCondLst>
                                      <p:childTnLst>
                                        <p:set>
                                          <p:cBhvr>
                                            <p:cTn id="11" dur="1" fill="hold">
                                              <p:stCondLst>
                                                <p:cond delay="0"/>
                                              </p:stCondLst>
                                            </p:cTn>
                                            <p:tgtEl>
                                              <p:spTgt spid="54"/>
                                            </p:tgtEl>
                                            <p:attrNameLst>
                                              <p:attrName>style.visibility</p:attrName>
                                            </p:attrNameLst>
                                          </p:cBhvr>
                                          <p:to>
                                            <p:strVal val="visible"/>
                                          </p:to>
                                        </p:set>
                                        <p:anim calcmode="lin" valueType="num" p14:bounceEnd="65000">
                                          <p:cBhvr additive="base">
                                            <p:cTn id="12" dur="1000" fill="hold"/>
                                            <p:tgtEl>
                                              <p:spTgt spid="54"/>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54"/>
                                            </p:tgtEl>
                                            <p:attrNameLst>
                                              <p:attrName>style.visibility</p:attrName>
                                            </p:attrNameLst>
                                          </p:cBhvr>
                                          <p:to>
                                            <p:strVal val="visible"/>
                                          </p:to>
                                        </p:set>
                                        <p:anim calcmode="lin" valueType="num">
                                          <p:cBhvr additive="base">
                                            <p:cTn id="12" dur="1000" fill="hold"/>
                                            <p:tgtEl>
                                              <p:spTgt spid="54"/>
                                            </p:tgtEl>
                                            <p:attrNameLst>
                                              <p:attrName>ppt_x</p:attrName>
                                            </p:attrNameLst>
                                          </p:cBhvr>
                                          <p:tavLst>
                                            <p:tav tm="0">
                                              <p:val>
                                                <p:strVal val="#ppt_x"/>
                                              </p:val>
                                            </p:tav>
                                            <p:tav tm="100000">
                                              <p:val>
                                                <p:strVal val="#ppt_x"/>
                                              </p:val>
                                            </p:tav>
                                          </p:tavLst>
                                        </p:anim>
                                        <p:anim calcmode="lin" valueType="num">
                                          <p:cBhvr additive="base">
                                            <p:cTn id="13" dur="10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2">
            <a:extLst>
              <a:ext uri="{FF2B5EF4-FFF2-40B4-BE49-F238E27FC236}">
                <a16:creationId xmlns:a16="http://schemas.microsoft.com/office/drawing/2014/main" id="{12C26D27-EA16-1AB0-D84A-BF11F3710010}"/>
              </a:ext>
            </a:extLst>
          </p:cNvPr>
          <p:cNvGrpSpPr/>
          <p:nvPr/>
        </p:nvGrpSpPr>
        <p:grpSpPr>
          <a:xfrm>
            <a:off x="0" y="6109909"/>
            <a:ext cx="12191999" cy="783792"/>
            <a:chOff x="-223793" y="6027003"/>
            <a:chExt cx="12515307" cy="830998"/>
          </a:xfrm>
        </p:grpSpPr>
        <p:pic>
          <p:nvPicPr>
            <p:cNvPr id="19" name="图片 3">
              <a:extLst>
                <a:ext uri="{FF2B5EF4-FFF2-40B4-BE49-F238E27FC236}">
                  <a16:creationId xmlns:a16="http://schemas.microsoft.com/office/drawing/2014/main" id="{9EEE3B78-35EC-671F-7B6F-ECDDC1644A6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20" name="图片 4">
              <a:extLst>
                <a:ext uri="{FF2B5EF4-FFF2-40B4-BE49-F238E27FC236}">
                  <a16:creationId xmlns:a16="http://schemas.microsoft.com/office/drawing/2014/main" id="{91E06616-6ACD-50A5-38A7-678E78D0D10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21" name="图片 5">
              <a:extLst>
                <a:ext uri="{FF2B5EF4-FFF2-40B4-BE49-F238E27FC236}">
                  <a16:creationId xmlns:a16="http://schemas.microsoft.com/office/drawing/2014/main" id="{0D0C993A-D8CC-86B1-B380-0987EB9F8AB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25" name="图片 7">
              <a:extLst>
                <a:ext uri="{FF2B5EF4-FFF2-40B4-BE49-F238E27FC236}">
                  <a16:creationId xmlns:a16="http://schemas.microsoft.com/office/drawing/2014/main" id="{00C4B69F-F59C-6517-8481-7F32FA48E37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26" name="图片 8">
              <a:extLst>
                <a:ext uri="{FF2B5EF4-FFF2-40B4-BE49-F238E27FC236}">
                  <a16:creationId xmlns:a16="http://schemas.microsoft.com/office/drawing/2014/main" id="{04581E4C-E6EF-FCDE-C008-3AFE55C749F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27" name="图片 9">
              <a:extLst>
                <a:ext uri="{FF2B5EF4-FFF2-40B4-BE49-F238E27FC236}">
                  <a16:creationId xmlns:a16="http://schemas.microsoft.com/office/drawing/2014/main" id="{A34BF787-DFF5-2FF0-369B-DB0632FC88A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28" name="图片 10">
              <a:extLst>
                <a:ext uri="{FF2B5EF4-FFF2-40B4-BE49-F238E27FC236}">
                  <a16:creationId xmlns:a16="http://schemas.microsoft.com/office/drawing/2014/main" id="{277CD510-B042-4965-0F2A-55B8BE34DA9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
        <p:nvSpPr>
          <p:cNvPr id="6" name="TextBox 5">
            <a:extLst>
              <a:ext uri="{FF2B5EF4-FFF2-40B4-BE49-F238E27FC236}">
                <a16:creationId xmlns:a16="http://schemas.microsoft.com/office/drawing/2014/main" id="{E54E8B23-E929-5E27-C5FC-0F0A199C77EB}"/>
              </a:ext>
            </a:extLst>
          </p:cNvPr>
          <p:cNvSpPr txBox="1"/>
          <p:nvPr/>
        </p:nvSpPr>
        <p:spPr>
          <a:xfrm>
            <a:off x="1666875" y="318441"/>
            <a:ext cx="7915275" cy="712394"/>
          </a:xfrm>
          <a:custGeom>
            <a:avLst/>
            <a:gdLst>
              <a:gd name="connsiteX0" fmla="*/ 0 w 7915275"/>
              <a:gd name="connsiteY0" fmla="*/ 118735 h 712394"/>
              <a:gd name="connsiteX1" fmla="*/ 118735 w 7915275"/>
              <a:gd name="connsiteY1" fmla="*/ 0 h 712394"/>
              <a:gd name="connsiteX2" fmla="*/ 7796540 w 7915275"/>
              <a:gd name="connsiteY2" fmla="*/ 0 h 712394"/>
              <a:gd name="connsiteX3" fmla="*/ 7915275 w 7915275"/>
              <a:gd name="connsiteY3" fmla="*/ 118735 h 712394"/>
              <a:gd name="connsiteX4" fmla="*/ 7915275 w 7915275"/>
              <a:gd name="connsiteY4" fmla="*/ 593659 h 712394"/>
              <a:gd name="connsiteX5" fmla="*/ 7796540 w 7915275"/>
              <a:gd name="connsiteY5" fmla="*/ 712394 h 712394"/>
              <a:gd name="connsiteX6" fmla="*/ 118735 w 7915275"/>
              <a:gd name="connsiteY6" fmla="*/ 712394 h 712394"/>
              <a:gd name="connsiteX7" fmla="*/ 0 w 7915275"/>
              <a:gd name="connsiteY7" fmla="*/ 593659 h 712394"/>
              <a:gd name="connsiteX8" fmla="*/ 0 w 7915275"/>
              <a:gd name="connsiteY8" fmla="*/ 118735 h 71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5275" h="712394" fill="none" extrusionOk="0">
                <a:moveTo>
                  <a:pt x="0" y="118735"/>
                </a:moveTo>
                <a:cubicBezTo>
                  <a:pt x="-11656" y="50119"/>
                  <a:pt x="58926" y="9298"/>
                  <a:pt x="118735" y="0"/>
                </a:cubicBezTo>
                <a:cubicBezTo>
                  <a:pt x="1630768" y="-97001"/>
                  <a:pt x="6453900" y="-161121"/>
                  <a:pt x="7796540" y="0"/>
                </a:cubicBezTo>
                <a:cubicBezTo>
                  <a:pt x="7867480" y="5529"/>
                  <a:pt x="7917110" y="52093"/>
                  <a:pt x="7915275" y="118735"/>
                </a:cubicBezTo>
                <a:cubicBezTo>
                  <a:pt x="7903860" y="335374"/>
                  <a:pt x="7920129" y="406419"/>
                  <a:pt x="7915275" y="593659"/>
                </a:cubicBezTo>
                <a:cubicBezTo>
                  <a:pt x="7913566" y="662188"/>
                  <a:pt x="7863409" y="711137"/>
                  <a:pt x="7796540" y="712394"/>
                </a:cubicBezTo>
                <a:cubicBezTo>
                  <a:pt x="5322425" y="792614"/>
                  <a:pt x="3185400" y="602627"/>
                  <a:pt x="118735" y="712394"/>
                </a:cubicBezTo>
                <a:cubicBezTo>
                  <a:pt x="50897" y="723478"/>
                  <a:pt x="7853" y="656050"/>
                  <a:pt x="0" y="593659"/>
                </a:cubicBezTo>
                <a:cubicBezTo>
                  <a:pt x="-4467" y="509720"/>
                  <a:pt x="-42055" y="346733"/>
                  <a:pt x="0" y="118735"/>
                </a:cubicBezTo>
                <a:close/>
              </a:path>
              <a:path w="7915275" h="712394" stroke="0" extrusionOk="0">
                <a:moveTo>
                  <a:pt x="0" y="118735"/>
                </a:moveTo>
                <a:cubicBezTo>
                  <a:pt x="266" y="52372"/>
                  <a:pt x="45309" y="3853"/>
                  <a:pt x="118735" y="0"/>
                </a:cubicBezTo>
                <a:cubicBezTo>
                  <a:pt x="1322695" y="24874"/>
                  <a:pt x="4436795" y="-137718"/>
                  <a:pt x="7796540" y="0"/>
                </a:cubicBezTo>
                <a:cubicBezTo>
                  <a:pt x="7855312" y="-4588"/>
                  <a:pt x="7916901" y="51532"/>
                  <a:pt x="7915275" y="118735"/>
                </a:cubicBezTo>
                <a:cubicBezTo>
                  <a:pt x="7873482" y="304599"/>
                  <a:pt x="7955615" y="521041"/>
                  <a:pt x="7915275" y="593659"/>
                </a:cubicBezTo>
                <a:cubicBezTo>
                  <a:pt x="7910091" y="660684"/>
                  <a:pt x="7859698" y="706971"/>
                  <a:pt x="7796540" y="712394"/>
                </a:cubicBezTo>
                <a:cubicBezTo>
                  <a:pt x="4734152" y="699388"/>
                  <a:pt x="2489538" y="584893"/>
                  <a:pt x="118735" y="712394"/>
                </a:cubicBezTo>
                <a:cubicBezTo>
                  <a:pt x="50361" y="709023"/>
                  <a:pt x="-2175" y="663719"/>
                  <a:pt x="0" y="593659"/>
                </a:cubicBezTo>
                <a:cubicBezTo>
                  <a:pt x="-5619" y="488723"/>
                  <a:pt x="39879" y="244780"/>
                  <a:pt x="0" y="118735"/>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Curved/>
                  </ask:type>
                </ask:lineSketchStyleProps>
              </a:ext>
            </a:extLst>
          </a:ln>
        </p:spPr>
        <p:txBody>
          <a:bodyPr wrap="square">
            <a:spAutoFit/>
          </a:bodyPr>
          <a:lstStyle/>
          <a:p>
            <a:pPr lvl="0" algn="ctr" defTabSz="457200">
              <a:lnSpc>
                <a:spcPct val="120000"/>
              </a:lnSpc>
              <a:defRPr/>
            </a:pPr>
            <a:r>
              <a:rPr kumimoji="1" lang="en-US" altLang="zh-CN" sz="3200" b="1" dirty="0">
                <a:solidFill>
                  <a:prstClr val="black"/>
                </a:solidFill>
                <a:ea typeface="微软雅黑" panose="020B0503020204020204" pitchFamily="34" charset="-122"/>
                <a:cs typeface="HappyZcool-2016" charset="-122"/>
              </a:rPr>
              <a:t>2. </a:t>
            </a:r>
            <a:r>
              <a:rPr kumimoji="1" lang="en-US" altLang="zh-CN" sz="3200" b="1" dirty="0" err="1">
                <a:solidFill>
                  <a:prstClr val="black"/>
                </a:solidFill>
                <a:ea typeface="微软雅黑" panose="020B0503020204020204" pitchFamily="34" charset="-122"/>
                <a:cs typeface="HappyZcool-2016" charset="-122"/>
              </a:rPr>
              <a:t>Em</a:t>
            </a:r>
            <a:r>
              <a:rPr kumimoji="1" lang="en-US" altLang="zh-CN" sz="3200" b="1" dirty="0">
                <a:solidFill>
                  <a:prstClr val="black"/>
                </a:solidFill>
                <a:ea typeface="微软雅黑" panose="020B0503020204020204" pitchFamily="34" charset="-122"/>
                <a:cs typeface="HappyZcool-2016" charset="-122"/>
              </a:rPr>
              <a:t> </a:t>
            </a:r>
            <a:r>
              <a:rPr kumimoji="1" lang="en-US" altLang="zh-CN" sz="3200" b="1" dirty="0" err="1">
                <a:solidFill>
                  <a:prstClr val="black"/>
                </a:solidFill>
                <a:ea typeface="微软雅黑" panose="020B0503020204020204" pitchFamily="34" charset="-122"/>
                <a:cs typeface="HappyZcool-2016" charset="-122"/>
              </a:rPr>
              <a:t>có</a:t>
            </a:r>
            <a:r>
              <a:rPr kumimoji="1" lang="en-US" altLang="zh-CN" sz="3200" b="1" dirty="0">
                <a:solidFill>
                  <a:prstClr val="black"/>
                </a:solidFill>
                <a:ea typeface="微软雅黑" panose="020B0503020204020204" pitchFamily="34" charset="-122"/>
                <a:cs typeface="HappyZcool-2016" charset="-122"/>
              </a:rPr>
              <a:t> </a:t>
            </a:r>
            <a:r>
              <a:rPr kumimoji="1" lang="en-US" altLang="zh-CN" sz="3200" b="1" dirty="0" err="1">
                <a:solidFill>
                  <a:prstClr val="black"/>
                </a:solidFill>
                <a:ea typeface="微软雅黑" panose="020B0503020204020204" pitchFamily="34" charset="-122"/>
                <a:cs typeface="HappyZcool-2016" charset="-122"/>
              </a:rPr>
              <a:t>nhận</a:t>
            </a:r>
            <a:r>
              <a:rPr kumimoji="1" lang="en-US" altLang="zh-CN" sz="3200" b="1" dirty="0">
                <a:solidFill>
                  <a:prstClr val="black"/>
                </a:solidFill>
                <a:ea typeface="微软雅黑" panose="020B0503020204020204" pitchFamily="34" charset="-122"/>
                <a:cs typeface="HappyZcool-2016" charset="-122"/>
              </a:rPr>
              <a:t> </a:t>
            </a:r>
            <a:r>
              <a:rPr kumimoji="1" lang="en-US" altLang="zh-CN" sz="3200" b="1" dirty="0" err="1">
                <a:solidFill>
                  <a:prstClr val="black"/>
                </a:solidFill>
                <a:ea typeface="微软雅黑" panose="020B0503020204020204" pitchFamily="34" charset="-122"/>
                <a:cs typeface="HappyZcool-2016" charset="-122"/>
              </a:rPr>
              <a:t>xét</a:t>
            </a:r>
            <a:r>
              <a:rPr kumimoji="1" lang="en-US" altLang="zh-CN" sz="3200" b="1" dirty="0">
                <a:solidFill>
                  <a:prstClr val="black"/>
                </a:solidFill>
                <a:ea typeface="微软雅黑" panose="020B0503020204020204" pitchFamily="34" charset="-122"/>
                <a:cs typeface="HappyZcool-2016" charset="-122"/>
              </a:rPr>
              <a:t> </a:t>
            </a:r>
            <a:r>
              <a:rPr kumimoji="1" lang="en-US" altLang="zh-CN" sz="3200" b="1" dirty="0" err="1">
                <a:solidFill>
                  <a:prstClr val="black"/>
                </a:solidFill>
                <a:ea typeface="微软雅黑" panose="020B0503020204020204" pitchFamily="34" charset="-122"/>
                <a:cs typeface="HappyZcool-2016" charset="-122"/>
              </a:rPr>
              <a:t>gì</a:t>
            </a:r>
            <a:r>
              <a:rPr kumimoji="1" lang="en-US" altLang="zh-CN" sz="3200" b="1" dirty="0">
                <a:solidFill>
                  <a:prstClr val="black"/>
                </a:solidFill>
                <a:ea typeface="微软雅黑" panose="020B0503020204020204" pitchFamily="34" charset="-122"/>
                <a:cs typeface="HappyZcool-2016" charset="-122"/>
              </a:rPr>
              <a:t> </a:t>
            </a:r>
            <a:r>
              <a:rPr kumimoji="1" lang="en-US" altLang="zh-CN" sz="3200" b="1" dirty="0" err="1">
                <a:solidFill>
                  <a:prstClr val="black"/>
                </a:solidFill>
                <a:ea typeface="微软雅黑" panose="020B0503020204020204" pitchFamily="34" charset="-122"/>
                <a:cs typeface="HappyZcool-2016" charset="-122"/>
              </a:rPr>
              <a:t>về</a:t>
            </a:r>
            <a:r>
              <a:rPr kumimoji="1" lang="en-US" altLang="zh-CN" sz="3200" b="1" dirty="0">
                <a:solidFill>
                  <a:prstClr val="black"/>
                </a:solidFill>
                <a:ea typeface="微软雅黑" panose="020B0503020204020204" pitchFamily="34" charset="-122"/>
                <a:cs typeface="HappyZcool-2016" charset="-122"/>
              </a:rPr>
              <a:t> </a:t>
            </a:r>
            <a:r>
              <a:rPr kumimoji="1" lang="en-US" altLang="zh-CN" sz="3200" b="1" dirty="0" err="1">
                <a:solidFill>
                  <a:prstClr val="black"/>
                </a:solidFill>
                <a:ea typeface="微软雅黑" panose="020B0503020204020204" pitchFamily="34" charset="-122"/>
                <a:cs typeface="HappyZcool-2016" charset="-122"/>
              </a:rPr>
              <a:t>kim</a:t>
            </a:r>
            <a:r>
              <a:rPr kumimoji="1" lang="en-US" altLang="zh-CN" sz="3200" b="1" dirty="0">
                <a:solidFill>
                  <a:prstClr val="black"/>
                </a:solidFill>
                <a:ea typeface="微软雅黑" panose="020B0503020204020204" pitchFamily="34" charset="-122"/>
                <a:cs typeface="HappyZcool-2016" charset="-122"/>
              </a:rPr>
              <a:t> la </a:t>
            </a:r>
            <a:r>
              <a:rPr kumimoji="1" lang="en-US" altLang="zh-CN" sz="3200" b="1" dirty="0" err="1">
                <a:solidFill>
                  <a:prstClr val="black"/>
                </a:solidFill>
                <a:ea typeface="微软雅黑" panose="020B0503020204020204" pitchFamily="34" charset="-122"/>
                <a:cs typeface="HappyZcool-2016" charset="-122"/>
              </a:rPr>
              <a:t>bàn</a:t>
            </a:r>
            <a:r>
              <a:rPr kumimoji="1" lang="en-US" altLang="zh-CN" sz="3200" b="1" dirty="0">
                <a:solidFill>
                  <a:prstClr val="black"/>
                </a:solidFill>
                <a:ea typeface="微软雅黑" panose="020B0503020204020204" pitchFamily="34" charset="-122"/>
                <a:cs typeface="HappyZcool-2016" charset="-122"/>
              </a:rPr>
              <a:t>?</a:t>
            </a:r>
            <a:endParaRPr kumimoji="1" lang="zh-CN" altLang="en-US" sz="3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pic>
        <p:nvPicPr>
          <p:cNvPr id="7" name="Picture 2" descr="Hướng dẫn chi tiết cách làm và cách sử dụng la bàn">
            <a:extLst>
              <a:ext uri="{FF2B5EF4-FFF2-40B4-BE49-F238E27FC236}">
                <a16:creationId xmlns:a16="http://schemas.microsoft.com/office/drawing/2014/main" id="{C95F12C0-0AAA-7EC0-CCC8-D179D1E10B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70" y="1477407"/>
            <a:ext cx="4876800" cy="48768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3D3FE15-2CD4-1AE1-1981-C1C7A3BA42D1}"/>
              </a:ext>
            </a:extLst>
          </p:cNvPr>
          <p:cNvGrpSpPr/>
          <p:nvPr/>
        </p:nvGrpSpPr>
        <p:grpSpPr>
          <a:xfrm>
            <a:off x="5133975" y="1911575"/>
            <a:ext cx="6915150" cy="2793775"/>
            <a:chOff x="4224760" y="3092560"/>
            <a:chExt cx="6676736" cy="2793775"/>
          </a:xfrm>
        </p:grpSpPr>
        <p:sp>
          <p:nvSpPr>
            <p:cNvPr id="9" name="Rectangle: Rounded Corners 8">
              <a:extLst>
                <a:ext uri="{FF2B5EF4-FFF2-40B4-BE49-F238E27FC236}">
                  <a16:creationId xmlns:a16="http://schemas.microsoft.com/office/drawing/2014/main" id="{57A532A8-04FC-BBD2-6368-DE49BF07BE36}"/>
                </a:ext>
              </a:extLst>
            </p:cNvPr>
            <p:cNvSpPr/>
            <p:nvPr/>
          </p:nvSpPr>
          <p:spPr>
            <a:xfrm>
              <a:off x="5217993" y="3990860"/>
              <a:ext cx="5683503" cy="1895475"/>
            </a:xfrm>
            <a:custGeom>
              <a:avLst/>
              <a:gdLst>
                <a:gd name="connsiteX0" fmla="*/ 0 w 5683503"/>
                <a:gd name="connsiteY0" fmla="*/ 315919 h 1895475"/>
                <a:gd name="connsiteX1" fmla="*/ 315919 w 5683503"/>
                <a:gd name="connsiteY1" fmla="*/ 0 h 1895475"/>
                <a:gd name="connsiteX2" fmla="*/ 5367584 w 5683503"/>
                <a:gd name="connsiteY2" fmla="*/ 0 h 1895475"/>
                <a:gd name="connsiteX3" fmla="*/ 5683503 w 5683503"/>
                <a:gd name="connsiteY3" fmla="*/ 315919 h 1895475"/>
                <a:gd name="connsiteX4" fmla="*/ 5683503 w 5683503"/>
                <a:gd name="connsiteY4" fmla="*/ 1579556 h 1895475"/>
                <a:gd name="connsiteX5" fmla="*/ 5367584 w 5683503"/>
                <a:gd name="connsiteY5" fmla="*/ 1895475 h 1895475"/>
                <a:gd name="connsiteX6" fmla="*/ 315919 w 5683503"/>
                <a:gd name="connsiteY6" fmla="*/ 1895475 h 1895475"/>
                <a:gd name="connsiteX7" fmla="*/ 0 w 5683503"/>
                <a:gd name="connsiteY7" fmla="*/ 1579556 h 1895475"/>
                <a:gd name="connsiteX8" fmla="*/ 0 w 5683503"/>
                <a:gd name="connsiteY8" fmla="*/ 315919 h 189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3503" h="1895475" fill="none" extrusionOk="0">
                  <a:moveTo>
                    <a:pt x="0" y="315919"/>
                  </a:moveTo>
                  <a:cubicBezTo>
                    <a:pt x="-20315" y="132946"/>
                    <a:pt x="155527" y="16033"/>
                    <a:pt x="315919" y="0"/>
                  </a:cubicBezTo>
                  <a:cubicBezTo>
                    <a:pt x="1935984" y="-61902"/>
                    <a:pt x="4185853" y="-101778"/>
                    <a:pt x="5367584" y="0"/>
                  </a:cubicBezTo>
                  <a:cubicBezTo>
                    <a:pt x="5514822" y="-8541"/>
                    <a:pt x="5699755" y="119784"/>
                    <a:pt x="5683503" y="315919"/>
                  </a:cubicBezTo>
                  <a:cubicBezTo>
                    <a:pt x="5640925" y="828228"/>
                    <a:pt x="5750772" y="1404969"/>
                    <a:pt x="5683503" y="1579556"/>
                  </a:cubicBezTo>
                  <a:cubicBezTo>
                    <a:pt x="5652257" y="1738736"/>
                    <a:pt x="5541556" y="1893140"/>
                    <a:pt x="5367584" y="1895475"/>
                  </a:cubicBezTo>
                  <a:cubicBezTo>
                    <a:pt x="4654432" y="1753083"/>
                    <a:pt x="1113887" y="2006576"/>
                    <a:pt x="315919" y="1895475"/>
                  </a:cubicBezTo>
                  <a:cubicBezTo>
                    <a:pt x="135419" y="1898488"/>
                    <a:pt x="-6125" y="1781959"/>
                    <a:pt x="0" y="1579556"/>
                  </a:cubicBezTo>
                  <a:cubicBezTo>
                    <a:pt x="56187" y="1255397"/>
                    <a:pt x="44440" y="900225"/>
                    <a:pt x="0" y="315919"/>
                  </a:cubicBezTo>
                  <a:close/>
                </a:path>
                <a:path w="5683503" h="1895475" stroke="0" extrusionOk="0">
                  <a:moveTo>
                    <a:pt x="0" y="315919"/>
                  </a:moveTo>
                  <a:cubicBezTo>
                    <a:pt x="-20820" y="113926"/>
                    <a:pt x="130555" y="-18210"/>
                    <a:pt x="315919" y="0"/>
                  </a:cubicBezTo>
                  <a:cubicBezTo>
                    <a:pt x="2738370" y="-164947"/>
                    <a:pt x="3654865" y="-52288"/>
                    <a:pt x="5367584" y="0"/>
                  </a:cubicBezTo>
                  <a:cubicBezTo>
                    <a:pt x="5541735" y="-5107"/>
                    <a:pt x="5680153" y="141978"/>
                    <a:pt x="5683503" y="315919"/>
                  </a:cubicBezTo>
                  <a:cubicBezTo>
                    <a:pt x="5722568" y="770795"/>
                    <a:pt x="5600890" y="1080371"/>
                    <a:pt x="5683503" y="1579556"/>
                  </a:cubicBezTo>
                  <a:cubicBezTo>
                    <a:pt x="5698682" y="1773631"/>
                    <a:pt x="5533186" y="1879326"/>
                    <a:pt x="5367584" y="1895475"/>
                  </a:cubicBezTo>
                  <a:cubicBezTo>
                    <a:pt x="4605069" y="2054016"/>
                    <a:pt x="2686483" y="1753639"/>
                    <a:pt x="315919" y="1895475"/>
                  </a:cubicBezTo>
                  <a:cubicBezTo>
                    <a:pt x="140818" y="1906442"/>
                    <a:pt x="4993" y="1752297"/>
                    <a:pt x="0" y="1579556"/>
                  </a:cubicBezTo>
                  <a:cubicBezTo>
                    <a:pt x="-62918" y="1423765"/>
                    <a:pt x="64531" y="813855"/>
                    <a:pt x="0" y="315919"/>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vi-VN" sz="3600" b="1" dirty="0">
                  <a:solidFill>
                    <a:srgbClr val="000000"/>
                  </a:solidFill>
                  <a:latin typeface="Calibri"/>
                  <a:cs typeface="Arial" panose="020B0604020202020204" pitchFamily="34" charset="0"/>
                </a:rPr>
                <a:t>Kim la bàn có thể xoay được, 2 nửa kim la bàn có 2 màu khác nhau.</a:t>
              </a:r>
              <a:endParaRPr kumimoji="1" lang="zh-CN" altLang="en-US" sz="3600" b="1"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Arial" panose="020B0604020202020204" pitchFamily="34" charset="0"/>
              </a:endParaRPr>
            </a:p>
          </p:txBody>
        </p:sp>
        <p:pic>
          <p:nvPicPr>
            <p:cNvPr id="10" name="Picture 9">
              <a:extLst>
                <a:ext uri="{FF2B5EF4-FFF2-40B4-BE49-F238E27FC236}">
                  <a16:creationId xmlns:a16="http://schemas.microsoft.com/office/drawing/2014/main" id="{6C37E524-F39A-CDBC-51A0-C960ED5E86C4}"/>
                </a:ext>
              </a:extLst>
            </p:cNvPr>
            <p:cNvPicPr>
              <a:picLocks noChangeAspect="1"/>
            </p:cNvPicPr>
            <p:nvPr/>
          </p:nvPicPr>
          <p:blipFill>
            <a:blip r:embed="rId5"/>
            <a:stretch>
              <a:fillRect/>
            </a:stretch>
          </p:blipFill>
          <p:spPr>
            <a:xfrm>
              <a:off x="4224760" y="3092560"/>
              <a:ext cx="1377387" cy="1377387"/>
            </a:xfrm>
            <a:prstGeom prst="rect">
              <a:avLst/>
            </a:prstGeom>
          </p:spPr>
        </p:pic>
      </p:grpSp>
    </p:spTree>
    <p:extLst>
      <p:ext uri="{BB962C8B-B14F-4D97-AF65-F5344CB8AC3E}">
        <p14:creationId xmlns:p14="http://schemas.microsoft.com/office/powerpoint/2010/main" val="194017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a:extLst>
              <a:ext uri="{FF2B5EF4-FFF2-40B4-BE49-F238E27FC236}">
                <a16:creationId xmlns:a16="http://schemas.microsoft.com/office/drawing/2014/main" id="{0A9E9097-822C-41D0-87B4-B3A8B0F6B0FB}"/>
              </a:ext>
            </a:extLst>
          </p:cNvPr>
          <p:cNvGrpSpPr/>
          <p:nvPr/>
        </p:nvGrpSpPr>
        <p:grpSpPr>
          <a:xfrm>
            <a:off x="4791732" y="3665680"/>
            <a:ext cx="5082689" cy="381933"/>
            <a:chOff x="4531763" y="904319"/>
            <a:chExt cx="3274666" cy="206375"/>
          </a:xfrm>
        </p:grpSpPr>
        <p:sp>
          <p:nvSpPr>
            <p:cNvPr id="46" name="Freeform 139">
              <a:extLst>
                <a:ext uri="{FF2B5EF4-FFF2-40B4-BE49-F238E27FC236}">
                  <a16:creationId xmlns:a16="http://schemas.microsoft.com/office/drawing/2014/main" id="{4B1454A8-65BF-44E2-BEC0-49BE3A4FDA72}"/>
                </a:ext>
              </a:extLst>
            </p:cNvPr>
            <p:cNvSpPr>
              <a:spLocks/>
            </p:cNvSpPr>
            <p:nvPr/>
          </p:nvSpPr>
          <p:spPr bwMode="auto">
            <a:xfrm rot="18376794">
              <a:off x="4548432"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78C9C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7" name="Freeform 139">
              <a:extLst>
                <a:ext uri="{FF2B5EF4-FFF2-40B4-BE49-F238E27FC236}">
                  <a16:creationId xmlns:a16="http://schemas.microsoft.com/office/drawing/2014/main" id="{E7EC73A7-FE8B-4EA2-973A-762E2A16EB8E}"/>
                </a:ext>
              </a:extLst>
            </p:cNvPr>
            <p:cNvSpPr>
              <a:spLocks/>
            </p:cNvSpPr>
            <p:nvPr/>
          </p:nvSpPr>
          <p:spPr bwMode="auto">
            <a:xfrm rot="18376794">
              <a:off x="4885649"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F5D12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Freeform 139">
              <a:extLst>
                <a:ext uri="{FF2B5EF4-FFF2-40B4-BE49-F238E27FC236}">
                  <a16:creationId xmlns:a16="http://schemas.microsoft.com/office/drawing/2014/main" id="{1941277B-8FD2-4D0E-AA78-AA770188C27E}"/>
                </a:ext>
              </a:extLst>
            </p:cNvPr>
            <p:cNvSpPr>
              <a:spLocks/>
            </p:cNvSpPr>
            <p:nvPr/>
          </p:nvSpPr>
          <p:spPr bwMode="auto">
            <a:xfrm rot="18376794">
              <a:off x="5222866"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D13758"/>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9" name="Freeform 139">
              <a:extLst>
                <a:ext uri="{FF2B5EF4-FFF2-40B4-BE49-F238E27FC236}">
                  <a16:creationId xmlns:a16="http://schemas.microsoft.com/office/drawing/2014/main" id="{129D9DB2-B4B8-46C1-A7DE-880941514261}"/>
                </a:ext>
              </a:extLst>
            </p:cNvPr>
            <p:cNvSpPr>
              <a:spLocks/>
            </p:cNvSpPr>
            <p:nvPr/>
          </p:nvSpPr>
          <p:spPr bwMode="auto">
            <a:xfrm rot="18376794">
              <a:off x="5560083"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7CB629"/>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
          <p:nvSpPr>
            <p:cNvPr id="50" name="Freeform 139">
              <a:extLst>
                <a:ext uri="{FF2B5EF4-FFF2-40B4-BE49-F238E27FC236}">
                  <a16:creationId xmlns:a16="http://schemas.microsoft.com/office/drawing/2014/main" id="{08828E92-5E2C-4BAF-9AF1-E3A9FD0F2465}"/>
                </a:ext>
              </a:extLst>
            </p:cNvPr>
            <p:cNvSpPr>
              <a:spLocks/>
            </p:cNvSpPr>
            <p:nvPr/>
          </p:nvSpPr>
          <p:spPr bwMode="auto">
            <a:xfrm rot="18376794">
              <a:off x="5897300"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F5D12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1" name="Freeform 139">
              <a:extLst>
                <a:ext uri="{FF2B5EF4-FFF2-40B4-BE49-F238E27FC236}">
                  <a16:creationId xmlns:a16="http://schemas.microsoft.com/office/drawing/2014/main" id="{3F7B4E2C-E9DD-47F1-8351-3D9B51B55E9E}"/>
                </a:ext>
              </a:extLst>
            </p:cNvPr>
            <p:cNvSpPr>
              <a:spLocks/>
            </p:cNvSpPr>
            <p:nvPr/>
          </p:nvSpPr>
          <p:spPr bwMode="auto">
            <a:xfrm rot="18376794">
              <a:off x="6234517"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78C9C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2" name="Freeform 139">
              <a:extLst>
                <a:ext uri="{FF2B5EF4-FFF2-40B4-BE49-F238E27FC236}">
                  <a16:creationId xmlns:a16="http://schemas.microsoft.com/office/drawing/2014/main" id="{4755A21F-9DC6-4F3E-A3E1-9C53AF138259}"/>
                </a:ext>
              </a:extLst>
            </p:cNvPr>
            <p:cNvSpPr>
              <a:spLocks/>
            </p:cNvSpPr>
            <p:nvPr/>
          </p:nvSpPr>
          <p:spPr bwMode="auto">
            <a:xfrm rot="18376794">
              <a:off x="6571734"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7CB629"/>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139">
              <a:extLst>
                <a:ext uri="{FF2B5EF4-FFF2-40B4-BE49-F238E27FC236}">
                  <a16:creationId xmlns:a16="http://schemas.microsoft.com/office/drawing/2014/main" id="{B4B86D21-2123-416E-AB4D-B870A586E14B}"/>
                </a:ext>
              </a:extLst>
            </p:cNvPr>
            <p:cNvSpPr>
              <a:spLocks/>
            </p:cNvSpPr>
            <p:nvPr/>
          </p:nvSpPr>
          <p:spPr bwMode="auto">
            <a:xfrm rot="18376794">
              <a:off x="6908951"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D13758"/>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139">
              <a:extLst>
                <a:ext uri="{FF2B5EF4-FFF2-40B4-BE49-F238E27FC236}">
                  <a16:creationId xmlns:a16="http://schemas.microsoft.com/office/drawing/2014/main" id="{31030AE4-C629-4270-9BC5-9FF3EAAEA9A3}"/>
                </a:ext>
              </a:extLst>
            </p:cNvPr>
            <p:cNvSpPr>
              <a:spLocks/>
            </p:cNvSpPr>
            <p:nvPr/>
          </p:nvSpPr>
          <p:spPr bwMode="auto">
            <a:xfrm rot="18376794">
              <a:off x="7246168"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F5D12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139">
              <a:extLst>
                <a:ext uri="{FF2B5EF4-FFF2-40B4-BE49-F238E27FC236}">
                  <a16:creationId xmlns:a16="http://schemas.microsoft.com/office/drawing/2014/main" id="{73737199-6866-49F6-BA8C-9760D0547A21}"/>
                </a:ext>
              </a:extLst>
            </p:cNvPr>
            <p:cNvSpPr>
              <a:spLocks/>
            </p:cNvSpPr>
            <p:nvPr/>
          </p:nvSpPr>
          <p:spPr bwMode="auto">
            <a:xfrm rot="18376794">
              <a:off x="7583385" y="887650"/>
              <a:ext cx="206375" cy="239713"/>
            </a:xfrm>
            <a:custGeom>
              <a:avLst/>
              <a:gdLst>
                <a:gd name="T0" fmla="*/ 49 w 55"/>
                <a:gd name="T1" fmla="*/ 48 h 64"/>
                <a:gd name="T2" fmla="*/ 13 w 55"/>
                <a:gd name="T3" fmla="*/ 6 h 64"/>
                <a:gd name="T4" fmla="*/ 3 w 55"/>
                <a:gd name="T5" fmla="*/ 12 h 64"/>
                <a:gd name="T6" fmla="*/ 39 w 55"/>
                <a:gd name="T7" fmla="*/ 58 h 64"/>
                <a:gd name="T8" fmla="*/ 49 w 55"/>
                <a:gd name="T9" fmla="*/ 48 h 64"/>
              </a:gdLst>
              <a:ahLst/>
              <a:cxnLst>
                <a:cxn ang="0">
                  <a:pos x="T0" y="T1"/>
                </a:cxn>
                <a:cxn ang="0">
                  <a:pos x="T2" y="T3"/>
                </a:cxn>
                <a:cxn ang="0">
                  <a:pos x="T4" y="T5"/>
                </a:cxn>
                <a:cxn ang="0">
                  <a:pos x="T6" y="T7"/>
                </a:cxn>
                <a:cxn ang="0">
                  <a:pos x="T8" y="T9"/>
                </a:cxn>
              </a:cxnLst>
              <a:rect l="0" t="0" r="r" b="b"/>
              <a:pathLst>
                <a:path w="55" h="64">
                  <a:moveTo>
                    <a:pt x="49" y="48"/>
                  </a:moveTo>
                  <a:cubicBezTo>
                    <a:pt x="36" y="35"/>
                    <a:pt x="22" y="22"/>
                    <a:pt x="13" y="6"/>
                  </a:cubicBezTo>
                  <a:cubicBezTo>
                    <a:pt x="9" y="0"/>
                    <a:pt x="0" y="5"/>
                    <a:pt x="3" y="12"/>
                  </a:cubicBezTo>
                  <a:cubicBezTo>
                    <a:pt x="11" y="29"/>
                    <a:pt x="25" y="45"/>
                    <a:pt x="39" y="58"/>
                  </a:cubicBezTo>
                  <a:cubicBezTo>
                    <a:pt x="46" y="64"/>
                    <a:pt x="55" y="55"/>
                    <a:pt x="49" y="48"/>
                  </a:cubicBezTo>
                  <a:close/>
                </a:path>
              </a:pathLst>
            </a:custGeom>
            <a:solidFill>
              <a:srgbClr val="78C9CE"/>
            </a:solidFill>
            <a:ln w="2857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69" name="图片 68">
            <a:extLst>
              <a:ext uri="{FF2B5EF4-FFF2-40B4-BE49-F238E27FC236}">
                <a16:creationId xmlns:a16="http://schemas.microsoft.com/office/drawing/2014/main" id="{95DE8B06-7978-460E-AA20-FF40D6C6F70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850" y="1485181"/>
            <a:ext cx="3168402" cy="5152000"/>
          </a:xfrm>
          <a:prstGeom prst="rect">
            <a:avLst/>
          </a:prstGeom>
        </p:spPr>
      </p:pic>
      <p:pic>
        <p:nvPicPr>
          <p:cNvPr id="12" name="图片 11">
            <a:extLst>
              <a:ext uri="{FF2B5EF4-FFF2-40B4-BE49-F238E27FC236}">
                <a16:creationId xmlns:a16="http://schemas.microsoft.com/office/drawing/2014/main" id="{AC532A9B-2335-47B6-ACF9-919552F8CEB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096420" y="6161353"/>
            <a:ext cx="1778001" cy="683759"/>
          </a:xfrm>
          <a:prstGeom prst="rect">
            <a:avLst/>
          </a:prstGeom>
        </p:spPr>
      </p:pic>
      <p:pic>
        <p:nvPicPr>
          <p:cNvPr id="13" name="图片 12">
            <a:extLst>
              <a:ext uri="{FF2B5EF4-FFF2-40B4-BE49-F238E27FC236}">
                <a16:creationId xmlns:a16="http://schemas.microsoft.com/office/drawing/2014/main" id="{14FA2D53-D5EB-4057-8AC5-F60661FD367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 name="图片 13">
            <a:extLst>
              <a:ext uri="{FF2B5EF4-FFF2-40B4-BE49-F238E27FC236}">
                <a16:creationId xmlns:a16="http://schemas.microsoft.com/office/drawing/2014/main" id="{4E5A7DB2-14AD-4B65-BFA6-BBE0BEBF10F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0" y="6145229"/>
            <a:ext cx="1778001" cy="683759"/>
          </a:xfrm>
          <a:prstGeom prst="rect">
            <a:avLst/>
          </a:prstGeom>
        </p:spPr>
      </p:pic>
      <p:pic>
        <p:nvPicPr>
          <p:cNvPr id="15" name="图片 14">
            <a:extLst>
              <a:ext uri="{FF2B5EF4-FFF2-40B4-BE49-F238E27FC236}">
                <a16:creationId xmlns:a16="http://schemas.microsoft.com/office/drawing/2014/main" id="{31FDDC01-90B3-4862-86F3-176251973F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625982" y="1538630"/>
            <a:ext cx="1566018" cy="1108172"/>
          </a:xfrm>
          <a:prstGeom prst="rect">
            <a:avLst/>
          </a:prstGeom>
        </p:spPr>
      </p:pic>
      <p:grpSp>
        <p:nvGrpSpPr>
          <p:cNvPr id="16" name="组合 15">
            <a:extLst>
              <a:ext uri="{FF2B5EF4-FFF2-40B4-BE49-F238E27FC236}">
                <a16:creationId xmlns:a16="http://schemas.microsoft.com/office/drawing/2014/main" id="{3CAB10D5-A676-425B-A3E9-63A08C9B2EAB}"/>
              </a:ext>
            </a:extLst>
          </p:cNvPr>
          <p:cNvGrpSpPr/>
          <p:nvPr/>
        </p:nvGrpSpPr>
        <p:grpSpPr>
          <a:xfrm rot="1359389">
            <a:off x="9312337" y="152147"/>
            <a:ext cx="1827856" cy="1765542"/>
            <a:chOff x="10101876" y="4297860"/>
            <a:chExt cx="1826037" cy="1763786"/>
          </a:xfrm>
        </p:grpSpPr>
        <p:sp>
          <p:nvSpPr>
            <p:cNvPr id="17" name="Freeform 26">
              <a:extLst>
                <a:ext uri="{FF2B5EF4-FFF2-40B4-BE49-F238E27FC236}">
                  <a16:creationId xmlns:a16="http://schemas.microsoft.com/office/drawing/2014/main" id="{76DEE696-B2DE-4DF1-816E-A8FBAC78840D}"/>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27">
              <a:extLst>
                <a:ext uri="{FF2B5EF4-FFF2-40B4-BE49-F238E27FC236}">
                  <a16:creationId xmlns:a16="http://schemas.microsoft.com/office/drawing/2014/main" id="{7BD54D3D-8B04-447B-A530-FD2BE2BA7B5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Freeform 118">
              <a:extLst>
                <a:ext uri="{FF2B5EF4-FFF2-40B4-BE49-F238E27FC236}">
                  <a16:creationId xmlns:a16="http://schemas.microsoft.com/office/drawing/2014/main" id="{A6306F66-9DEE-4F3A-A081-82026CAF4831}"/>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19">
              <a:extLst>
                <a:ext uri="{FF2B5EF4-FFF2-40B4-BE49-F238E27FC236}">
                  <a16:creationId xmlns:a16="http://schemas.microsoft.com/office/drawing/2014/main" id="{55540D63-4D34-4115-A79C-EF73E98F40B3}"/>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Freeform 120">
              <a:extLst>
                <a:ext uri="{FF2B5EF4-FFF2-40B4-BE49-F238E27FC236}">
                  <a16:creationId xmlns:a16="http://schemas.microsoft.com/office/drawing/2014/main" id="{509AD7CA-4B66-48B3-8DB2-19C2008C783B}"/>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2" name="Freeform 121">
              <a:extLst>
                <a:ext uri="{FF2B5EF4-FFF2-40B4-BE49-F238E27FC236}">
                  <a16:creationId xmlns:a16="http://schemas.microsoft.com/office/drawing/2014/main" id="{101A6FCE-D346-40C9-BD09-66550228607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23" name="图片 22">
            <a:extLst>
              <a:ext uri="{FF2B5EF4-FFF2-40B4-BE49-F238E27FC236}">
                <a16:creationId xmlns:a16="http://schemas.microsoft.com/office/drawing/2014/main" id="{E477AD2A-CD3C-4BB3-9A34-82EC978AE24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42647" y="626511"/>
            <a:ext cx="646843" cy="457729"/>
          </a:xfrm>
          <a:prstGeom prst="rect">
            <a:avLst/>
          </a:prstGeom>
        </p:spPr>
      </p:pic>
      <p:grpSp>
        <p:nvGrpSpPr>
          <p:cNvPr id="24" name="组合 23">
            <a:extLst>
              <a:ext uri="{FF2B5EF4-FFF2-40B4-BE49-F238E27FC236}">
                <a16:creationId xmlns:a16="http://schemas.microsoft.com/office/drawing/2014/main" id="{6CFB01D5-B8E8-47DD-84E5-00D9BC58E775}"/>
              </a:ext>
            </a:extLst>
          </p:cNvPr>
          <p:cNvGrpSpPr/>
          <p:nvPr/>
        </p:nvGrpSpPr>
        <p:grpSpPr>
          <a:xfrm rot="1211024">
            <a:off x="8573401" y="4416537"/>
            <a:ext cx="608732" cy="866270"/>
            <a:chOff x="10766636" y="3941730"/>
            <a:chExt cx="1047922" cy="1352954"/>
          </a:xfrm>
        </p:grpSpPr>
        <p:sp>
          <p:nvSpPr>
            <p:cNvPr id="25" name="Freeform 108">
              <a:extLst>
                <a:ext uri="{FF2B5EF4-FFF2-40B4-BE49-F238E27FC236}">
                  <a16:creationId xmlns:a16="http://schemas.microsoft.com/office/drawing/2014/main" id="{623A2940-849C-424B-9373-1E088541B94B}"/>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6" name="Freeform 109">
              <a:extLst>
                <a:ext uri="{FF2B5EF4-FFF2-40B4-BE49-F238E27FC236}">
                  <a16:creationId xmlns:a16="http://schemas.microsoft.com/office/drawing/2014/main" id="{312E6477-886C-4CCF-8FE8-8EE888D0A38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7" name="Freeform 110">
              <a:extLst>
                <a:ext uri="{FF2B5EF4-FFF2-40B4-BE49-F238E27FC236}">
                  <a16:creationId xmlns:a16="http://schemas.microsoft.com/office/drawing/2014/main" id="{F7419DE1-8A8A-4C32-BB88-2F697A8FBF69}"/>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8" name="Freeform 111">
              <a:extLst>
                <a:ext uri="{FF2B5EF4-FFF2-40B4-BE49-F238E27FC236}">
                  <a16:creationId xmlns:a16="http://schemas.microsoft.com/office/drawing/2014/main" id="{8E8BC364-D778-4E50-AF95-03FB104D667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9" name="Freeform 112">
              <a:extLst>
                <a:ext uri="{FF2B5EF4-FFF2-40B4-BE49-F238E27FC236}">
                  <a16:creationId xmlns:a16="http://schemas.microsoft.com/office/drawing/2014/main" id="{B0BD912F-0010-4BB8-958C-79BFBE113374}"/>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0" name="Freeform 113">
              <a:extLst>
                <a:ext uri="{FF2B5EF4-FFF2-40B4-BE49-F238E27FC236}">
                  <a16:creationId xmlns:a16="http://schemas.microsoft.com/office/drawing/2014/main" id="{67160412-3511-49A2-86D9-72482F9D454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sp>
        <p:nvSpPr>
          <p:cNvPr id="31" name="Freeform 123">
            <a:extLst>
              <a:ext uri="{FF2B5EF4-FFF2-40B4-BE49-F238E27FC236}">
                <a16:creationId xmlns:a16="http://schemas.microsoft.com/office/drawing/2014/main" id="{F9C4D151-51B3-4AFC-AA3C-B84BF0AE11B7}"/>
              </a:ext>
            </a:extLst>
          </p:cNvPr>
          <p:cNvSpPr>
            <a:spLocks noEditPoints="1"/>
          </p:cNvSpPr>
          <p:nvPr/>
        </p:nvSpPr>
        <p:spPr bwMode="auto">
          <a:xfrm rot="3896716" flipH="1">
            <a:off x="10253264" y="5061653"/>
            <a:ext cx="422010" cy="1258406"/>
          </a:xfrm>
          <a:custGeom>
            <a:avLst/>
            <a:gdLst>
              <a:gd name="T0" fmla="*/ 64 w 70"/>
              <a:gd name="T1" fmla="*/ 114 h 209"/>
              <a:gd name="T2" fmla="*/ 24 w 70"/>
              <a:gd name="T3" fmla="*/ 125 h 209"/>
              <a:gd name="T4" fmla="*/ 19 w 70"/>
              <a:gd name="T5" fmla="*/ 109 h 209"/>
              <a:gd name="T6" fmla="*/ 22 w 70"/>
              <a:gd name="T7" fmla="*/ 81 h 209"/>
              <a:gd name="T8" fmla="*/ 62 w 70"/>
              <a:gd name="T9" fmla="*/ 58 h 209"/>
              <a:gd name="T10" fmla="*/ 57 w 70"/>
              <a:gd name="T11" fmla="*/ 50 h 209"/>
              <a:gd name="T12" fmla="*/ 21 w 70"/>
              <a:gd name="T13" fmla="*/ 62 h 209"/>
              <a:gd name="T14" fmla="*/ 20 w 70"/>
              <a:gd name="T15" fmla="*/ 59 h 209"/>
              <a:gd name="T16" fmla="*/ 48 w 70"/>
              <a:gd name="T17" fmla="*/ 8 h 209"/>
              <a:gd name="T18" fmla="*/ 45 w 70"/>
              <a:gd name="T19" fmla="*/ 2 h 209"/>
              <a:gd name="T20" fmla="*/ 14 w 70"/>
              <a:gd name="T21" fmla="*/ 71 h 209"/>
              <a:gd name="T22" fmla="*/ 14 w 70"/>
              <a:gd name="T23" fmla="*/ 72 h 209"/>
              <a:gd name="T24" fmla="*/ 7 w 70"/>
              <a:gd name="T25" fmla="*/ 115 h 209"/>
              <a:gd name="T26" fmla="*/ 16 w 70"/>
              <a:gd name="T27" fmla="*/ 135 h 209"/>
              <a:gd name="T28" fmla="*/ 32 w 70"/>
              <a:gd name="T29" fmla="*/ 208 h 209"/>
              <a:gd name="T30" fmla="*/ 36 w 70"/>
              <a:gd name="T31" fmla="*/ 197 h 209"/>
              <a:gd name="T32" fmla="*/ 22 w 70"/>
              <a:gd name="T33" fmla="*/ 154 h 209"/>
              <a:gd name="T34" fmla="*/ 27 w 70"/>
              <a:gd name="T35" fmla="*/ 143 h 209"/>
              <a:gd name="T36" fmla="*/ 30 w 70"/>
              <a:gd name="T37" fmla="*/ 145 h 209"/>
              <a:gd name="T38" fmla="*/ 68 w 70"/>
              <a:gd name="T39" fmla="*/ 123 h 209"/>
              <a:gd name="T40" fmla="*/ 64 w 70"/>
              <a:gd name="T41" fmla="*/ 114 h 209"/>
              <a:gd name="T42" fmla="*/ 47 w 70"/>
              <a:gd name="T43" fmla="*/ 62 h 209"/>
              <a:gd name="T44" fmla="*/ 28 w 70"/>
              <a:gd name="T45" fmla="*/ 71 h 209"/>
              <a:gd name="T46" fmla="*/ 47 w 70"/>
              <a:gd name="T47" fmla="*/ 62 h 209"/>
              <a:gd name="T48" fmla="*/ 34 w 70"/>
              <a:gd name="T49" fmla="*/ 132 h 209"/>
              <a:gd name="T50" fmla="*/ 52 w 70"/>
              <a:gd name="T51" fmla="*/ 123 h 209"/>
              <a:gd name="T52" fmla="*/ 34 w 70"/>
              <a:gd name="T53" fmla="*/ 13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209">
                <a:moveTo>
                  <a:pt x="64" y="114"/>
                </a:moveTo>
                <a:cubicBezTo>
                  <a:pt x="49" y="108"/>
                  <a:pt x="35" y="113"/>
                  <a:pt x="24" y="125"/>
                </a:cubicBezTo>
                <a:cubicBezTo>
                  <a:pt x="21" y="120"/>
                  <a:pt x="20" y="114"/>
                  <a:pt x="19" y="109"/>
                </a:cubicBezTo>
                <a:cubicBezTo>
                  <a:pt x="17" y="99"/>
                  <a:pt x="18" y="89"/>
                  <a:pt x="22" y="81"/>
                </a:cubicBezTo>
                <a:cubicBezTo>
                  <a:pt x="36" y="89"/>
                  <a:pt x="55" y="71"/>
                  <a:pt x="62" y="58"/>
                </a:cubicBezTo>
                <a:cubicBezTo>
                  <a:pt x="64" y="55"/>
                  <a:pt x="61" y="51"/>
                  <a:pt x="57" y="50"/>
                </a:cubicBezTo>
                <a:cubicBezTo>
                  <a:pt x="42" y="49"/>
                  <a:pt x="30" y="54"/>
                  <a:pt x="21" y="62"/>
                </a:cubicBezTo>
                <a:cubicBezTo>
                  <a:pt x="21" y="61"/>
                  <a:pt x="21" y="60"/>
                  <a:pt x="20" y="59"/>
                </a:cubicBezTo>
                <a:cubicBezTo>
                  <a:pt x="14" y="38"/>
                  <a:pt x="33" y="19"/>
                  <a:pt x="48" y="8"/>
                </a:cubicBezTo>
                <a:cubicBezTo>
                  <a:pt x="52" y="5"/>
                  <a:pt x="49" y="0"/>
                  <a:pt x="45" y="2"/>
                </a:cubicBezTo>
                <a:cubicBezTo>
                  <a:pt x="22" y="16"/>
                  <a:pt x="1" y="44"/>
                  <a:pt x="14" y="71"/>
                </a:cubicBezTo>
                <a:cubicBezTo>
                  <a:pt x="14" y="72"/>
                  <a:pt x="14" y="72"/>
                  <a:pt x="14" y="72"/>
                </a:cubicBezTo>
                <a:cubicBezTo>
                  <a:pt x="7" y="84"/>
                  <a:pt x="4" y="99"/>
                  <a:pt x="7" y="115"/>
                </a:cubicBezTo>
                <a:cubicBezTo>
                  <a:pt x="9" y="122"/>
                  <a:pt x="12" y="129"/>
                  <a:pt x="16" y="135"/>
                </a:cubicBezTo>
                <a:cubicBezTo>
                  <a:pt x="0" y="162"/>
                  <a:pt x="0" y="202"/>
                  <a:pt x="32" y="208"/>
                </a:cubicBezTo>
                <a:cubicBezTo>
                  <a:pt x="38" y="209"/>
                  <a:pt x="42" y="201"/>
                  <a:pt x="36" y="197"/>
                </a:cubicBezTo>
                <a:cubicBezTo>
                  <a:pt x="19" y="188"/>
                  <a:pt x="17" y="172"/>
                  <a:pt x="22" y="154"/>
                </a:cubicBezTo>
                <a:cubicBezTo>
                  <a:pt x="23" y="151"/>
                  <a:pt x="25" y="147"/>
                  <a:pt x="27" y="143"/>
                </a:cubicBezTo>
                <a:cubicBezTo>
                  <a:pt x="28" y="144"/>
                  <a:pt x="29" y="144"/>
                  <a:pt x="30" y="145"/>
                </a:cubicBezTo>
                <a:cubicBezTo>
                  <a:pt x="46" y="149"/>
                  <a:pt x="60" y="134"/>
                  <a:pt x="68" y="123"/>
                </a:cubicBezTo>
                <a:cubicBezTo>
                  <a:pt x="70" y="119"/>
                  <a:pt x="67" y="115"/>
                  <a:pt x="64" y="114"/>
                </a:cubicBezTo>
                <a:close/>
                <a:moveTo>
                  <a:pt x="47" y="62"/>
                </a:moveTo>
                <a:cubicBezTo>
                  <a:pt x="41" y="68"/>
                  <a:pt x="34" y="73"/>
                  <a:pt x="28" y="71"/>
                </a:cubicBezTo>
                <a:cubicBezTo>
                  <a:pt x="33" y="66"/>
                  <a:pt x="39" y="63"/>
                  <a:pt x="47" y="62"/>
                </a:cubicBezTo>
                <a:close/>
                <a:moveTo>
                  <a:pt x="34" y="132"/>
                </a:moveTo>
                <a:cubicBezTo>
                  <a:pt x="39" y="127"/>
                  <a:pt x="45" y="123"/>
                  <a:pt x="52" y="123"/>
                </a:cubicBezTo>
                <a:cubicBezTo>
                  <a:pt x="47" y="129"/>
                  <a:pt x="41" y="133"/>
                  <a:pt x="34" y="13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33" name="图片 32">
            <a:extLst>
              <a:ext uri="{FF2B5EF4-FFF2-40B4-BE49-F238E27FC236}">
                <a16:creationId xmlns:a16="http://schemas.microsoft.com/office/drawing/2014/main" id="{293B2520-92F7-4D14-80D6-5A5511A538F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716675" y="5867805"/>
            <a:ext cx="2574839" cy="990196"/>
          </a:xfrm>
          <a:prstGeom prst="rect">
            <a:avLst/>
          </a:prstGeom>
        </p:spPr>
      </p:pic>
      <p:grpSp>
        <p:nvGrpSpPr>
          <p:cNvPr id="34" name="组合 33">
            <a:extLst>
              <a:ext uri="{FF2B5EF4-FFF2-40B4-BE49-F238E27FC236}">
                <a16:creationId xmlns:a16="http://schemas.microsoft.com/office/drawing/2014/main" id="{2D7FE238-D3BF-42FB-A6C6-6BE941D8823D}"/>
              </a:ext>
            </a:extLst>
          </p:cNvPr>
          <p:cNvGrpSpPr/>
          <p:nvPr/>
        </p:nvGrpSpPr>
        <p:grpSpPr>
          <a:xfrm rot="19663740">
            <a:off x="819357" y="4171119"/>
            <a:ext cx="654790" cy="845387"/>
            <a:chOff x="10766636" y="3941730"/>
            <a:chExt cx="1047922" cy="1352954"/>
          </a:xfrm>
        </p:grpSpPr>
        <p:sp>
          <p:nvSpPr>
            <p:cNvPr id="35" name="Freeform 108">
              <a:extLst>
                <a:ext uri="{FF2B5EF4-FFF2-40B4-BE49-F238E27FC236}">
                  <a16:creationId xmlns:a16="http://schemas.microsoft.com/office/drawing/2014/main" id="{711C2607-EFF6-4334-AB34-401120411487}"/>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6" name="Freeform 109">
              <a:extLst>
                <a:ext uri="{FF2B5EF4-FFF2-40B4-BE49-F238E27FC236}">
                  <a16:creationId xmlns:a16="http://schemas.microsoft.com/office/drawing/2014/main" id="{ACCAB13C-8D27-4FB1-9156-5391F242983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7" name="Freeform 110">
              <a:extLst>
                <a:ext uri="{FF2B5EF4-FFF2-40B4-BE49-F238E27FC236}">
                  <a16:creationId xmlns:a16="http://schemas.microsoft.com/office/drawing/2014/main" id="{80D18F98-992D-4058-8D38-34EDB2DDB8B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8" name="Freeform 111">
              <a:extLst>
                <a:ext uri="{FF2B5EF4-FFF2-40B4-BE49-F238E27FC236}">
                  <a16:creationId xmlns:a16="http://schemas.microsoft.com/office/drawing/2014/main" id="{1C9882D0-E005-49E2-A779-3F4A53FDB08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9" name="Freeform 112">
              <a:extLst>
                <a:ext uri="{FF2B5EF4-FFF2-40B4-BE49-F238E27FC236}">
                  <a16:creationId xmlns:a16="http://schemas.microsoft.com/office/drawing/2014/main" id="{D5407BD6-1B08-42B8-93FF-D29F7BD3EA0D}"/>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 name="Freeform 113">
              <a:extLst>
                <a:ext uri="{FF2B5EF4-FFF2-40B4-BE49-F238E27FC236}">
                  <a16:creationId xmlns:a16="http://schemas.microsoft.com/office/drawing/2014/main" id="{889F9037-4875-4E9C-A5DA-713EDB3CF28A}"/>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pic>
        <p:nvPicPr>
          <p:cNvPr id="41" name="图片 40">
            <a:extLst>
              <a:ext uri="{FF2B5EF4-FFF2-40B4-BE49-F238E27FC236}">
                <a16:creationId xmlns:a16="http://schemas.microsoft.com/office/drawing/2014/main" id="{1FA3B205-EC63-4DA8-B315-BC04B9091A6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80193" y="1107137"/>
            <a:ext cx="930827" cy="658686"/>
          </a:xfrm>
          <a:prstGeom prst="rect">
            <a:avLst/>
          </a:prstGeom>
        </p:spPr>
      </p:pic>
      <p:pic>
        <p:nvPicPr>
          <p:cNvPr id="66" name="图片 65">
            <a:extLst>
              <a:ext uri="{FF2B5EF4-FFF2-40B4-BE49-F238E27FC236}">
                <a16:creationId xmlns:a16="http://schemas.microsoft.com/office/drawing/2014/main" id="{0AE46414-98AD-494A-B672-366FD8775AD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7" name="图片 66">
            <a:extLst>
              <a:ext uri="{FF2B5EF4-FFF2-40B4-BE49-F238E27FC236}">
                <a16:creationId xmlns:a16="http://schemas.microsoft.com/office/drawing/2014/main" id="{66B48E2F-FF01-4248-902B-97EF747037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8" name="图片 67">
            <a:extLst>
              <a:ext uri="{FF2B5EF4-FFF2-40B4-BE49-F238E27FC236}">
                <a16:creationId xmlns:a16="http://schemas.microsoft.com/office/drawing/2014/main" id="{EDB7A16B-DA71-44C0-9C4D-809A342794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pic>
        <p:nvPicPr>
          <p:cNvPr id="4" name="Picture 3">
            <a:extLst>
              <a:ext uri="{FF2B5EF4-FFF2-40B4-BE49-F238E27FC236}">
                <a16:creationId xmlns:a16="http://schemas.microsoft.com/office/drawing/2014/main" id="{FC7F832E-4C91-75DE-3F9D-93850D26E1EF}"/>
              </a:ext>
            </a:extLst>
          </p:cNvPr>
          <p:cNvPicPr>
            <a:picLocks noChangeAspect="1"/>
          </p:cNvPicPr>
          <p:nvPr/>
        </p:nvPicPr>
        <p:blipFill>
          <a:blip r:embed="rId6"/>
          <a:stretch>
            <a:fillRect/>
          </a:stretch>
        </p:blipFill>
        <p:spPr>
          <a:xfrm>
            <a:off x="4424672" y="2456230"/>
            <a:ext cx="6047756" cy="1774090"/>
          </a:xfrm>
          <a:prstGeom prst="rect">
            <a:avLst/>
          </a:prstGeom>
        </p:spPr>
      </p:pic>
    </p:spTree>
    <p:extLst>
      <p:ext uri="{BB962C8B-B14F-4D97-AF65-F5344CB8AC3E}">
        <p14:creationId xmlns:p14="http://schemas.microsoft.com/office/powerpoint/2010/main" val="3486756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EF7103-647C-223E-FB5D-94C9E37A634D}"/>
              </a:ext>
            </a:extLst>
          </p:cNvPr>
          <p:cNvPicPr>
            <a:picLocks noChangeAspect="1"/>
          </p:cNvPicPr>
          <p:nvPr/>
        </p:nvPicPr>
        <p:blipFill>
          <a:blip r:embed="rId2"/>
          <a:stretch>
            <a:fillRect/>
          </a:stretch>
        </p:blipFill>
        <p:spPr>
          <a:xfrm>
            <a:off x="2038350" y="71627"/>
            <a:ext cx="8096871" cy="6133381"/>
          </a:xfrm>
          <a:prstGeom prst="rect">
            <a:avLst/>
          </a:prstGeom>
        </p:spPr>
      </p:pic>
    </p:spTree>
    <p:extLst>
      <p:ext uri="{BB962C8B-B14F-4D97-AF65-F5344CB8AC3E}">
        <p14:creationId xmlns:p14="http://schemas.microsoft.com/office/powerpoint/2010/main" val="328998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272</Words>
  <Application>Microsoft Office PowerPoint</Application>
  <PresentationFormat>Widescreen</PresentationFormat>
  <Paragraphs>27</Paragraphs>
  <Slides>16</Slides>
  <Notes>8</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16</vt:i4>
      </vt:variant>
    </vt:vector>
  </HeadingPairs>
  <TitlesOfParts>
    <vt:vector size="26" baseType="lpstr">
      <vt:lpstr>等线</vt:lpstr>
      <vt:lpstr>Arial</vt:lpstr>
      <vt:lpstr>Calibri</vt:lpstr>
      <vt:lpstr>Calibri Light</vt:lpstr>
      <vt:lpstr>iCiel Cadena</vt:lpstr>
      <vt:lpstr>Times New Roman</vt:lpstr>
      <vt:lpstr>1_Office Theme</vt:lpstr>
      <vt:lpstr>Office 主题</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13</cp:revision>
  <dcterms:created xsi:type="dcterms:W3CDTF">2023-03-25T10:47:01Z</dcterms:created>
  <dcterms:modified xsi:type="dcterms:W3CDTF">2023-04-13T13:44:28Z</dcterms:modified>
</cp:coreProperties>
</file>