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2"/>
  </p:notesMasterIdLst>
  <p:sldIdLst>
    <p:sldId id="314" r:id="rId3"/>
    <p:sldId id="11088814" r:id="rId4"/>
    <p:sldId id="11088887" r:id="rId5"/>
    <p:sldId id="11088888" r:id="rId6"/>
    <p:sldId id="11088891" r:id="rId7"/>
    <p:sldId id="11088912" r:id="rId8"/>
    <p:sldId id="11088840" r:id="rId9"/>
    <p:sldId id="11088911" r:id="rId10"/>
    <p:sldId id="11088869" r:id="rId11"/>
    <p:sldId id="11088913" r:id="rId12"/>
    <p:sldId id="11088860" r:id="rId13"/>
    <p:sldId id="11088914" r:id="rId14"/>
    <p:sldId id="11088915" r:id="rId15"/>
    <p:sldId id="11088916" r:id="rId16"/>
    <p:sldId id="11088917" r:id="rId17"/>
    <p:sldId id="11088918" r:id="rId18"/>
    <p:sldId id="11088919" r:id="rId19"/>
    <p:sldId id="11088822" r:id="rId20"/>
    <p:sldId id="1108885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333" autoAdjust="0"/>
  </p:normalViewPr>
  <p:slideViewPr>
    <p:cSldViewPr snapToGrid="0">
      <p:cViewPr varScale="1">
        <p:scale>
          <a:sx n="52" d="100"/>
          <a:sy n="52" d="100"/>
        </p:scale>
        <p:origin x="12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8CF20-BA84-48A3-A4BC-7C43770C64CB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DB206-4B12-425E-A15B-69E4B7399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6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836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86889-811A-4B6B-AA10-1118AB2E0E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86889-811A-4B6B-AA10-1118AB2E0E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879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86889-811A-4B6B-AA10-1118AB2E0E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68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81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76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6" b="-1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0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 panose="020F0502020204030203"/>
                <a:cs typeface="Lato Regular" panose="020F0502020204030203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 panose="020F0302020204030203"/>
                <a:cs typeface="Lato Light" panose="020F0302020204030203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cs typeface="Lato Regular" panose="020F0502020204030203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116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9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" descr="2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56840" y="-2672715"/>
            <a:ext cx="6877050" cy="1220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9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0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55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27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76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9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98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00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1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02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7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0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9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4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0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8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6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125125"/>
            <a:ext cx="11817010" cy="6983124"/>
            <a:chOff x="504264" y="593486"/>
            <a:chExt cx="6892448" cy="407301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44"/>
            <a:stretch>
              <a:fillRect/>
            </a:stretch>
          </p:blipFill>
          <p:spPr>
            <a:xfrm rot="10800000">
              <a:off x="504264" y="593486"/>
              <a:ext cx="6886100" cy="203588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44"/>
            <a:stretch>
              <a:fillRect/>
            </a:stretch>
          </p:blipFill>
          <p:spPr>
            <a:xfrm rot="10800000" flipV="1">
              <a:off x="510612" y="2630617"/>
              <a:ext cx="6886100" cy="2035880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892" y="4665950"/>
            <a:ext cx="1590675" cy="20669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0" y="4475401"/>
            <a:ext cx="1862851" cy="225747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97" b="77014"/>
          <a:stretch>
            <a:fillRect/>
          </a:stretch>
        </p:blipFill>
        <p:spPr>
          <a:xfrm>
            <a:off x="865348" y="149999"/>
            <a:ext cx="2296952" cy="157638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1" t="85034"/>
          <a:stretch>
            <a:fillRect/>
          </a:stretch>
        </p:blipFill>
        <p:spPr>
          <a:xfrm rot="20540802">
            <a:off x="9620249" y="5431612"/>
            <a:ext cx="2425813" cy="10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75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14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61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1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5400000">
            <a:off x="2662555" y="-2672715"/>
            <a:ext cx="6877050" cy="12202795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325755" y="300990"/>
            <a:ext cx="11579225" cy="622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42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mKTUTS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60.png"/><Relationship Id="rId26" Type="http://schemas.openxmlformats.org/officeDocument/2006/relationships/image" Target="../media/image34.png"/><Relationship Id="rId3" Type="http://schemas.microsoft.com/office/2007/relationships/media" Target="../media/media1.mp3"/><Relationship Id="rId21" Type="http://schemas.openxmlformats.org/officeDocument/2006/relationships/image" Target="../media/image29.png"/><Relationship Id="rId7" Type="http://schemas.openxmlformats.org/officeDocument/2006/relationships/audio" Target="../media/audio1.wav"/><Relationship Id="rId12" Type="http://schemas.openxmlformats.org/officeDocument/2006/relationships/image" Target="../media/image22.png"/><Relationship Id="rId17" Type="http://schemas.openxmlformats.org/officeDocument/2006/relationships/image" Target="../media/image240.png"/><Relationship Id="rId25" Type="http://schemas.openxmlformats.org/officeDocument/2006/relationships/image" Target="../media/image33.png"/><Relationship Id="rId2" Type="http://schemas.openxmlformats.org/officeDocument/2006/relationships/audio" Target="../media/media2.wav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microsoft.com/office/2007/relationships/media" Target="../media/media2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1.png"/><Relationship Id="rId24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5.png"/><Relationship Id="rId23" Type="http://schemas.openxmlformats.org/officeDocument/2006/relationships/image" Target="../media/image31.emf"/><Relationship Id="rId28" Type="http://schemas.openxmlformats.org/officeDocument/2006/relationships/image" Target="../media/image18.png"/><Relationship Id="rId10" Type="http://schemas.openxmlformats.org/officeDocument/2006/relationships/image" Target="../media/image11.png"/><Relationship Id="rId19" Type="http://schemas.openxmlformats.org/officeDocument/2006/relationships/image" Target="../media/image27.png"/><Relationship Id="rId4" Type="http://schemas.openxmlformats.org/officeDocument/2006/relationships/audio" Target="../media/media1.mp3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7.png"/><Relationship Id="rId18" Type="http://schemas.openxmlformats.org/officeDocument/2006/relationships/image" Target="../media/image40.png"/><Relationship Id="rId26" Type="http://schemas.openxmlformats.org/officeDocument/2006/relationships/image" Target="../media/image18.png"/><Relationship Id="rId3" Type="http://schemas.microsoft.com/office/2007/relationships/media" Target="../media/media1.mp3"/><Relationship Id="rId21" Type="http://schemas.openxmlformats.org/officeDocument/2006/relationships/image" Target="../media/image31.emf"/><Relationship Id="rId7" Type="http://schemas.openxmlformats.org/officeDocument/2006/relationships/audio" Target="../media/audio1.wav"/><Relationship Id="rId12" Type="http://schemas.openxmlformats.org/officeDocument/2006/relationships/image" Target="../media/image22.png"/><Relationship Id="rId17" Type="http://schemas.openxmlformats.org/officeDocument/2006/relationships/image" Target="../media/image39.png"/><Relationship Id="rId25" Type="http://schemas.openxmlformats.org/officeDocument/2006/relationships/image" Target="../media/image35.png"/><Relationship Id="rId2" Type="http://schemas.openxmlformats.org/officeDocument/2006/relationships/audio" Target="../media/media2.wav"/><Relationship Id="rId16" Type="http://schemas.openxmlformats.org/officeDocument/2006/relationships/image" Target="../media/image26.png"/><Relationship Id="rId20" Type="http://schemas.openxmlformats.org/officeDocument/2006/relationships/image" Target="../media/image42.png"/><Relationship Id="rId1" Type="http://schemas.microsoft.com/office/2007/relationships/media" Target="../media/media2.wav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36.png"/><Relationship Id="rId24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8.png"/><Relationship Id="rId23" Type="http://schemas.openxmlformats.org/officeDocument/2006/relationships/image" Target="../media/image33.png"/><Relationship Id="rId10" Type="http://schemas.openxmlformats.org/officeDocument/2006/relationships/image" Target="../media/image11.png"/><Relationship Id="rId19" Type="http://schemas.openxmlformats.org/officeDocument/2006/relationships/image" Target="../media/image41.png"/><Relationship Id="rId4" Type="http://schemas.openxmlformats.org/officeDocument/2006/relationships/audio" Target="../media/media1.mp3"/><Relationship Id="rId9" Type="http://schemas.openxmlformats.org/officeDocument/2006/relationships/image" Target="../media/image20.png"/><Relationship Id="rId14" Type="http://schemas.openxmlformats.org/officeDocument/2006/relationships/image" Target="../media/image30.png"/><Relationship Id="rId2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7.png"/><Relationship Id="rId18" Type="http://schemas.openxmlformats.org/officeDocument/2006/relationships/image" Target="../media/image45.png"/><Relationship Id="rId26" Type="http://schemas.openxmlformats.org/officeDocument/2006/relationships/image" Target="../media/image18.png"/><Relationship Id="rId3" Type="http://schemas.microsoft.com/office/2007/relationships/media" Target="../media/media1.mp3"/><Relationship Id="rId21" Type="http://schemas.openxmlformats.org/officeDocument/2006/relationships/image" Target="../media/image31.emf"/><Relationship Id="rId7" Type="http://schemas.openxmlformats.org/officeDocument/2006/relationships/audio" Target="../media/audio1.wav"/><Relationship Id="rId12" Type="http://schemas.openxmlformats.org/officeDocument/2006/relationships/image" Target="../media/image22.png"/><Relationship Id="rId17" Type="http://schemas.openxmlformats.org/officeDocument/2006/relationships/image" Target="../media/image44.png"/><Relationship Id="rId25" Type="http://schemas.openxmlformats.org/officeDocument/2006/relationships/image" Target="../media/image35.png"/><Relationship Id="rId2" Type="http://schemas.openxmlformats.org/officeDocument/2006/relationships/audio" Target="../media/media2.wav"/><Relationship Id="rId16" Type="http://schemas.openxmlformats.org/officeDocument/2006/relationships/image" Target="../media/image26.png"/><Relationship Id="rId20" Type="http://schemas.openxmlformats.org/officeDocument/2006/relationships/image" Target="../media/image47.png"/><Relationship Id="rId1" Type="http://schemas.microsoft.com/office/2007/relationships/media" Target="../media/media2.wav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6.png"/><Relationship Id="rId24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8.png"/><Relationship Id="rId23" Type="http://schemas.openxmlformats.org/officeDocument/2006/relationships/image" Target="../media/image33.png"/><Relationship Id="rId10" Type="http://schemas.openxmlformats.org/officeDocument/2006/relationships/image" Target="../media/image11.png"/><Relationship Id="rId19" Type="http://schemas.openxmlformats.org/officeDocument/2006/relationships/image" Target="../media/image46.png"/><Relationship Id="rId4" Type="http://schemas.openxmlformats.org/officeDocument/2006/relationships/audio" Target="../media/media1.mp3"/><Relationship Id="rId9" Type="http://schemas.openxmlformats.org/officeDocument/2006/relationships/image" Target="../media/image20.png"/><Relationship Id="rId14" Type="http://schemas.openxmlformats.org/officeDocument/2006/relationships/image" Target="../media/image30.png"/><Relationship Id="rId22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mKTUTS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5BEC0-4C11-492B-0FF2-ED4A8A104650}"/>
              </a:ext>
            </a:extLst>
          </p:cNvPr>
          <p:cNvSpPr txBox="1"/>
          <p:nvPr/>
        </p:nvSpPr>
        <p:spPr>
          <a:xfrm>
            <a:off x="990185" y="607578"/>
            <a:ext cx="3064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4 151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537DF-5E48-A9DF-D09D-1DFA2BAEFCC0}"/>
              </a:ext>
            </a:extLst>
          </p:cNvPr>
          <p:cNvSpPr txBox="1"/>
          <p:nvPr/>
        </p:nvSpPr>
        <p:spPr>
          <a:xfrm>
            <a:off x="2688535" y="1753153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6EB00-7151-E96D-8BE2-8EBCC8185DD4}"/>
              </a:ext>
            </a:extLst>
          </p:cNvPr>
          <p:cNvSpPr/>
          <p:nvPr/>
        </p:nvSpPr>
        <p:spPr>
          <a:xfrm>
            <a:off x="954156" y="3071191"/>
            <a:ext cx="2882347" cy="496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720264-8D36-7F84-9188-60C8A2557CD5}"/>
              </a:ext>
            </a:extLst>
          </p:cNvPr>
          <p:cNvSpPr txBox="1"/>
          <p:nvPr/>
        </p:nvSpPr>
        <p:spPr>
          <a:xfrm>
            <a:off x="3023001" y="2979878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FA2C0D-1602-D655-6502-A1AB997252A5}"/>
              </a:ext>
            </a:extLst>
          </p:cNvPr>
          <p:cNvSpPr txBox="1"/>
          <p:nvPr/>
        </p:nvSpPr>
        <p:spPr>
          <a:xfrm>
            <a:off x="2402222" y="299207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AEEBF-201B-7DF1-B791-9C3C66B6FA47}"/>
              </a:ext>
            </a:extLst>
          </p:cNvPr>
          <p:cNvSpPr txBox="1"/>
          <p:nvPr/>
        </p:nvSpPr>
        <p:spPr>
          <a:xfrm>
            <a:off x="467317" y="1573102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B4321E-08F8-C18F-2C9E-1C7AA8D99EC2}"/>
              </a:ext>
            </a:extLst>
          </p:cNvPr>
          <p:cNvSpPr txBox="1"/>
          <p:nvPr/>
        </p:nvSpPr>
        <p:spPr>
          <a:xfrm>
            <a:off x="1785995" y="298213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16FFC3-FB00-3F9D-457A-A50679B9C7CE}"/>
              </a:ext>
            </a:extLst>
          </p:cNvPr>
          <p:cNvSpPr txBox="1"/>
          <p:nvPr/>
        </p:nvSpPr>
        <p:spPr>
          <a:xfrm>
            <a:off x="616226" y="2972195"/>
            <a:ext cx="1452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AE2996-3CED-0DAE-778E-8C46CAAE7216}"/>
              </a:ext>
            </a:extLst>
          </p:cNvPr>
          <p:cNvSpPr txBox="1"/>
          <p:nvPr/>
        </p:nvSpPr>
        <p:spPr>
          <a:xfrm>
            <a:off x="6784697" y="547943"/>
            <a:ext cx="3631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8000" spc="600" dirty="0">
                <a:solidFill>
                  <a:srgbClr val="FF0000"/>
                </a:solidFill>
              </a:rPr>
              <a:t>12106</a:t>
            </a:r>
            <a:endParaRPr kumimoji="0" lang="en-US" sz="8000" b="0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A592A2-03CB-44AD-345F-248E809CC933}"/>
              </a:ext>
            </a:extLst>
          </p:cNvPr>
          <p:cNvSpPr txBox="1"/>
          <p:nvPr/>
        </p:nvSpPr>
        <p:spPr>
          <a:xfrm>
            <a:off x="9153939" y="1683579"/>
            <a:ext cx="790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524910-BFEE-993D-CE91-BAB28535CF30}"/>
              </a:ext>
            </a:extLst>
          </p:cNvPr>
          <p:cNvSpPr/>
          <p:nvPr/>
        </p:nvSpPr>
        <p:spPr>
          <a:xfrm>
            <a:off x="6748668" y="2981739"/>
            <a:ext cx="3220280" cy="795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96A6A3-CF51-ACFC-E77C-797FAB90C937}"/>
              </a:ext>
            </a:extLst>
          </p:cNvPr>
          <p:cNvSpPr txBox="1"/>
          <p:nvPr/>
        </p:nvSpPr>
        <p:spPr>
          <a:xfrm>
            <a:off x="9294591" y="288048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6E48E-84CA-F0C6-E225-3007EE59F0CA}"/>
              </a:ext>
            </a:extLst>
          </p:cNvPr>
          <p:cNvSpPr txBox="1"/>
          <p:nvPr/>
        </p:nvSpPr>
        <p:spPr>
          <a:xfrm>
            <a:off x="8723508" y="288274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D383ED-97D1-DACC-5CB4-C2A6E9BED6AF}"/>
              </a:ext>
            </a:extLst>
          </p:cNvPr>
          <p:cNvSpPr txBox="1"/>
          <p:nvPr/>
        </p:nvSpPr>
        <p:spPr>
          <a:xfrm>
            <a:off x="6261829" y="1513467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F6338C-FA63-BFCB-FE5A-236EDB26EB93}"/>
              </a:ext>
            </a:extLst>
          </p:cNvPr>
          <p:cNvSpPr txBox="1"/>
          <p:nvPr/>
        </p:nvSpPr>
        <p:spPr>
          <a:xfrm>
            <a:off x="8107281" y="287280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CA3613-CF48-9256-5223-4E802CCCA8E2}"/>
              </a:ext>
            </a:extLst>
          </p:cNvPr>
          <p:cNvSpPr txBox="1"/>
          <p:nvPr/>
        </p:nvSpPr>
        <p:spPr>
          <a:xfrm>
            <a:off x="7404652" y="2862865"/>
            <a:ext cx="985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4BFEF-62A0-6998-3899-F341EF89A60A}"/>
              </a:ext>
            </a:extLst>
          </p:cNvPr>
          <p:cNvSpPr txBox="1"/>
          <p:nvPr/>
        </p:nvSpPr>
        <p:spPr>
          <a:xfrm>
            <a:off x="6808305" y="2872804"/>
            <a:ext cx="985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7435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7099" y="381095"/>
            <a:ext cx="109906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Thực hiện phép chia rồi dùng phép nhân thử lại:</a:t>
            </a:r>
            <a:endParaRPr kumimoji="0" lang="en-US" sz="4000" b="1" i="0" u="none" strike="noStrike" kern="1200" cap="none" spc="0" normalizeH="0" baseline="0" noProof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星形: 五角 13"/>
          <p:cNvSpPr/>
          <p:nvPr/>
        </p:nvSpPr>
        <p:spPr>
          <a:xfrm>
            <a:off x="11627706" y="0"/>
            <a:ext cx="564294" cy="467833"/>
          </a:xfrm>
          <a:prstGeom prst="star5">
            <a:avLst>
              <a:gd name="adj" fmla="val 29411"/>
              <a:gd name="hf" fmla="val 105146"/>
              <a:gd name="vf" fmla="val 110557"/>
            </a:avLst>
          </a:prstGeom>
          <a:solidFill>
            <a:srgbClr val="F4C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22" name="星形: 五角 13"/>
          <p:cNvSpPr/>
          <p:nvPr/>
        </p:nvSpPr>
        <p:spPr>
          <a:xfrm>
            <a:off x="114659" y="0"/>
            <a:ext cx="564294" cy="467833"/>
          </a:xfrm>
          <a:prstGeom prst="star5">
            <a:avLst>
              <a:gd name="adj" fmla="val 29411"/>
              <a:gd name="hf" fmla="val 105146"/>
              <a:gd name="vf" fmla="val 110557"/>
            </a:avLst>
          </a:prstGeom>
          <a:solidFill>
            <a:srgbClr val="F4C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1C38B-FEED-99CF-E94B-25D6B7B44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8" y="1654073"/>
            <a:ext cx="11217965" cy="10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7B1A010-4358-2160-576D-45B90F7D5875}"/>
              </a:ext>
            </a:extLst>
          </p:cNvPr>
          <p:cNvGrpSpPr/>
          <p:nvPr/>
        </p:nvGrpSpPr>
        <p:grpSpPr>
          <a:xfrm>
            <a:off x="751116" y="1212871"/>
            <a:ext cx="2864714" cy="3217616"/>
            <a:chOff x="413254" y="1190847"/>
            <a:chExt cx="2191723" cy="32176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AA57E3-8538-A2F9-D659-44B46D6ADAA2}"/>
                </a:ext>
              </a:extLst>
            </p:cNvPr>
            <p:cNvSpPr/>
            <p:nvPr/>
          </p:nvSpPr>
          <p:spPr>
            <a:xfrm>
              <a:off x="446567" y="1190847"/>
              <a:ext cx="2158410" cy="321761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TextBox 43">
              <a:extLst>
                <a:ext uri="{FF2B5EF4-FFF2-40B4-BE49-F238E27FC236}">
                  <a16:creationId xmlns:a16="http://schemas.microsoft.com/office/drawing/2014/main" id="{F837411D-B7C8-8A2E-9A80-372B90D3A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" name="TextBox 49">
              <a:extLst>
                <a:ext uri="{FF2B5EF4-FFF2-40B4-BE49-F238E27FC236}">
                  <a16:creationId xmlns:a16="http://schemas.microsoft.com/office/drawing/2014/main" id="{663D8780-B393-AFAE-12BE-240B67253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2 486</a:t>
              </a:r>
            </a:p>
          </p:txBody>
        </p:sp>
        <p:grpSp>
          <p:nvGrpSpPr>
            <p:cNvPr id="7" name="Group 66">
              <a:extLst>
                <a:ext uri="{FF2B5EF4-FFF2-40B4-BE49-F238E27FC236}">
                  <a16:creationId xmlns:a16="http://schemas.microsoft.com/office/drawing/2014/main" id="{A9891F6F-A9C3-9367-15E9-0F781C3DA9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81C9D79-F18F-8445-345E-BE9C0B3E9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F70AD4F-6254-1ACD-8B6C-A2CE6F5246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5E247ED-2C7F-BC84-3719-994E6E05A768}"/>
              </a:ext>
            </a:extLst>
          </p:cNvPr>
          <p:cNvSpPr txBox="1"/>
          <p:nvPr/>
        </p:nvSpPr>
        <p:spPr>
          <a:xfrm>
            <a:off x="2035431" y="21040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E00D4A-8AFC-A675-D523-CECD82BCA3B3}"/>
              </a:ext>
            </a:extLst>
          </p:cNvPr>
          <p:cNvSpPr txBox="1"/>
          <p:nvPr/>
        </p:nvSpPr>
        <p:spPr>
          <a:xfrm>
            <a:off x="771875" y="19237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AB370-CE30-656A-FFAD-667F604249FE}"/>
              </a:ext>
            </a:extLst>
          </p:cNvPr>
          <p:cNvSpPr txBox="1"/>
          <p:nvPr/>
        </p:nvSpPr>
        <p:spPr>
          <a:xfrm>
            <a:off x="1109331" y="1934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8F32E-B049-B04E-8EE7-A96F1EDA5EA1}"/>
              </a:ext>
            </a:extLst>
          </p:cNvPr>
          <p:cNvSpPr txBox="1"/>
          <p:nvPr/>
        </p:nvSpPr>
        <p:spPr>
          <a:xfrm>
            <a:off x="2328531" y="20979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86739-B8A1-59D1-7078-4B371F1FE17A}"/>
              </a:ext>
            </a:extLst>
          </p:cNvPr>
          <p:cNvSpPr txBox="1"/>
          <p:nvPr/>
        </p:nvSpPr>
        <p:spPr>
          <a:xfrm>
            <a:off x="1109331" y="24244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8AC55C-5510-3B17-349F-C1CD1A837C3C}"/>
              </a:ext>
            </a:extLst>
          </p:cNvPr>
          <p:cNvSpPr txBox="1"/>
          <p:nvPr/>
        </p:nvSpPr>
        <p:spPr>
          <a:xfrm>
            <a:off x="1381474" y="24244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8BAFB-6547-164A-652F-0D92471C02E4}"/>
              </a:ext>
            </a:extLst>
          </p:cNvPr>
          <p:cNvSpPr txBox="1"/>
          <p:nvPr/>
        </p:nvSpPr>
        <p:spPr>
          <a:xfrm>
            <a:off x="2600674" y="21087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DA26B0-64CC-B0FF-DD7C-837AB4D408DD}"/>
              </a:ext>
            </a:extLst>
          </p:cNvPr>
          <p:cNvSpPr txBox="1"/>
          <p:nvPr/>
        </p:nvSpPr>
        <p:spPr>
          <a:xfrm>
            <a:off x="1403245" y="29252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6180B-286E-F67C-6454-2BA0BE058BDD}"/>
              </a:ext>
            </a:extLst>
          </p:cNvPr>
          <p:cNvSpPr txBox="1"/>
          <p:nvPr/>
        </p:nvSpPr>
        <p:spPr>
          <a:xfrm>
            <a:off x="1664502" y="29252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5C7144-ECCF-F3B5-4D76-4A6D707B14E0}"/>
              </a:ext>
            </a:extLst>
          </p:cNvPr>
          <p:cNvSpPr txBox="1"/>
          <p:nvPr/>
        </p:nvSpPr>
        <p:spPr>
          <a:xfrm>
            <a:off x="1631845" y="33933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F10431-F376-1498-C563-C11772985EF1}"/>
              </a:ext>
            </a:extLst>
          </p:cNvPr>
          <p:cNvSpPr txBox="1"/>
          <p:nvPr/>
        </p:nvSpPr>
        <p:spPr>
          <a:xfrm>
            <a:off x="2869030" y="210879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562B0AC-FF2A-41E2-D4CE-1E4397CA176A}"/>
              </a:ext>
            </a:extLst>
          </p:cNvPr>
          <p:cNvSpPr txBox="1"/>
          <p:nvPr/>
        </p:nvSpPr>
        <p:spPr>
          <a:xfrm>
            <a:off x="6579704" y="606287"/>
            <a:ext cx="2663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Thử</a:t>
            </a:r>
            <a:r>
              <a:rPr lang="en-US" sz="4400" dirty="0"/>
              <a:t> </a:t>
            </a:r>
            <a:r>
              <a:rPr lang="en-US" sz="4400" dirty="0" err="1"/>
              <a:t>lại</a:t>
            </a:r>
            <a:r>
              <a:rPr lang="en-US" sz="4400" dirty="0"/>
              <a:t>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3C10F1-A14C-810E-2851-AF99600C072F}"/>
              </a:ext>
            </a:extLst>
          </p:cNvPr>
          <p:cNvSpPr txBox="1"/>
          <p:nvPr/>
        </p:nvSpPr>
        <p:spPr>
          <a:xfrm>
            <a:off x="6307620" y="1263560"/>
            <a:ext cx="3064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1 243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61066A7-7AD1-FA43-58AF-D2C16E0B75AA}"/>
              </a:ext>
            </a:extLst>
          </p:cNvPr>
          <p:cNvSpPr txBox="1"/>
          <p:nvPr/>
        </p:nvSpPr>
        <p:spPr>
          <a:xfrm>
            <a:off x="8005970" y="240913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C8C51F7-D058-383B-7405-8B9CE2381E59}"/>
              </a:ext>
            </a:extLst>
          </p:cNvPr>
          <p:cNvSpPr/>
          <p:nvPr/>
        </p:nvSpPr>
        <p:spPr>
          <a:xfrm>
            <a:off x="6271591" y="3727173"/>
            <a:ext cx="2882347" cy="496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8E4D468-7672-D2CA-41BB-0370CF6D6329}"/>
              </a:ext>
            </a:extLst>
          </p:cNvPr>
          <p:cNvSpPr txBox="1"/>
          <p:nvPr/>
        </p:nvSpPr>
        <p:spPr>
          <a:xfrm>
            <a:off x="8340436" y="363586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3690AC6-1848-6885-5231-41074B6DFA80}"/>
              </a:ext>
            </a:extLst>
          </p:cNvPr>
          <p:cNvSpPr txBox="1"/>
          <p:nvPr/>
        </p:nvSpPr>
        <p:spPr>
          <a:xfrm>
            <a:off x="7719657" y="364805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60B0DB-FE7F-28FE-9ADA-CBD1AC7134BE}"/>
              </a:ext>
            </a:extLst>
          </p:cNvPr>
          <p:cNvSpPr txBox="1"/>
          <p:nvPr/>
        </p:nvSpPr>
        <p:spPr>
          <a:xfrm>
            <a:off x="5784752" y="2229084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03D3C66-092D-5B00-36B5-8168339E782F}"/>
              </a:ext>
            </a:extLst>
          </p:cNvPr>
          <p:cNvSpPr txBox="1"/>
          <p:nvPr/>
        </p:nvSpPr>
        <p:spPr>
          <a:xfrm>
            <a:off x="7103430" y="363811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2F40B1-6B18-9943-6537-7BC2C835D31F}"/>
              </a:ext>
            </a:extLst>
          </p:cNvPr>
          <p:cNvSpPr txBox="1"/>
          <p:nvPr/>
        </p:nvSpPr>
        <p:spPr>
          <a:xfrm>
            <a:off x="6420678" y="3628177"/>
            <a:ext cx="965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13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54" grpId="0"/>
      <p:bldP spid="55" grpId="0"/>
      <p:bldP spid="64" grpId="0"/>
      <p:bldP spid="65" grpId="0"/>
      <p:bldP spid="66" grpId="0" animBg="1"/>
      <p:bldP spid="67" grpId="0"/>
      <p:bldP spid="68" grpId="0"/>
      <p:bldP spid="69" grpId="0"/>
      <p:bldP spid="70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7B1A010-4358-2160-576D-45B90F7D5875}"/>
              </a:ext>
            </a:extLst>
          </p:cNvPr>
          <p:cNvGrpSpPr/>
          <p:nvPr/>
        </p:nvGrpSpPr>
        <p:grpSpPr>
          <a:xfrm>
            <a:off x="751116" y="1212871"/>
            <a:ext cx="2864714" cy="3217616"/>
            <a:chOff x="413254" y="1190847"/>
            <a:chExt cx="2191723" cy="32176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AA57E3-8538-A2F9-D659-44B46D6ADAA2}"/>
                </a:ext>
              </a:extLst>
            </p:cNvPr>
            <p:cNvSpPr/>
            <p:nvPr/>
          </p:nvSpPr>
          <p:spPr>
            <a:xfrm>
              <a:off x="446567" y="1190847"/>
              <a:ext cx="2158410" cy="321761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TextBox 43">
              <a:extLst>
                <a:ext uri="{FF2B5EF4-FFF2-40B4-BE49-F238E27FC236}">
                  <a16:creationId xmlns:a16="http://schemas.microsoft.com/office/drawing/2014/main" id="{F837411D-B7C8-8A2E-9A80-372B90D3A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6" name="TextBox 49">
              <a:extLst>
                <a:ext uri="{FF2B5EF4-FFF2-40B4-BE49-F238E27FC236}">
                  <a16:creationId xmlns:a16="http://schemas.microsoft.com/office/drawing/2014/main" id="{663D8780-B393-AFAE-12BE-240B67253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5 657</a:t>
              </a:r>
            </a:p>
          </p:txBody>
        </p:sp>
        <p:grpSp>
          <p:nvGrpSpPr>
            <p:cNvPr id="7" name="Group 66">
              <a:extLst>
                <a:ext uri="{FF2B5EF4-FFF2-40B4-BE49-F238E27FC236}">
                  <a16:creationId xmlns:a16="http://schemas.microsoft.com/office/drawing/2014/main" id="{A9891F6F-A9C3-9367-15E9-0F781C3DA9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81C9D79-F18F-8445-345E-BE9C0B3E9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F70AD4F-6254-1ACD-8B6C-A2CE6F5246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5E247ED-2C7F-BC84-3719-994E6E05A768}"/>
              </a:ext>
            </a:extLst>
          </p:cNvPr>
          <p:cNvSpPr txBox="1"/>
          <p:nvPr/>
        </p:nvSpPr>
        <p:spPr>
          <a:xfrm>
            <a:off x="2035431" y="21040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E00D4A-8AFC-A675-D523-CECD82BCA3B3}"/>
              </a:ext>
            </a:extLst>
          </p:cNvPr>
          <p:cNvSpPr txBox="1"/>
          <p:nvPr/>
        </p:nvSpPr>
        <p:spPr>
          <a:xfrm>
            <a:off x="771875" y="19237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AB370-CE30-656A-FFAD-667F604249FE}"/>
              </a:ext>
            </a:extLst>
          </p:cNvPr>
          <p:cNvSpPr txBox="1"/>
          <p:nvPr/>
        </p:nvSpPr>
        <p:spPr>
          <a:xfrm>
            <a:off x="1109331" y="1934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8F32E-B049-B04E-8EE7-A96F1EDA5EA1}"/>
              </a:ext>
            </a:extLst>
          </p:cNvPr>
          <p:cNvSpPr txBox="1"/>
          <p:nvPr/>
        </p:nvSpPr>
        <p:spPr>
          <a:xfrm>
            <a:off x="2328531" y="20979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86739-B8A1-59D1-7078-4B371F1FE17A}"/>
              </a:ext>
            </a:extLst>
          </p:cNvPr>
          <p:cNvSpPr txBox="1"/>
          <p:nvPr/>
        </p:nvSpPr>
        <p:spPr>
          <a:xfrm>
            <a:off x="1109331" y="24244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8AC55C-5510-3B17-349F-C1CD1A837C3C}"/>
              </a:ext>
            </a:extLst>
          </p:cNvPr>
          <p:cNvSpPr txBox="1"/>
          <p:nvPr/>
        </p:nvSpPr>
        <p:spPr>
          <a:xfrm>
            <a:off x="1381474" y="24244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8BAFB-6547-164A-652F-0D92471C02E4}"/>
              </a:ext>
            </a:extLst>
          </p:cNvPr>
          <p:cNvSpPr txBox="1"/>
          <p:nvPr/>
        </p:nvSpPr>
        <p:spPr>
          <a:xfrm>
            <a:off x="2600674" y="21087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DA26B0-64CC-B0FF-DD7C-837AB4D408DD}"/>
              </a:ext>
            </a:extLst>
          </p:cNvPr>
          <p:cNvSpPr txBox="1"/>
          <p:nvPr/>
        </p:nvSpPr>
        <p:spPr>
          <a:xfrm>
            <a:off x="1403245" y="29252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6180B-286E-F67C-6454-2BA0BE058BDD}"/>
              </a:ext>
            </a:extLst>
          </p:cNvPr>
          <p:cNvSpPr txBox="1"/>
          <p:nvPr/>
        </p:nvSpPr>
        <p:spPr>
          <a:xfrm>
            <a:off x="1664502" y="29252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5C7144-ECCF-F3B5-4D76-4A6D707B14E0}"/>
              </a:ext>
            </a:extLst>
          </p:cNvPr>
          <p:cNvSpPr txBox="1"/>
          <p:nvPr/>
        </p:nvSpPr>
        <p:spPr>
          <a:xfrm>
            <a:off x="1631845" y="33933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F10431-F376-1498-C563-C11772985EF1}"/>
              </a:ext>
            </a:extLst>
          </p:cNvPr>
          <p:cNvSpPr txBox="1"/>
          <p:nvPr/>
        </p:nvSpPr>
        <p:spPr>
          <a:xfrm>
            <a:off x="2869030" y="210879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562B0AC-FF2A-41E2-D4CE-1E4397CA176A}"/>
              </a:ext>
            </a:extLst>
          </p:cNvPr>
          <p:cNvSpPr txBox="1"/>
          <p:nvPr/>
        </p:nvSpPr>
        <p:spPr>
          <a:xfrm>
            <a:off x="7116417" y="278295"/>
            <a:ext cx="2663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Thử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3C10F1-A14C-810E-2851-AF99600C072F}"/>
              </a:ext>
            </a:extLst>
          </p:cNvPr>
          <p:cNvSpPr txBox="1"/>
          <p:nvPr/>
        </p:nvSpPr>
        <p:spPr>
          <a:xfrm>
            <a:off x="6844333" y="935568"/>
            <a:ext cx="3064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1 131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61066A7-7AD1-FA43-58AF-D2C16E0B75AA}"/>
              </a:ext>
            </a:extLst>
          </p:cNvPr>
          <p:cNvSpPr txBox="1"/>
          <p:nvPr/>
        </p:nvSpPr>
        <p:spPr>
          <a:xfrm>
            <a:off x="8115300" y="1633882"/>
            <a:ext cx="1232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C8C51F7-D058-383B-7405-8B9CE2381E59}"/>
              </a:ext>
            </a:extLst>
          </p:cNvPr>
          <p:cNvSpPr/>
          <p:nvPr/>
        </p:nvSpPr>
        <p:spPr>
          <a:xfrm>
            <a:off x="6957391" y="2405268"/>
            <a:ext cx="1908314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8E4D468-7672-D2CA-41BB-0370CF6D6329}"/>
              </a:ext>
            </a:extLst>
          </p:cNvPr>
          <p:cNvSpPr txBox="1"/>
          <p:nvPr/>
        </p:nvSpPr>
        <p:spPr>
          <a:xfrm>
            <a:off x="8380193" y="2433224"/>
            <a:ext cx="89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3690AC6-1848-6885-5231-41074B6DFA80}"/>
              </a:ext>
            </a:extLst>
          </p:cNvPr>
          <p:cNvSpPr txBox="1"/>
          <p:nvPr/>
        </p:nvSpPr>
        <p:spPr>
          <a:xfrm>
            <a:off x="8037709" y="2425544"/>
            <a:ext cx="420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60B0DB-FE7F-28FE-9ADA-CBD1AC7134BE}"/>
              </a:ext>
            </a:extLst>
          </p:cNvPr>
          <p:cNvSpPr txBox="1"/>
          <p:nvPr/>
        </p:nvSpPr>
        <p:spPr>
          <a:xfrm>
            <a:off x="6321465" y="1543283"/>
            <a:ext cx="602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03D3C66-092D-5B00-36B5-8168339E782F}"/>
              </a:ext>
            </a:extLst>
          </p:cNvPr>
          <p:cNvSpPr txBox="1"/>
          <p:nvPr/>
        </p:nvSpPr>
        <p:spPr>
          <a:xfrm>
            <a:off x="7610326" y="2405665"/>
            <a:ext cx="589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2F40B1-6B18-9943-6537-7BC2C835D31F}"/>
              </a:ext>
            </a:extLst>
          </p:cNvPr>
          <p:cNvSpPr txBox="1"/>
          <p:nvPr/>
        </p:nvSpPr>
        <p:spPr>
          <a:xfrm>
            <a:off x="7086599" y="2405664"/>
            <a:ext cx="96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D880A3-5EAD-4CAF-620B-4702050F5751}"/>
              </a:ext>
            </a:extLst>
          </p:cNvPr>
          <p:cNvSpPr txBox="1"/>
          <p:nvPr/>
        </p:nvSpPr>
        <p:spPr>
          <a:xfrm>
            <a:off x="6943725" y="3301081"/>
            <a:ext cx="3064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5 655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95EAA1-C00D-8863-B412-6700063941C6}"/>
              </a:ext>
            </a:extLst>
          </p:cNvPr>
          <p:cNvSpPr txBox="1"/>
          <p:nvPr/>
        </p:nvSpPr>
        <p:spPr>
          <a:xfrm>
            <a:off x="8214692" y="3999395"/>
            <a:ext cx="1232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799D57-3439-1604-9EC4-A001EC2A33CC}"/>
              </a:ext>
            </a:extLst>
          </p:cNvPr>
          <p:cNvSpPr/>
          <p:nvPr/>
        </p:nvSpPr>
        <p:spPr>
          <a:xfrm>
            <a:off x="7056783" y="4770781"/>
            <a:ext cx="1908314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BA4994-C637-FFED-82B3-BA7A36C31923}"/>
              </a:ext>
            </a:extLst>
          </p:cNvPr>
          <p:cNvSpPr txBox="1"/>
          <p:nvPr/>
        </p:nvSpPr>
        <p:spPr>
          <a:xfrm>
            <a:off x="6589822" y="3938614"/>
            <a:ext cx="602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D9895E-7D92-21DD-E5C8-BEA72E95F724}"/>
              </a:ext>
            </a:extLst>
          </p:cNvPr>
          <p:cNvSpPr txBox="1"/>
          <p:nvPr/>
        </p:nvSpPr>
        <p:spPr>
          <a:xfrm>
            <a:off x="7185990" y="4771177"/>
            <a:ext cx="2276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5 657</a:t>
            </a:r>
          </a:p>
        </p:txBody>
      </p:sp>
    </p:spTree>
    <p:extLst>
      <p:ext uri="{BB962C8B-B14F-4D97-AF65-F5344CB8AC3E}">
        <p14:creationId xmlns:p14="http://schemas.microsoft.com/office/powerpoint/2010/main" val="17918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54" grpId="0"/>
      <p:bldP spid="55" grpId="0"/>
      <p:bldP spid="64" grpId="0"/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2" grpId="0"/>
      <p:bldP spid="19" grpId="0"/>
      <p:bldP spid="21" grpId="0" animBg="1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7B1A010-4358-2160-576D-45B90F7D5875}"/>
              </a:ext>
            </a:extLst>
          </p:cNvPr>
          <p:cNvGrpSpPr/>
          <p:nvPr/>
        </p:nvGrpSpPr>
        <p:grpSpPr>
          <a:xfrm>
            <a:off x="1441174" y="1143297"/>
            <a:ext cx="3148689" cy="3217616"/>
            <a:chOff x="195991" y="1190847"/>
            <a:chExt cx="2408986" cy="32176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AA57E3-8538-A2F9-D659-44B46D6ADAA2}"/>
                </a:ext>
              </a:extLst>
            </p:cNvPr>
            <p:cNvSpPr/>
            <p:nvPr/>
          </p:nvSpPr>
          <p:spPr>
            <a:xfrm>
              <a:off x="211198" y="1190847"/>
              <a:ext cx="2393779" cy="321761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TextBox 43">
              <a:extLst>
                <a:ext uri="{FF2B5EF4-FFF2-40B4-BE49-F238E27FC236}">
                  <a16:creationId xmlns:a16="http://schemas.microsoft.com/office/drawing/2014/main" id="{F837411D-B7C8-8A2E-9A80-372B90D3A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6" name="TextBox 49">
              <a:extLst>
                <a:ext uri="{FF2B5EF4-FFF2-40B4-BE49-F238E27FC236}">
                  <a16:creationId xmlns:a16="http://schemas.microsoft.com/office/drawing/2014/main" id="{663D8780-B393-AFAE-12BE-240B67253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991" y="1445824"/>
              <a:ext cx="135252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84 357</a:t>
              </a:r>
            </a:p>
          </p:txBody>
        </p:sp>
        <p:grpSp>
          <p:nvGrpSpPr>
            <p:cNvPr id="7" name="Group 66">
              <a:extLst>
                <a:ext uri="{FF2B5EF4-FFF2-40B4-BE49-F238E27FC236}">
                  <a16:creationId xmlns:a16="http://schemas.microsoft.com/office/drawing/2014/main" id="{A9891F6F-A9C3-9367-15E9-0F781C3DA9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900402"/>
              <a:chOff x="2299" y="1296"/>
              <a:chExt cx="623" cy="871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81C9D79-F18F-8445-345E-BE9C0B3E9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F70AD4F-6254-1ACD-8B6C-A2CE6F5246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87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5E247ED-2C7F-BC84-3719-994E6E05A768}"/>
              </a:ext>
            </a:extLst>
          </p:cNvPr>
          <p:cNvSpPr txBox="1"/>
          <p:nvPr/>
        </p:nvSpPr>
        <p:spPr>
          <a:xfrm>
            <a:off x="3009465" y="20344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E00D4A-8AFC-A675-D523-CECD82BCA3B3}"/>
              </a:ext>
            </a:extLst>
          </p:cNvPr>
          <p:cNvSpPr txBox="1"/>
          <p:nvPr/>
        </p:nvSpPr>
        <p:spPr>
          <a:xfrm>
            <a:off x="1407978" y="1844222"/>
            <a:ext cx="391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AB370-CE30-656A-FFAD-667F604249FE}"/>
              </a:ext>
            </a:extLst>
          </p:cNvPr>
          <p:cNvSpPr txBox="1"/>
          <p:nvPr/>
        </p:nvSpPr>
        <p:spPr>
          <a:xfrm>
            <a:off x="1705678" y="18551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8F32E-B049-B04E-8EE7-A96F1EDA5EA1}"/>
              </a:ext>
            </a:extLst>
          </p:cNvPr>
          <p:cNvSpPr txBox="1"/>
          <p:nvPr/>
        </p:nvSpPr>
        <p:spPr>
          <a:xfrm>
            <a:off x="3302565" y="202833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86739-B8A1-59D1-7078-4B371F1FE17A}"/>
              </a:ext>
            </a:extLst>
          </p:cNvPr>
          <p:cNvSpPr txBox="1"/>
          <p:nvPr/>
        </p:nvSpPr>
        <p:spPr>
          <a:xfrm>
            <a:off x="1755374" y="22654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8AC55C-5510-3B17-349F-C1CD1A837C3C}"/>
              </a:ext>
            </a:extLst>
          </p:cNvPr>
          <p:cNvSpPr txBox="1"/>
          <p:nvPr/>
        </p:nvSpPr>
        <p:spPr>
          <a:xfrm>
            <a:off x="2027517" y="22654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8BAFB-6547-164A-652F-0D92471C02E4}"/>
              </a:ext>
            </a:extLst>
          </p:cNvPr>
          <p:cNvSpPr txBox="1"/>
          <p:nvPr/>
        </p:nvSpPr>
        <p:spPr>
          <a:xfrm>
            <a:off x="3584647" y="203921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DA26B0-64CC-B0FF-DD7C-837AB4D408DD}"/>
              </a:ext>
            </a:extLst>
          </p:cNvPr>
          <p:cNvSpPr txBox="1"/>
          <p:nvPr/>
        </p:nvSpPr>
        <p:spPr>
          <a:xfrm>
            <a:off x="2098983" y="272643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6180B-286E-F67C-6454-2BA0BE058BDD}"/>
              </a:ext>
            </a:extLst>
          </p:cNvPr>
          <p:cNvSpPr txBox="1"/>
          <p:nvPr/>
        </p:nvSpPr>
        <p:spPr>
          <a:xfrm>
            <a:off x="2360240" y="272643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5C7144-ECCF-F3B5-4D76-4A6D707B14E0}"/>
              </a:ext>
            </a:extLst>
          </p:cNvPr>
          <p:cNvSpPr txBox="1"/>
          <p:nvPr/>
        </p:nvSpPr>
        <p:spPr>
          <a:xfrm>
            <a:off x="2387219" y="322434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F10431-F376-1498-C563-C11772985EF1}"/>
              </a:ext>
            </a:extLst>
          </p:cNvPr>
          <p:cNvSpPr txBox="1"/>
          <p:nvPr/>
        </p:nvSpPr>
        <p:spPr>
          <a:xfrm>
            <a:off x="3843064" y="203922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3B2EEA-ADEF-689F-618B-A2F1D118F25A}"/>
              </a:ext>
            </a:extLst>
          </p:cNvPr>
          <p:cNvSpPr txBox="1"/>
          <p:nvPr/>
        </p:nvSpPr>
        <p:spPr>
          <a:xfrm>
            <a:off x="2645636" y="323428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028A9E-BDE3-E173-F936-DD51C649E513}"/>
              </a:ext>
            </a:extLst>
          </p:cNvPr>
          <p:cNvSpPr txBox="1"/>
          <p:nvPr/>
        </p:nvSpPr>
        <p:spPr>
          <a:xfrm>
            <a:off x="4101481" y="20491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6D081E-D7DC-30C9-85AE-7E8C5139D473}"/>
              </a:ext>
            </a:extLst>
          </p:cNvPr>
          <p:cNvSpPr txBox="1"/>
          <p:nvPr/>
        </p:nvSpPr>
        <p:spPr>
          <a:xfrm>
            <a:off x="2635697" y="372129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1B4B3A-D936-45C2-3A83-DE0C19C12DEA}"/>
              </a:ext>
            </a:extLst>
          </p:cNvPr>
          <p:cNvSpPr txBox="1"/>
          <p:nvPr/>
        </p:nvSpPr>
        <p:spPr>
          <a:xfrm>
            <a:off x="6857999" y="1172817"/>
            <a:ext cx="2663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Thử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49A872-4BD7-14C9-7303-98C924E1EAB1}"/>
              </a:ext>
            </a:extLst>
          </p:cNvPr>
          <p:cNvSpPr txBox="1"/>
          <p:nvPr/>
        </p:nvSpPr>
        <p:spPr>
          <a:xfrm>
            <a:off x="6585915" y="1830090"/>
            <a:ext cx="3064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12 051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496724-1FC1-EF6E-1C6F-AA9A2D061102}"/>
              </a:ext>
            </a:extLst>
          </p:cNvPr>
          <p:cNvSpPr txBox="1"/>
          <p:nvPr/>
        </p:nvSpPr>
        <p:spPr>
          <a:xfrm>
            <a:off x="8423413" y="2518465"/>
            <a:ext cx="1232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C33ACF-C893-9DB8-639F-6D8FF36509D0}"/>
              </a:ext>
            </a:extLst>
          </p:cNvPr>
          <p:cNvSpPr/>
          <p:nvPr/>
        </p:nvSpPr>
        <p:spPr>
          <a:xfrm>
            <a:off x="6698973" y="3299790"/>
            <a:ext cx="2256184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9BCB26-DAE8-6E52-5713-2A31EFF4B2E3}"/>
              </a:ext>
            </a:extLst>
          </p:cNvPr>
          <p:cNvSpPr txBox="1"/>
          <p:nvPr/>
        </p:nvSpPr>
        <p:spPr>
          <a:xfrm>
            <a:off x="8479584" y="3278050"/>
            <a:ext cx="89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A9E796-3BED-CD47-D4D5-10C35FD5B595}"/>
              </a:ext>
            </a:extLst>
          </p:cNvPr>
          <p:cNvSpPr txBox="1"/>
          <p:nvPr/>
        </p:nvSpPr>
        <p:spPr>
          <a:xfrm>
            <a:off x="8127161" y="3250492"/>
            <a:ext cx="420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A46C69-BFDC-A53F-EAA5-44EF5DB86BD1}"/>
              </a:ext>
            </a:extLst>
          </p:cNvPr>
          <p:cNvSpPr txBox="1"/>
          <p:nvPr/>
        </p:nvSpPr>
        <p:spPr>
          <a:xfrm>
            <a:off x="6321463" y="2467622"/>
            <a:ext cx="602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F05FDA-5D15-DD2F-94EA-CBDA3A75FEE3}"/>
              </a:ext>
            </a:extLst>
          </p:cNvPr>
          <p:cNvSpPr txBox="1"/>
          <p:nvPr/>
        </p:nvSpPr>
        <p:spPr>
          <a:xfrm>
            <a:off x="7719656" y="3260430"/>
            <a:ext cx="589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4080F3-060C-4225-A425-D06B32E02F90}"/>
              </a:ext>
            </a:extLst>
          </p:cNvPr>
          <p:cNvSpPr txBox="1"/>
          <p:nvPr/>
        </p:nvSpPr>
        <p:spPr>
          <a:xfrm>
            <a:off x="7205867" y="3270368"/>
            <a:ext cx="357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CF2D03-5D8B-6E24-FE7A-A66A08F19B81}"/>
              </a:ext>
            </a:extLst>
          </p:cNvPr>
          <p:cNvSpPr txBox="1"/>
          <p:nvPr/>
        </p:nvSpPr>
        <p:spPr>
          <a:xfrm>
            <a:off x="6778485" y="3270368"/>
            <a:ext cx="357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018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54" grpId="0"/>
      <p:bldP spid="23" grpId="0"/>
      <p:bldP spid="25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7B1A010-4358-2160-576D-45B90F7D5875}"/>
              </a:ext>
            </a:extLst>
          </p:cNvPr>
          <p:cNvGrpSpPr/>
          <p:nvPr/>
        </p:nvGrpSpPr>
        <p:grpSpPr>
          <a:xfrm>
            <a:off x="1441174" y="1143297"/>
            <a:ext cx="3148689" cy="3217616"/>
            <a:chOff x="195991" y="1190847"/>
            <a:chExt cx="2408986" cy="32176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AA57E3-8538-A2F9-D659-44B46D6ADAA2}"/>
                </a:ext>
              </a:extLst>
            </p:cNvPr>
            <p:cNvSpPr/>
            <p:nvPr/>
          </p:nvSpPr>
          <p:spPr>
            <a:xfrm>
              <a:off x="211198" y="1190847"/>
              <a:ext cx="2393779" cy="321761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TextBox 43">
              <a:extLst>
                <a:ext uri="{FF2B5EF4-FFF2-40B4-BE49-F238E27FC236}">
                  <a16:creationId xmlns:a16="http://schemas.microsoft.com/office/drawing/2014/main" id="{F837411D-B7C8-8A2E-9A80-372B90D3A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6" name="TextBox 49">
              <a:extLst>
                <a:ext uri="{FF2B5EF4-FFF2-40B4-BE49-F238E27FC236}">
                  <a16:creationId xmlns:a16="http://schemas.microsoft.com/office/drawing/2014/main" id="{663D8780-B393-AFAE-12BE-240B67253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991" y="1445824"/>
              <a:ext cx="135252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64 849</a:t>
              </a:r>
            </a:p>
          </p:txBody>
        </p:sp>
        <p:grpSp>
          <p:nvGrpSpPr>
            <p:cNvPr id="7" name="Group 66">
              <a:extLst>
                <a:ext uri="{FF2B5EF4-FFF2-40B4-BE49-F238E27FC236}">
                  <a16:creationId xmlns:a16="http://schemas.microsoft.com/office/drawing/2014/main" id="{A9891F6F-A9C3-9367-15E9-0F781C3DA9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900402"/>
              <a:chOff x="2299" y="1296"/>
              <a:chExt cx="623" cy="871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81C9D79-F18F-8445-345E-BE9C0B3E9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F70AD4F-6254-1ACD-8B6C-A2CE6F5246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87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5E247ED-2C7F-BC84-3719-994E6E05A768}"/>
              </a:ext>
            </a:extLst>
          </p:cNvPr>
          <p:cNvSpPr txBox="1"/>
          <p:nvPr/>
        </p:nvSpPr>
        <p:spPr>
          <a:xfrm>
            <a:off x="3009465" y="20344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E00D4A-8AFC-A675-D523-CECD82BCA3B3}"/>
              </a:ext>
            </a:extLst>
          </p:cNvPr>
          <p:cNvSpPr txBox="1"/>
          <p:nvPr/>
        </p:nvSpPr>
        <p:spPr>
          <a:xfrm>
            <a:off x="1785665" y="1814404"/>
            <a:ext cx="391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AB370-CE30-656A-FFAD-667F604249FE}"/>
              </a:ext>
            </a:extLst>
          </p:cNvPr>
          <p:cNvSpPr txBox="1"/>
          <p:nvPr/>
        </p:nvSpPr>
        <p:spPr>
          <a:xfrm>
            <a:off x="2083365" y="182529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8F32E-B049-B04E-8EE7-A96F1EDA5EA1}"/>
              </a:ext>
            </a:extLst>
          </p:cNvPr>
          <p:cNvSpPr txBox="1"/>
          <p:nvPr/>
        </p:nvSpPr>
        <p:spPr>
          <a:xfrm>
            <a:off x="3302565" y="202833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86739-B8A1-59D1-7078-4B371F1FE17A}"/>
              </a:ext>
            </a:extLst>
          </p:cNvPr>
          <p:cNvSpPr txBox="1"/>
          <p:nvPr/>
        </p:nvSpPr>
        <p:spPr>
          <a:xfrm>
            <a:off x="2053548" y="225551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8AC55C-5510-3B17-349F-C1CD1A837C3C}"/>
              </a:ext>
            </a:extLst>
          </p:cNvPr>
          <p:cNvSpPr txBox="1"/>
          <p:nvPr/>
        </p:nvSpPr>
        <p:spPr>
          <a:xfrm>
            <a:off x="2325691" y="225551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8BAFB-6547-164A-652F-0D92471C02E4}"/>
              </a:ext>
            </a:extLst>
          </p:cNvPr>
          <p:cNvSpPr txBox="1"/>
          <p:nvPr/>
        </p:nvSpPr>
        <p:spPr>
          <a:xfrm>
            <a:off x="3584647" y="203921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DA26B0-64CC-B0FF-DD7C-837AB4D408DD}"/>
              </a:ext>
            </a:extLst>
          </p:cNvPr>
          <p:cNvSpPr txBox="1"/>
          <p:nvPr/>
        </p:nvSpPr>
        <p:spPr>
          <a:xfrm>
            <a:off x="2287826" y="2696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6180B-286E-F67C-6454-2BA0BE058BDD}"/>
              </a:ext>
            </a:extLst>
          </p:cNvPr>
          <p:cNvSpPr txBox="1"/>
          <p:nvPr/>
        </p:nvSpPr>
        <p:spPr>
          <a:xfrm>
            <a:off x="2549083" y="2696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5C7144-ECCF-F3B5-4D76-4A6D707B14E0}"/>
              </a:ext>
            </a:extLst>
          </p:cNvPr>
          <p:cNvSpPr txBox="1"/>
          <p:nvPr/>
        </p:nvSpPr>
        <p:spPr>
          <a:xfrm>
            <a:off x="2556184" y="320446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F10431-F376-1498-C563-C11772985EF1}"/>
              </a:ext>
            </a:extLst>
          </p:cNvPr>
          <p:cNvSpPr txBox="1"/>
          <p:nvPr/>
        </p:nvSpPr>
        <p:spPr>
          <a:xfrm>
            <a:off x="3843064" y="203922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B99287-9102-7A46-CEA2-29D242CA37D8}"/>
              </a:ext>
            </a:extLst>
          </p:cNvPr>
          <p:cNvSpPr txBox="1"/>
          <p:nvPr/>
        </p:nvSpPr>
        <p:spPr>
          <a:xfrm>
            <a:off x="7116417" y="278295"/>
            <a:ext cx="2663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Thử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5F17F-641D-B183-4EE4-5D3BB22A27C8}"/>
              </a:ext>
            </a:extLst>
          </p:cNvPr>
          <p:cNvSpPr txBox="1"/>
          <p:nvPr/>
        </p:nvSpPr>
        <p:spPr>
          <a:xfrm>
            <a:off x="7285008" y="924551"/>
            <a:ext cx="3064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8 106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2E2FC9-8410-775D-61BF-DB40076BC4C5}"/>
              </a:ext>
            </a:extLst>
          </p:cNvPr>
          <p:cNvSpPr txBox="1"/>
          <p:nvPr/>
        </p:nvSpPr>
        <p:spPr>
          <a:xfrm>
            <a:off x="8809423" y="1622865"/>
            <a:ext cx="979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0A1BBA-0C25-0A1E-07EB-365167DB9F12}"/>
              </a:ext>
            </a:extLst>
          </p:cNvPr>
          <p:cNvSpPr/>
          <p:nvPr/>
        </p:nvSpPr>
        <p:spPr>
          <a:xfrm>
            <a:off x="7258918" y="2384313"/>
            <a:ext cx="2047462" cy="5565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8CC3B5-2EDF-06F2-BC9E-3E9923CF85F7}"/>
              </a:ext>
            </a:extLst>
          </p:cNvPr>
          <p:cNvSpPr txBox="1"/>
          <p:nvPr/>
        </p:nvSpPr>
        <p:spPr>
          <a:xfrm>
            <a:off x="8820868" y="2422207"/>
            <a:ext cx="89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7B78BE-8369-6662-EFAF-F1F4EEE19761}"/>
              </a:ext>
            </a:extLst>
          </p:cNvPr>
          <p:cNvSpPr txBox="1"/>
          <p:nvPr/>
        </p:nvSpPr>
        <p:spPr>
          <a:xfrm>
            <a:off x="8478384" y="2414527"/>
            <a:ext cx="420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22432C-5758-73C6-C906-A2C6E5C73202}"/>
              </a:ext>
            </a:extLst>
          </p:cNvPr>
          <p:cNvSpPr txBox="1"/>
          <p:nvPr/>
        </p:nvSpPr>
        <p:spPr>
          <a:xfrm>
            <a:off x="6762140" y="1532266"/>
            <a:ext cx="602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0303E-5D01-6918-8775-FAF9E1E21C05}"/>
              </a:ext>
            </a:extLst>
          </p:cNvPr>
          <p:cNvSpPr txBox="1"/>
          <p:nvPr/>
        </p:nvSpPr>
        <p:spPr>
          <a:xfrm>
            <a:off x="8051001" y="2394648"/>
            <a:ext cx="589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C5F84B-B20A-6ABA-0FFA-4D125A01F1A9}"/>
              </a:ext>
            </a:extLst>
          </p:cNvPr>
          <p:cNvSpPr txBox="1"/>
          <p:nvPr/>
        </p:nvSpPr>
        <p:spPr>
          <a:xfrm>
            <a:off x="7199283" y="2414525"/>
            <a:ext cx="1063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D00EC8-8D70-C05A-5CB6-3F9063FFFF79}"/>
              </a:ext>
            </a:extLst>
          </p:cNvPr>
          <p:cNvSpPr txBox="1"/>
          <p:nvPr/>
        </p:nvSpPr>
        <p:spPr>
          <a:xfrm>
            <a:off x="6943725" y="3301081"/>
            <a:ext cx="3064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64 848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D6DFA6-BAFD-DA8A-0325-94DFF0D049AD}"/>
              </a:ext>
            </a:extLst>
          </p:cNvPr>
          <p:cNvSpPr txBox="1"/>
          <p:nvPr/>
        </p:nvSpPr>
        <p:spPr>
          <a:xfrm>
            <a:off x="8920371" y="3860248"/>
            <a:ext cx="1232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pc="600" dirty="0">
                <a:solidFill>
                  <a:srgbClr val="FF0000"/>
                </a:solidFill>
                <a:latin typeface="Calibri"/>
              </a:rPr>
              <a:t>1</a:t>
            </a:r>
            <a:endParaRPr kumimoji="0" lang="en-US" sz="5400" b="0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9F3E606-374B-A4BE-B42B-2399B9BDBC3B}"/>
              </a:ext>
            </a:extLst>
          </p:cNvPr>
          <p:cNvSpPr/>
          <p:nvPr/>
        </p:nvSpPr>
        <p:spPr>
          <a:xfrm>
            <a:off x="7056783" y="4770781"/>
            <a:ext cx="2375452" cy="596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338F78-BA74-5EC7-BE37-A254E036335E}"/>
              </a:ext>
            </a:extLst>
          </p:cNvPr>
          <p:cNvSpPr txBox="1"/>
          <p:nvPr/>
        </p:nvSpPr>
        <p:spPr>
          <a:xfrm>
            <a:off x="6589822" y="3938614"/>
            <a:ext cx="602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461954-2729-684E-9592-0DFBAF7DA0FC}"/>
              </a:ext>
            </a:extLst>
          </p:cNvPr>
          <p:cNvSpPr txBox="1"/>
          <p:nvPr/>
        </p:nvSpPr>
        <p:spPr>
          <a:xfrm>
            <a:off x="7073426" y="4760160"/>
            <a:ext cx="2941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64 849</a:t>
            </a:r>
          </a:p>
        </p:txBody>
      </p:sp>
    </p:spTree>
    <p:extLst>
      <p:ext uri="{BB962C8B-B14F-4D97-AF65-F5344CB8AC3E}">
        <p14:creationId xmlns:p14="http://schemas.microsoft.com/office/powerpoint/2010/main" val="24941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54" grpId="0"/>
      <p:bldP spid="2" grpId="0"/>
      <p:bldP spid="19" grpId="0"/>
      <p:bldP spid="21" grpId="0"/>
      <p:bldP spid="22" grpId="0" animBg="1"/>
      <p:bldP spid="24" grpId="0"/>
      <p:bldP spid="26" grpId="0"/>
      <p:bldP spid="38" grpId="0"/>
      <p:bldP spid="39" grpId="0"/>
      <p:bldP spid="40" grpId="0"/>
      <p:bldP spid="41" grpId="0"/>
      <p:bldP spid="42" grpId="0"/>
      <p:bldP spid="43" grpId="0" animBg="1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978" y="0"/>
            <a:ext cx="2205424" cy="1309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35904" y="341172"/>
            <a:ext cx="3648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Tính</a:t>
            </a:r>
            <a:r>
              <a:rPr kumimoji="0" lang="en-US" sz="54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nhẩm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7" name="Picture 43" descr="question_pop_up_from_box_rotate_hg_clr">
            <a:extLst>
              <a:ext uri="{FF2B5EF4-FFF2-40B4-BE49-F238E27FC236}">
                <a16:creationId xmlns:a16="http://schemas.microsoft.com/office/drawing/2014/main" id="{816DBA8D-40E6-41B2-87E0-1DFAD47F17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40" y="485113"/>
            <a:ext cx="6858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FC0D55-E193-5A89-1B7A-85E93E966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431" y="1701762"/>
            <a:ext cx="8753475" cy="2000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FCA54B-73C2-AD3C-0DA5-33029DFF6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101" y="4255838"/>
            <a:ext cx="2914650" cy="1695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A54B23-57FA-776F-6EC3-0685627EF491}"/>
              </a:ext>
            </a:extLst>
          </p:cNvPr>
          <p:cNvSpPr txBox="1"/>
          <p:nvPr/>
        </p:nvSpPr>
        <p:spPr>
          <a:xfrm>
            <a:off x="4417764" y="1883885"/>
            <a:ext cx="267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30 000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CE1FAA-0A4C-2239-F9CF-B0E8087292E9}"/>
              </a:ext>
            </a:extLst>
          </p:cNvPr>
          <p:cNvSpPr txBox="1"/>
          <p:nvPr/>
        </p:nvSpPr>
        <p:spPr>
          <a:xfrm>
            <a:off x="4439797" y="2688117"/>
            <a:ext cx="267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96 000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2742DF-53F4-2FF2-B5A4-F085C6FF9BBA}"/>
              </a:ext>
            </a:extLst>
          </p:cNvPr>
          <p:cNvSpPr txBox="1"/>
          <p:nvPr/>
        </p:nvSpPr>
        <p:spPr>
          <a:xfrm>
            <a:off x="9882129" y="1850835"/>
            <a:ext cx="267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40 000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F00CC-2C50-5837-8471-12580FE4D410}"/>
              </a:ext>
            </a:extLst>
          </p:cNvPr>
          <p:cNvSpPr txBox="1"/>
          <p:nvPr/>
        </p:nvSpPr>
        <p:spPr>
          <a:xfrm>
            <a:off x="9893146" y="2655066"/>
            <a:ext cx="267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B0C2B-4172-1647-471D-6DEF5F28E9AB}"/>
              </a:ext>
            </a:extLst>
          </p:cNvPr>
          <p:cNvSpPr txBox="1"/>
          <p:nvPr/>
        </p:nvSpPr>
        <p:spPr>
          <a:xfrm>
            <a:off x="7083845" y="4494884"/>
            <a:ext cx="267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6 000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7D4A7-12A9-F772-4F0E-78FC7924B77A}"/>
              </a:ext>
            </a:extLst>
          </p:cNvPr>
          <p:cNvSpPr txBox="1"/>
          <p:nvPr/>
        </p:nvSpPr>
        <p:spPr>
          <a:xfrm>
            <a:off x="7094862" y="5299115"/>
            <a:ext cx="267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4 000</a:t>
            </a:r>
          </a:p>
        </p:txBody>
      </p:sp>
    </p:spTree>
    <p:extLst>
      <p:ext uri="{BB962C8B-B14F-4D97-AF65-F5344CB8AC3E}">
        <p14:creationId xmlns:p14="http://schemas.microsoft.com/office/powerpoint/2010/main" val="261425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978" y="0"/>
            <a:ext cx="2205424" cy="1309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3.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8626" y="385239"/>
            <a:ext cx="868129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Người ta lắp bánh xe vào các ô tô, mỗi ô tô cần phải lắp 4 bánh xe. Hỏi có 1 634 bánh xe thì lắp được nhiều nhất bao nhiêu ô tô như thế và còn thừa mấy cái bánh xe?</a:t>
            </a:r>
            <a:endParaRPr kumimoji="0" lang="en-U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27" name="Picture 43" descr="question_pop_up_from_box_rotate_hg_clr">
            <a:extLst>
              <a:ext uri="{FF2B5EF4-FFF2-40B4-BE49-F238E27FC236}">
                <a16:creationId xmlns:a16="http://schemas.microsoft.com/office/drawing/2014/main" id="{816DBA8D-40E6-41B2-87E0-1DFAD47F17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40" y="485113"/>
            <a:ext cx="6858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E6C2594B-7848-E2E8-E4C4-E02D59F6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48" y="2991716"/>
            <a:ext cx="1057359" cy="11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23DF7B0-4300-C8BC-49BB-A21AD7E9E893}"/>
              </a:ext>
            </a:extLst>
          </p:cNvPr>
          <p:cNvSpPr/>
          <p:nvPr/>
        </p:nvSpPr>
        <p:spPr>
          <a:xfrm>
            <a:off x="2912272" y="2786761"/>
            <a:ext cx="8203747" cy="1527190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biết lắp được nhiều nhất bao nhiêu ô tô như thế và còn thừa mấy cái bánh xe ta làm như thế nào?</a:t>
            </a:r>
            <a:endParaRPr lang="vi-VN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C50D295-B5C0-9225-F926-6E3DA266A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567" y="4687291"/>
            <a:ext cx="1134359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1F720F0-526E-31E7-39D4-22F7498856DF}"/>
              </a:ext>
            </a:extLst>
          </p:cNvPr>
          <p:cNvSpPr/>
          <p:nvPr/>
        </p:nvSpPr>
        <p:spPr>
          <a:xfrm>
            <a:off x="5442012" y="4795664"/>
            <a:ext cx="3354105" cy="938952"/>
          </a:xfrm>
          <a:prstGeom prst="wedgeRoundRectCallout">
            <a:avLst>
              <a:gd name="adj1" fmla="val 53484"/>
              <a:gd name="adj2" fmla="val -17644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fr-FR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fr-F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fr-F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fr-F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chia: 1 634 : 4</a:t>
            </a:r>
            <a:endParaRPr lang="vi-VN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7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1830232" y="1389541"/>
            <a:ext cx="8820429" cy="4805560"/>
          </a:xfrm>
          <a:custGeom>
            <a:avLst/>
            <a:gdLst>
              <a:gd name="connsiteX0" fmla="*/ 0 w 8990715"/>
              <a:gd name="connsiteY0" fmla="*/ 733544 h 4401178"/>
              <a:gd name="connsiteX1" fmla="*/ 733544 w 8990715"/>
              <a:gd name="connsiteY1" fmla="*/ 0 h 4401178"/>
              <a:gd name="connsiteX2" fmla="*/ 8257171 w 8990715"/>
              <a:gd name="connsiteY2" fmla="*/ 0 h 4401178"/>
              <a:gd name="connsiteX3" fmla="*/ 8990715 w 8990715"/>
              <a:gd name="connsiteY3" fmla="*/ 733544 h 4401178"/>
              <a:gd name="connsiteX4" fmla="*/ 8990715 w 8990715"/>
              <a:gd name="connsiteY4" fmla="*/ 3667634 h 4401178"/>
              <a:gd name="connsiteX5" fmla="*/ 8257171 w 8990715"/>
              <a:gd name="connsiteY5" fmla="*/ 4401178 h 4401178"/>
              <a:gd name="connsiteX6" fmla="*/ 733544 w 8990715"/>
              <a:gd name="connsiteY6" fmla="*/ 4401178 h 4401178"/>
              <a:gd name="connsiteX7" fmla="*/ 0 w 8990715"/>
              <a:gd name="connsiteY7" fmla="*/ 3667634 h 4401178"/>
              <a:gd name="connsiteX8" fmla="*/ 0 w 8990715"/>
              <a:gd name="connsiteY8" fmla="*/ 733544 h 440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0715" h="4401178" fill="none" extrusionOk="0">
                <a:moveTo>
                  <a:pt x="0" y="733544"/>
                </a:moveTo>
                <a:cubicBezTo>
                  <a:pt x="285" y="336123"/>
                  <a:pt x="341155" y="21374"/>
                  <a:pt x="733544" y="0"/>
                </a:cubicBezTo>
                <a:cubicBezTo>
                  <a:pt x="3135201" y="72427"/>
                  <a:pt x="5542412" y="61419"/>
                  <a:pt x="8257171" y="0"/>
                </a:cubicBezTo>
                <a:cubicBezTo>
                  <a:pt x="8657976" y="-29739"/>
                  <a:pt x="8925517" y="308698"/>
                  <a:pt x="8990715" y="733544"/>
                </a:cubicBezTo>
                <a:cubicBezTo>
                  <a:pt x="9091591" y="1030171"/>
                  <a:pt x="8883402" y="2773761"/>
                  <a:pt x="8990715" y="3667634"/>
                </a:cubicBezTo>
                <a:cubicBezTo>
                  <a:pt x="8991824" y="4067130"/>
                  <a:pt x="8651893" y="4389516"/>
                  <a:pt x="8257171" y="4401178"/>
                </a:cubicBezTo>
                <a:cubicBezTo>
                  <a:pt x="4664313" y="4431005"/>
                  <a:pt x="1604856" y="4321872"/>
                  <a:pt x="733544" y="4401178"/>
                </a:cubicBezTo>
                <a:cubicBezTo>
                  <a:pt x="341147" y="4399739"/>
                  <a:pt x="-30939" y="4078877"/>
                  <a:pt x="0" y="3667634"/>
                </a:cubicBezTo>
                <a:cubicBezTo>
                  <a:pt x="50037" y="2663839"/>
                  <a:pt x="770" y="1724953"/>
                  <a:pt x="0" y="733544"/>
                </a:cubicBezTo>
                <a:close/>
              </a:path>
              <a:path w="8990715" h="4401178" stroke="0" extrusionOk="0">
                <a:moveTo>
                  <a:pt x="0" y="733544"/>
                </a:moveTo>
                <a:cubicBezTo>
                  <a:pt x="32526" y="337285"/>
                  <a:pt x="363327" y="72730"/>
                  <a:pt x="733544" y="0"/>
                </a:cubicBezTo>
                <a:cubicBezTo>
                  <a:pt x="4113652" y="123000"/>
                  <a:pt x="6583136" y="-96860"/>
                  <a:pt x="8257171" y="0"/>
                </a:cubicBezTo>
                <a:cubicBezTo>
                  <a:pt x="8646734" y="-11860"/>
                  <a:pt x="8996463" y="316831"/>
                  <a:pt x="8990715" y="733544"/>
                </a:cubicBezTo>
                <a:cubicBezTo>
                  <a:pt x="8993888" y="1390920"/>
                  <a:pt x="9084982" y="2463548"/>
                  <a:pt x="8990715" y="3667634"/>
                </a:cubicBezTo>
                <a:cubicBezTo>
                  <a:pt x="8982484" y="4075741"/>
                  <a:pt x="8587365" y="4388915"/>
                  <a:pt x="8257171" y="4401178"/>
                </a:cubicBezTo>
                <a:cubicBezTo>
                  <a:pt x="5079891" y="4240471"/>
                  <a:pt x="4396230" y="4440845"/>
                  <a:pt x="733544" y="4401178"/>
                </a:cubicBezTo>
                <a:cubicBezTo>
                  <a:pt x="256939" y="4386741"/>
                  <a:pt x="-55090" y="4047802"/>
                  <a:pt x="0" y="3667634"/>
                </a:cubicBezTo>
                <a:cubicBezTo>
                  <a:pt x="32216" y="2749122"/>
                  <a:pt x="57206" y="2147021"/>
                  <a:pt x="0" y="7335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80599" y="33862"/>
            <a:ext cx="26180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0">
                  <a:solidFill>
                    <a:srgbClr val="00206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 w="0">
                  <a:solidFill>
                    <a:srgbClr val="00206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9896" r="5227" b="16325"/>
          <a:stretch>
            <a:fillRect/>
          </a:stretch>
        </p:blipFill>
        <p:spPr>
          <a:xfrm>
            <a:off x="1833395" y="1458414"/>
            <a:ext cx="8735368" cy="4657060"/>
          </a:xfrm>
          <a:prstGeom prst="roundRect">
            <a:avLst/>
          </a:prstGeom>
        </p:spPr>
      </p:pic>
      <p:sp>
        <p:nvSpPr>
          <p:cNvPr id="20" name="Content Placeholder 2"/>
          <p:cNvSpPr txBox="1"/>
          <p:nvPr/>
        </p:nvSpPr>
        <p:spPr>
          <a:xfrm>
            <a:off x="4051728" y="1723373"/>
            <a:ext cx="4484704" cy="668455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760" indent="-255905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665" indent="-228600" algn="l" rtl="0" eaLnBrk="1" latinLnBrk="0" hangingPunct="1">
              <a:spcBef>
                <a:spcPts val="325"/>
              </a:spcBef>
              <a:buClr>
                <a:schemeClr val="accent1"/>
              </a:buClr>
              <a:buFont typeface="Verdana" panose="020B0604030504040204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365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65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565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165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13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73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anose="05040102010807070707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giải: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58D9C-B204-4E09-AC5C-14969929CA39}"/>
              </a:ext>
            </a:extLst>
          </p:cNvPr>
          <p:cNvSpPr/>
          <p:nvPr/>
        </p:nvSpPr>
        <p:spPr>
          <a:xfrm>
            <a:off x="2146300" y="2382854"/>
            <a:ext cx="8507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Thực hiện phép chia: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9E47A2-6217-5CC9-9CBC-F65ADDDB1F9C}"/>
              </a:ext>
            </a:extLst>
          </p:cNvPr>
          <p:cNvSpPr/>
          <p:nvPr/>
        </p:nvSpPr>
        <p:spPr>
          <a:xfrm>
            <a:off x="2212401" y="2977765"/>
            <a:ext cx="8507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1 634 : 4 = 408 (dư 2)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C7C30D-27BA-C43C-D09A-D063BA40BD42}"/>
              </a:ext>
            </a:extLst>
          </p:cNvPr>
          <p:cNvSpPr/>
          <p:nvPr/>
        </p:nvSpPr>
        <p:spPr>
          <a:xfrm>
            <a:off x="2212401" y="3616744"/>
            <a:ext cx="8507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Vậy 1 634 bánh xe lắp được nhiều </a:t>
            </a:r>
            <a:r>
              <a:rPr lang="vi-VN" altLang="en-US" sz="3200" b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 408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04CAAB-F849-D99A-CBC4-A1B170A63583}"/>
              </a:ext>
            </a:extLst>
          </p:cNvPr>
          <p:cNvSpPr/>
          <p:nvPr/>
        </p:nvSpPr>
        <p:spPr>
          <a:xfrm>
            <a:off x="1833395" y="4236669"/>
            <a:ext cx="8507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ô tô </a:t>
            </a:r>
            <a:r>
              <a:rPr lang="vi-VN" altLang="en-US" sz="3200" b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 </a:t>
            </a:r>
            <a:r>
              <a:rPr lang="vi-VN" altLang="en-US" sz="32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thừa 2 bánh xe.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691E48-3120-1DBA-2F32-EBCD89965156}"/>
              </a:ext>
            </a:extLst>
          </p:cNvPr>
          <p:cNvSpPr/>
          <p:nvPr/>
        </p:nvSpPr>
        <p:spPr>
          <a:xfrm>
            <a:off x="3591499" y="4883684"/>
            <a:ext cx="6952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 số: 408 ô tô và thừa 2 bánh xe.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4" grpId="0"/>
      <p:bldP spid="5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8557" y="-2318305"/>
            <a:ext cx="6224681" cy="11494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02"/>
          <a:stretch>
            <a:fillRect/>
          </a:stretch>
        </p:blipFill>
        <p:spPr>
          <a:xfrm>
            <a:off x="8168724" y="2653963"/>
            <a:ext cx="3071134" cy="440721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0332203" y="-2285"/>
            <a:ext cx="419196" cy="123218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" y="101011"/>
            <a:ext cx="571630" cy="78757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287" y="91173"/>
            <a:ext cx="444494" cy="73259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52" y="608006"/>
            <a:ext cx="532692" cy="561167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52459" y="1169050"/>
            <a:ext cx="8381295" cy="3046988"/>
          </a:xfrm>
          <a:prstGeom prst="rect">
            <a:avLst/>
          </a:prstGeom>
          <a:noFill/>
          <a:effectLst>
            <a:glow rad="762000">
              <a:schemeClr val="accent1"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12700">
                  <a:noFill/>
                </a:ln>
                <a:solidFill>
                  <a:srgbClr val="FF0000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sz="9600" b="0" i="0" u="none" strike="noStrike" kern="1200" cap="none" spc="0" normalizeH="0" baseline="0" noProof="0" dirty="0">
                <a:ln w="12700">
                  <a:noFill/>
                </a:ln>
                <a:solidFill>
                  <a:srgbClr val="FF0000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12700">
                  <a:noFill/>
                </a:ln>
                <a:solidFill>
                  <a:srgbClr val="FF0000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9600" b="0" i="0" u="none" strike="noStrike" kern="1200" cap="none" spc="0" normalizeH="0" baseline="0" noProof="0" dirty="0">
                <a:ln w="12700">
                  <a:noFill/>
                </a:ln>
                <a:solidFill>
                  <a:srgbClr val="FF0000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12700">
                  <a:noFill/>
                </a:ln>
                <a:solidFill>
                  <a:srgbClr val="FF0000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endParaRPr kumimoji="0" lang="en-US" sz="9600" b="0" i="0" u="none" strike="noStrike" kern="1200" cap="none" spc="0" normalizeH="0" baseline="0" noProof="0" dirty="0">
              <a:ln w="12700">
                <a:noFill/>
              </a:ln>
              <a:solidFill>
                <a:srgbClr val="FF0000"/>
              </a:solidFill>
              <a:effectLst>
                <a:glow rad="406400">
                  <a:prstClr val="white"/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12700">
                  <a:noFill/>
                </a:ln>
                <a:solidFill>
                  <a:srgbClr val="FF0000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12700">
                  <a:noFill/>
                </a:ln>
                <a:solidFill>
                  <a:srgbClr val="FF0000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9600" b="0" i="0" u="none" strike="noStrike" kern="1200" cap="none" spc="0" normalizeH="0" baseline="0" noProof="0" dirty="0">
                <a:ln w="12700">
                  <a:noFill/>
                </a:ln>
                <a:solidFill>
                  <a:srgbClr val="FF0000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12700">
                  <a:noFill/>
                </a:ln>
                <a:solidFill>
                  <a:srgbClr val="FF0000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sz="9600" b="0" i="0" u="none" strike="noStrike" kern="1200" cap="none" spc="0" normalizeH="0" baseline="0" noProof="0" dirty="0">
                <a:ln w="12700">
                  <a:noFill/>
                </a:ln>
                <a:solidFill>
                  <a:srgbClr val="FF0000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0"/>
          <a:stretch>
            <a:fillRect/>
          </a:stretch>
        </p:blipFill>
        <p:spPr>
          <a:xfrm>
            <a:off x="556467" y="2768403"/>
            <a:ext cx="2526002" cy="451778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06" y="3873008"/>
            <a:ext cx="1926122" cy="250280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454307" y="1065233"/>
            <a:ext cx="8553695" cy="4304258"/>
            <a:chOff x="2283038" y="1143000"/>
            <a:chExt cx="7476880" cy="4397541"/>
          </a:xfrm>
        </p:grpSpPr>
        <p:grpSp>
          <p:nvGrpSpPr>
            <p:cNvPr id="7" name="组合 6"/>
            <p:cNvGrpSpPr/>
            <p:nvPr/>
          </p:nvGrpSpPr>
          <p:grpSpPr>
            <a:xfrm>
              <a:off x="2283038" y="1143000"/>
              <a:ext cx="7365451" cy="4355203"/>
              <a:chOff x="504264" y="593486"/>
              <a:chExt cx="6886100" cy="407176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744"/>
              <a:stretch>
                <a:fillRect/>
              </a:stretch>
            </p:blipFill>
            <p:spPr>
              <a:xfrm rot="10800000">
                <a:off x="504264" y="593486"/>
                <a:ext cx="6886100" cy="2035880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744"/>
              <a:stretch>
                <a:fillRect/>
              </a:stretch>
            </p:blipFill>
            <p:spPr>
              <a:xfrm rot="10800000" flipV="1">
                <a:off x="504264" y="2629367"/>
                <a:ext cx="6886100" cy="2035880"/>
              </a:xfrm>
              <a:prstGeom prst="rect">
                <a:avLst/>
              </a:prstGeom>
            </p:spPr>
          </p:pic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74" b="69815"/>
            <a:stretch>
              <a:fillRect/>
            </a:stretch>
          </p:blipFill>
          <p:spPr>
            <a:xfrm rot="9482398">
              <a:off x="7449738" y="3470456"/>
              <a:ext cx="2310180" cy="207008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835" b="76076"/>
            <a:stretch>
              <a:fillRect/>
            </a:stretch>
          </p:blipFill>
          <p:spPr>
            <a:xfrm>
              <a:off x="2454584" y="1400012"/>
              <a:ext cx="2389810" cy="1640665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098" y="296456"/>
            <a:ext cx="2359449" cy="2859270"/>
          </a:xfrm>
          <a:prstGeom prst="rect">
            <a:avLst/>
          </a:prstGeom>
        </p:spPr>
      </p:pic>
      <p:pic>
        <p:nvPicPr>
          <p:cNvPr id="19" name="Picture 18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22" name="Picture 21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hệ page: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/>
              </a:rPr>
              <a:t>https://www.facebook.com/teamKTUTS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24" name="Picture 23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F61CDB-6B77-E181-8ADE-82F96A20C0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8121" y="2607428"/>
            <a:ext cx="6358679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96"/>
          <a:stretch>
            <a:fillRect/>
          </a:stretch>
        </p:blipFill>
        <p:spPr>
          <a:xfrm>
            <a:off x="1" y="1865"/>
            <a:ext cx="12202003" cy="6850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pic>
        <p:nvPicPr>
          <p:cNvPr id="16" name="nhact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552453" y="5991712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5" y="5215981"/>
            <a:ext cx="1347333" cy="96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40" y="5215981"/>
            <a:ext cx="1347333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5" y="3054758"/>
            <a:ext cx="1347333" cy="96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40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6"/>
            <a:ext cx="2138141" cy="2941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4" y="3752480"/>
            <a:ext cx="1169521" cy="14635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7255" y="2465040"/>
            <a:ext cx="4407783" cy="1863941"/>
            <a:chOff x="407254" y="2465040"/>
            <a:chExt cx="4407783" cy="18639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Freeform: Shape 25"/>
                <p:cNvSpPr/>
                <p:nvPr/>
              </p:nvSpPr>
              <p:spPr>
                <a:xfrm flipH="1">
                  <a:off x="418429" y="2465042"/>
                  <a:ext cx="4396608" cy="1863939"/>
                </a:xfrm>
                <a:custGeom>
                  <a:avLst/>
                  <a:gdLst>
                    <a:gd name="connsiteX0" fmla="*/ 708935 w 4772605"/>
                    <a:gd name="connsiteY0" fmla="*/ 0 h 1863939"/>
                    <a:gd name="connsiteX1" fmla="*/ 4461942 w 4772605"/>
                    <a:gd name="connsiteY1" fmla="*/ 0 h 1863939"/>
                    <a:gd name="connsiteX2" fmla="*/ 4772605 w 4772605"/>
                    <a:gd name="connsiteY2" fmla="*/ 310663 h 1863939"/>
                    <a:gd name="connsiteX3" fmla="*/ 4772605 w 4772605"/>
                    <a:gd name="connsiteY3" fmla="*/ 1553276 h 1863939"/>
                    <a:gd name="connsiteX4" fmla="*/ 4461942 w 4772605"/>
                    <a:gd name="connsiteY4" fmla="*/ 1863939 h 1863939"/>
                    <a:gd name="connsiteX5" fmla="*/ 708935 w 4772605"/>
                    <a:gd name="connsiteY5" fmla="*/ 1863939 h 1863939"/>
                    <a:gd name="connsiteX6" fmla="*/ 398272 w 4772605"/>
                    <a:gd name="connsiteY6" fmla="*/ 1553276 h 1863939"/>
                    <a:gd name="connsiteX7" fmla="*/ 398272 w 4772605"/>
                    <a:gd name="connsiteY7" fmla="*/ 622317 h 1863939"/>
                    <a:gd name="connsiteX8" fmla="*/ 0 w 4772605"/>
                    <a:gd name="connsiteY8" fmla="*/ 622317 h 1863939"/>
                    <a:gd name="connsiteX9" fmla="*/ 398272 w 4772605"/>
                    <a:gd name="connsiteY9" fmla="*/ 446165 h 1863939"/>
                    <a:gd name="connsiteX10" fmla="*/ 398272 w 4772605"/>
                    <a:gd name="connsiteY10" fmla="*/ 310663 h 1863939"/>
                    <a:gd name="connsiteX11" fmla="*/ 708935 w 4772605"/>
                    <a:gd name="connsiteY11" fmla="*/ 0 h 186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72605" h="1863939">
                      <a:moveTo>
                        <a:pt x="708935" y="0"/>
                      </a:moveTo>
                      <a:lnTo>
                        <a:pt x="4461942" y="0"/>
                      </a:lnTo>
                      <a:cubicBezTo>
                        <a:pt x="4633516" y="0"/>
                        <a:pt x="4772605" y="139089"/>
                        <a:pt x="4772605" y="310663"/>
                      </a:cubicBezTo>
                      <a:lnTo>
                        <a:pt x="4772605" y="1553276"/>
                      </a:lnTo>
                      <a:cubicBezTo>
                        <a:pt x="4772605" y="1724850"/>
                        <a:pt x="4633516" y="1863939"/>
                        <a:pt x="4461942" y="1863939"/>
                      </a:cubicBezTo>
                      <a:lnTo>
                        <a:pt x="708935" y="1863939"/>
                      </a:lnTo>
                      <a:cubicBezTo>
                        <a:pt x="537361" y="1863939"/>
                        <a:pt x="398272" y="1724850"/>
                        <a:pt x="398272" y="1553276"/>
                      </a:cubicBezTo>
                      <a:lnTo>
                        <a:pt x="398272" y="622317"/>
                      </a:lnTo>
                      <a:lnTo>
                        <a:pt x="0" y="622317"/>
                      </a:lnTo>
                      <a:lnTo>
                        <a:pt x="398272" y="446165"/>
                      </a:lnTo>
                      <a:lnTo>
                        <a:pt x="398272" y="310663"/>
                      </a:lnTo>
                      <a:cubicBezTo>
                        <a:pt x="398272" y="139089"/>
                        <a:pt x="537361" y="0"/>
                        <a:pt x="70893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9C504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vi-V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kumimoji="0" lang="vi-V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Freeform: Shap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18429" y="2465042"/>
                  <a:ext cx="4396608" cy="1863939"/>
                </a:xfrm>
                <a:custGeom>
                  <a:avLst/>
                  <a:gdLst>
                    <a:gd name="connsiteX0" fmla="*/ 708935 w 4772605"/>
                    <a:gd name="connsiteY0" fmla="*/ 0 h 1863939"/>
                    <a:gd name="connsiteX1" fmla="*/ 4461942 w 4772605"/>
                    <a:gd name="connsiteY1" fmla="*/ 0 h 1863939"/>
                    <a:gd name="connsiteX2" fmla="*/ 4772605 w 4772605"/>
                    <a:gd name="connsiteY2" fmla="*/ 310663 h 1863939"/>
                    <a:gd name="connsiteX3" fmla="*/ 4772605 w 4772605"/>
                    <a:gd name="connsiteY3" fmla="*/ 1553276 h 1863939"/>
                    <a:gd name="connsiteX4" fmla="*/ 4461942 w 4772605"/>
                    <a:gd name="connsiteY4" fmla="*/ 1863939 h 1863939"/>
                    <a:gd name="connsiteX5" fmla="*/ 708935 w 4772605"/>
                    <a:gd name="connsiteY5" fmla="*/ 1863939 h 1863939"/>
                    <a:gd name="connsiteX6" fmla="*/ 398272 w 4772605"/>
                    <a:gd name="connsiteY6" fmla="*/ 1553276 h 1863939"/>
                    <a:gd name="connsiteX7" fmla="*/ 398272 w 4772605"/>
                    <a:gd name="connsiteY7" fmla="*/ 622317 h 1863939"/>
                    <a:gd name="connsiteX8" fmla="*/ 0 w 4772605"/>
                    <a:gd name="connsiteY8" fmla="*/ 622317 h 1863939"/>
                    <a:gd name="connsiteX9" fmla="*/ 398272 w 4772605"/>
                    <a:gd name="connsiteY9" fmla="*/ 446165 h 1863939"/>
                    <a:gd name="connsiteX10" fmla="*/ 398272 w 4772605"/>
                    <a:gd name="connsiteY10" fmla="*/ 310663 h 1863939"/>
                    <a:gd name="connsiteX11" fmla="*/ 708935 w 4772605"/>
                    <a:gd name="connsiteY11" fmla="*/ 0 h 186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72605" h="1863939">
                      <a:moveTo>
                        <a:pt x="708935" y="0"/>
                      </a:moveTo>
                      <a:lnTo>
                        <a:pt x="4461942" y="0"/>
                      </a:lnTo>
                      <a:cubicBezTo>
                        <a:pt x="4633516" y="0"/>
                        <a:pt x="4772605" y="139089"/>
                        <a:pt x="4772605" y="310663"/>
                      </a:cubicBezTo>
                      <a:lnTo>
                        <a:pt x="4772605" y="1553276"/>
                      </a:lnTo>
                      <a:cubicBezTo>
                        <a:pt x="4772605" y="1724850"/>
                        <a:pt x="4633516" y="1863939"/>
                        <a:pt x="4461942" y="1863939"/>
                      </a:cubicBezTo>
                      <a:lnTo>
                        <a:pt x="708935" y="1863939"/>
                      </a:lnTo>
                      <a:cubicBezTo>
                        <a:pt x="537361" y="1863939"/>
                        <a:pt x="398272" y="1724850"/>
                        <a:pt x="398272" y="1553276"/>
                      </a:cubicBezTo>
                      <a:lnTo>
                        <a:pt x="398272" y="622317"/>
                      </a:lnTo>
                      <a:lnTo>
                        <a:pt x="0" y="622317"/>
                      </a:lnTo>
                      <a:lnTo>
                        <a:pt x="398272" y="446165"/>
                      </a:lnTo>
                      <a:lnTo>
                        <a:pt x="398272" y="310663"/>
                      </a:lnTo>
                      <a:cubicBezTo>
                        <a:pt x="398272" y="139089"/>
                        <a:pt x="537361" y="0"/>
                        <a:pt x="708935" y="0"/>
                      </a:cubicBezTo>
                      <a:close/>
                    </a:path>
                  </a:pathLst>
                </a:custGeom>
                <a:blipFill rotWithShape="1">
                  <a:blip r:embed="rId17"/>
                </a:blipFill>
                <a:ln w="28575">
                  <a:solidFill>
                    <a:srgbClr val="9C504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: Rounded Corners 10"/>
                <p:cNvSpPr/>
                <p:nvPr/>
              </p:nvSpPr>
              <p:spPr>
                <a:xfrm>
                  <a:off x="407254" y="2465040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𝟐𝟔𝟑</m:t>
                        </m:r>
                      </m:oMath>
                    </m:oMathPara>
                  </a14:m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: Rounded Corners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254" y="2465040"/>
                  <a:ext cx="4035311" cy="1844109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385934" y="4765636"/>
            <a:ext cx="4401307" cy="1863939"/>
            <a:chOff x="413731" y="4651605"/>
            <a:chExt cx="4401306" cy="1863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Freeform: Shape 29"/>
                <p:cNvSpPr/>
                <p:nvPr/>
              </p:nvSpPr>
              <p:spPr>
                <a:xfrm flipH="1">
                  <a:off x="428436" y="4651605"/>
                  <a:ext cx="4386601" cy="1863939"/>
                </a:xfrm>
                <a:custGeom>
                  <a:avLst/>
                  <a:gdLst>
                    <a:gd name="connsiteX0" fmla="*/ 708935 w 4772605"/>
                    <a:gd name="connsiteY0" fmla="*/ 0 h 1863939"/>
                    <a:gd name="connsiteX1" fmla="*/ 4461942 w 4772605"/>
                    <a:gd name="connsiteY1" fmla="*/ 0 h 1863939"/>
                    <a:gd name="connsiteX2" fmla="*/ 4772605 w 4772605"/>
                    <a:gd name="connsiteY2" fmla="*/ 310663 h 1863939"/>
                    <a:gd name="connsiteX3" fmla="*/ 4772605 w 4772605"/>
                    <a:gd name="connsiteY3" fmla="*/ 1553276 h 1863939"/>
                    <a:gd name="connsiteX4" fmla="*/ 4461942 w 4772605"/>
                    <a:gd name="connsiteY4" fmla="*/ 1863939 h 1863939"/>
                    <a:gd name="connsiteX5" fmla="*/ 708935 w 4772605"/>
                    <a:gd name="connsiteY5" fmla="*/ 1863939 h 1863939"/>
                    <a:gd name="connsiteX6" fmla="*/ 398272 w 4772605"/>
                    <a:gd name="connsiteY6" fmla="*/ 1553276 h 1863939"/>
                    <a:gd name="connsiteX7" fmla="*/ 398272 w 4772605"/>
                    <a:gd name="connsiteY7" fmla="*/ 622317 h 1863939"/>
                    <a:gd name="connsiteX8" fmla="*/ 0 w 4772605"/>
                    <a:gd name="connsiteY8" fmla="*/ 622317 h 1863939"/>
                    <a:gd name="connsiteX9" fmla="*/ 398272 w 4772605"/>
                    <a:gd name="connsiteY9" fmla="*/ 446165 h 1863939"/>
                    <a:gd name="connsiteX10" fmla="*/ 398272 w 4772605"/>
                    <a:gd name="connsiteY10" fmla="*/ 310663 h 1863939"/>
                    <a:gd name="connsiteX11" fmla="*/ 708935 w 4772605"/>
                    <a:gd name="connsiteY11" fmla="*/ 0 h 186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72605" h="1863939">
                      <a:moveTo>
                        <a:pt x="708935" y="0"/>
                      </a:moveTo>
                      <a:lnTo>
                        <a:pt x="4461942" y="0"/>
                      </a:lnTo>
                      <a:cubicBezTo>
                        <a:pt x="4633516" y="0"/>
                        <a:pt x="4772605" y="139089"/>
                        <a:pt x="4772605" y="310663"/>
                      </a:cubicBezTo>
                      <a:lnTo>
                        <a:pt x="4772605" y="1553276"/>
                      </a:lnTo>
                      <a:cubicBezTo>
                        <a:pt x="4772605" y="1724850"/>
                        <a:pt x="4633516" y="1863939"/>
                        <a:pt x="4461942" y="1863939"/>
                      </a:cubicBezTo>
                      <a:lnTo>
                        <a:pt x="708935" y="1863939"/>
                      </a:lnTo>
                      <a:cubicBezTo>
                        <a:pt x="537361" y="1863939"/>
                        <a:pt x="398272" y="1724850"/>
                        <a:pt x="398272" y="1553276"/>
                      </a:cubicBezTo>
                      <a:lnTo>
                        <a:pt x="398272" y="622317"/>
                      </a:lnTo>
                      <a:lnTo>
                        <a:pt x="0" y="622317"/>
                      </a:lnTo>
                      <a:lnTo>
                        <a:pt x="398272" y="446165"/>
                      </a:lnTo>
                      <a:lnTo>
                        <a:pt x="398272" y="310663"/>
                      </a:lnTo>
                      <a:cubicBezTo>
                        <a:pt x="398272" y="139089"/>
                        <a:pt x="537361" y="0"/>
                        <a:pt x="70893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9C504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𝟐𝟔𝟐</m:t>
                        </m:r>
                      </m:oMath>
                    </m:oMathPara>
                  </a14:m>
                  <a:endParaRPr lang="en-US" sz="4800" dirty="0">
                    <a:solidFill>
                      <a:srgbClr val="9C5043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Freeform: Shap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28436" y="4651605"/>
                  <a:ext cx="4386601" cy="1863939"/>
                </a:xfrm>
                <a:custGeom>
                  <a:avLst/>
                  <a:gdLst>
                    <a:gd name="connsiteX0" fmla="*/ 708935 w 4772605"/>
                    <a:gd name="connsiteY0" fmla="*/ 0 h 1863939"/>
                    <a:gd name="connsiteX1" fmla="*/ 4461942 w 4772605"/>
                    <a:gd name="connsiteY1" fmla="*/ 0 h 1863939"/>
                    <a:gd name="connsiteX2" fmla="*/ 4772605 w 4772605"/>
                    <a:gd name="connsiteY2" fmla="*/ 310663 h 1863939"/>
                    <a:gd name="connsiteX3" fmla="*/ 4772605 w 4772605"/>
                    <a:gd name="connsiteY3" fmla="*/ 1553276 h 1863939"/>
                    <a:gd name="connsiteX4" fmla="*/ 4461942 w 4772605"/>
                    <a:gd name="connsiteY4" fmla="*/ 1863939 h 1863939"/>
                    <a:gd name="connsiteX5" fmla="*/ 708935 w 4772605"/>
                    <a:gd name="connsiteY5" fmla="*/ 1863939 h 1863939"/>
                    <a:gd name="connsiteX6" fmla="*/ 398272 w 4772605"/>
                    <a:gd name="connsiteY6" fmla="*/ 1553276 h 1863939"/>
                    <a:gd name="connsiteX7" fmla="*/ 398272 w 4772605"/>
                    <a:gd name="connsiteY7" fmla="*/ 622317 h 1863939"/>
                    <a:gd name="connsiteX8" fmla="*/ 0 w 4772605"/>
                    <a:gd name="connsiteY8" fmla="*/ 622317 h 1863939"/>
                    <a:gd name="connsiteX9" fmla="*/ 398272 w 4772605"/>
                    <a:gd name="connsiteY9" fmla="*/ 446165 h 1863939"/>
                    <a:gd name="connsiteX10" fmla="*/ 398272 w 4772605"/>
                    <a:gd name="connsiteY10" fmla="*/ 310663 h 1863939"/>
                    <a:gd name="connsiteX11" fmla="*/ 708935 w 4772605"/>
                    <a:gd name="connsiteY11" fmla="*/ 0 h 186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72605" h="1863939">
                      <a:moveTo>
                        <a:pt x="708935" y="0"/>
                      </a:moveTo>
                      <a:lnTo>
                        <a:pt x="4461942" y="0"/>
                      </a:lnTo>
                      <a:cubicBezTo>
                        <a:pt x="4633516" y="0"/>
                        <a:pt x="4772605" y="139089"/>
                        <a:pt x="4772605" y="310663"/>
                      </a:cubicBezTo>
                      <a:lnTo>
                        <a:pt x="4772605" y="1553276"/>
                      </a:lnTo>
                      <a:cubicBezTo>
                        <a:pt x="4772605" y="1724850"/>
                        <a:pt x="4633516" y="1863939"/>
                        <a:pt x="4461942" y="1863939"/>
                      </a:cubicBezTo>
                      <a:lnTo>
                        <a:pt x="708935" y="1863939"/>
                      </a:lnTo>
                      <a:cubicBezTo>
                        <a:pt x="537361" y="1863939"/>
                        <a:pt x="398272" y="1724850"/>
                        <a:pt x="398272" y="1553276"/>
                      </a:cubicBezTo>
                      <a:lnTo>
                        <a:pt x="398272" y="622317"/>
                      </a:lnTo>
                      <a:lnTo>
                        <a:pt x="0" y="622317"/>
                      </a:lnTo>
                      <a:lnTo>
                        <a:pt x="398272" y="446165"/>
                      </a:lnTo>
                      <a:lnTo>
                        <a:pt x="398272" y="310663"/>
                      </a:lnTo>
                      <a:cubicBezTo>
                        <a:pt x="398272" y="139089"/>
                        <a:pt x="537361" y="0"/>
                        <a:pt x="708935" y="0"/>
                      </a:cubicBezTo>
                      <a:close/>
                    </a:path>
                  </a:pathLst>
                </a:custGeom>
                <a:blipFill>
                  <a:blip r:embed="rId19"/>
                  <a:stretch>
                    <a:fillRect/>
                  </a:stretch>
                </a:blipFill>
                <a:ln w="28575">
                  <a:solidFill>
                    <a:srgbClr val="9C504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/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76964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/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: Rounded Corners 37"/>
                <p:cNvSpPr/>
                <p:nvPr/>
              </p:nvSpPr>
              <p:spPr>
                <a:xfrm>
                  <a:off x="7757977" y="2474972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𝟐𝟔𝟒</m:t>
                        </m:r>
                      </m:oMath>
                    </m:oMathPara>
                  </a14:m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C504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: Rounded Corners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7977" y="2474972"/>
                  <a:ext cx="4035311" cy="1844109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/>
                <p:cNvSpPr/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𝟐𝟔𝟓</m:t>
                        </m:r>
                      </m:oMath>
                    </m:oMathPara>
                  </a14:m>
                  <a:endParaRPr lang="en-US" sz="4800" dirty="0">
                    <a:solidFill>
                      <a:srgbClr val="9C5043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: Rounded Corners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62542" y="94594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1527388" y="359923"/>
                    <a:ext cx="9698332" cy="1620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6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6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𝟕𝟖𝟗</m:t>
                          </m:r>
                          <m:r>
                            <a:rPr lang="en-US" sz="6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 : </m:t>
                          </m:r>
                          <m:r>
                            <a:rPr lang="en-US" sz="6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6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 =</m:t>
                          </m:r>
                        </m:oMath>
                      </m:oMathPara>
                    </a14:m>
                    <a:endPara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388" y="359923"/>
                    <a:ext cx="9698332" cy="162057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713053"/>
              <a:ext cx="909211" cy="7489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01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 cstate="print"/>
          <a:stretch>
            <a:fillRect/>
          </a:stretch>
        </p:blipFill>
        <p:spPr>
          <a:xfrm>
            <a:off x="-124501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 cstate="print"/>
          <a:stretch>
            <a:fillRect/>
          </a:stretch>
        </p:blipFill>
        <p:spPr>
          <a:xfrm>
            <a:off x="-1231859" y="287639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0336" y="3052310"/>
            <a:ext cx="1335139" cy="96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1"/>
            <a:ext cx="1347333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7571" y="3039262"/>
            <a:ext cx="1343589" cy="969348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4733" y="5206904"/>
            <a:ext cx="1335139" cy="9693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4" y="3752480"/>
            <a:ext cx="1169521" cy="14635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366956" y="4673046"/>
            <a:ext cx="4396608" cy="1871084"/>
            <a:chOff x="418429" y="2465042"/>
            <a:chExt cx="4396608" cy="1871084"/>
          </a:xfrm>
        </p:grpSpPr>
        <p:sp>
          <p:nvSpPr>
            <p:cNvPr id="26" name="Freeform: Shape 25"/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: Rounded Corners 10"/>
                <p:cNvSpPr/>
                <p:nvPr/>
              </p:nvSpPr>
              <p:spPr>
                <a:xfrm>
                  <a:off x="765958" y="2492017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𝟒𝟐𝟏</m:t>
                        </m:r>
                      </m:oMath>
                    </m:oMathPara>
                  </a14:m>
                  <a:endPara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C504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: Rounded Corners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958" y="2492017"/>
                  <a:ext cx="4035311" cy="1844109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413731" y="4651605"/>
            <a:ext cx="4401307" cy="1863939"/>
            <a:chOff x="413731" y="4651605"/>
            <a:chExt cx="4401306" cy="1863939"/>
          </a:xfrm>
        </p:grpSpPr>
        <p:sp>
          <p:nvSpPr>
            <p:cNvPr id="30" name="Freeform: Shape 29"/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: Rounded Corners 36"/>
                <p:cNvSpPr/>
                <p:nvPr/>
              </p:nvSpPr>
              <p:spPr>
                <a:xfrm>
                  <a:off x="413731" y="4651957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𝟒𝟐𝟎</m:t>
                        </m:r>
                      </m:oMath>
                    </m:oMathPara>
                  </a14:m>
                  <a:endParaRPr lang="en-US" sz="8000" dirty="0">
                    <a:solidFill>
                      <a:srgbClr val="9C5043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: Rounded Corners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731" y="4651957"/>
                  <a:ext cx="4035311" cy="1844109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418359" y="2446968"/>
            <a:ext cx="4410376" cy="1864387"/>
            <a:chOff x="7363195" y="2465042"/>
            <a:chExt cx="4410376" cy="1864387"/>
          </a:xfrm>
        </p:grpSpPr>
        <p:sp>
          <p:nvSpPr>
            <p:cNvPr id="58" name="Freeform: Shape 57"/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: Rounded Corners 37"/>
                <p:cNvSpPr/>
                <p:nvPr/>
              </p:nvSpPr>
              <p:spPr>
                <a:xfrm>
                  <a:off x="7363195" y="2485320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𝟒𝟏𝟐</m:t>
                        </m:r>
                      </m:oMath>
                    </m:oMathPara>
                  </a14:m>
                  <a:endParaRPr lang="en-US" sz="8000" dirty="0">
                    <a:solidFill>
                      <a:srgbClr val="9C5043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: Rounded Corners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3195" y="2485320"/>
                  <a:ext cx="4035311" cy="1844109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7369571" y="2450864"/>
            <a:ext cx="4403728" cy="1863939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/>
                <p:cNvSpPr/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𝟒𝟐𝟐</m:t>
                        </m:r>
                      </m:oMath>
                    </m:oMathPara>
                  </a14:m>
                  <a:endParaRPr lang="en-US" sz="8000" dirty="0">
                    <a:solidFill>
                      <a:srgbClr val="9C5043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: Rounded Corners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1527388" y="359923"/>
                    <a:ext cx="9698331" cy="1620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𝟔𝟖𝟒</m:t>
                          </m:r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 : </m:t>
                          </m:r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 = </m:t>
                          </m:r>
                        </m:oMath>
                      </m:oMathPara>
                    </a14:m>
                    <a:endParaRPr kumimoji="0" lang="en-US" sz="7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388" y="359923"/>
                    <a:ext cx="9698331" cy="162057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733603"/>
              <a:ext cx="90921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02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-1241288" y="2571277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0336" y="3052310"/>
            <a:ext cx="1335139" cy="96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1"/>
            <a:ext cx="1347333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7571" y="3039262"/>
            <a:ext cx="1343589" cy="969348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4733" y="5206904"/>
            <a:ext cx="1335139" cy="9693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4" y="3752480"/>
            <a:ext cx="1169521" cy="14635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366956" y="4673046"/>
            <a:ext cx="4396608" cy="1871084"/>
            <a:chOff x="418429" y="2465042"/>
            <a:chExt cx="4396608" cy="1871084"/>
          </a:xfrm>
        </p:grpSpPr>
        <p:sp>
          <p:nvSpPr>
            <p:cNvPr id="26" name="Freeform: Shape 25"/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: Rounded Corners 10"/>
                <p:cNvSpPr/>
                <p:nvPr/>
              </p:nvSpPr>
              <p:spPr>
                <a:xfrm>
                  <a:off x="765958" y="2492017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𝟖𝟒𝟐</m:t>
                        </m:r>
                      </m:oMath>
                    </m:oMathPara>
                  </a14:m>
                  <a:endPara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C504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: Rounded Corners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958" y="2492017"/>
                  <a:ext cx="4035311" cy="1844109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413731" y="4651605"/>
            <a:ext cx="4401307" cy="1863939"/>
            <a:chOff x="413731" y="4651605"/>
            <a:chExt cx="4401306" cy="1863939"/>
          </a:xfrm>
        </p:grpSpPr>
        <p:sp>
          <p:nvSpPr>
            <p:cNvPr id="30" name="Freeform: Shape 29"/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: Rounded Corners 36"/>
                <p:cNvSpPr/>
                <p:nvPr/>
              </p:nvSpPr>
              <p:spPr>
                <a:xfrm>
                  <a:off x="413731" y="4651957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𝟖𝟒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8000" dirty="0">
                    <a:solidFill>
                      <a:srgbClr val="9C5043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: Rounded Corners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731" y="4651957"/>
                  <a:ext cx="4035311" cy="1844109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418359" y="2446968"/>
            <a:ext cx="4410376" cy="1864387"/>
            <a:chOff x="7363195" y="2465042"/>
            <a:chExt cx="4410376" cy="1864387"/>
          </a:xfrm>
        </p:grpSpPr>
        <p:sp>
          <p:nvSpPr>
            <p:cNvPr id="58" name="Freeform: Shape 57"/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: Rounded Corners 37"/>
                <p:cNvSpPr/>
                <p:nvPr/>
              </p:nvSpPr>
              <p:spPr>
                <a:xfrm>
                  <a:off x="7363195" y="2485320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𝟖𝟒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8000" dirty="0">
                    <a:solidFill>
                      <a:srgbClr val="9C5043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: Rounded Corners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3195" y="2485320"/>
                  <a:ext cx="4035311" cy="1844109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7369571" y="2450864"/>
            <a:ext cx="4403728" cy="1863939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/>
                <p:cNvSpPr/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𝟖𝟒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8000" dirty="0">
                    <a:solidFill>
                      <a:srgbClr val="9C5043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: Rounded Corners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1527388" y="359923"/>
                    <a:ext cx="9698331" cy="1620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𝟔𝟖𝟒</m:t>
                          </m:r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 : </m:t>
                          </m:r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 =</m:t>
                          </m:r>
                        </m:oMath>
                      </m:oMathPara>
                    </a14:m>
                    <a:endParaRPr kumimoji="0" lang="en-US" sz="7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388" y="359923"/>
                    <a:ext cx="9698331" cy="162057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733603"/>
              <a:ext cx="90921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03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-1241288" y="2571277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2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06" y="3873008"/>
            <a:ext cx="1926122" cy="250280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440337" y="1095078"/>
            <a:ext cx="8553695" cy="4304258"/>
            <a:chOff x="2283038" y="1143000"/>
            <a:chExt cx="7476880" cy="4397541"/>
          </a:xfrm>
        </p:grpSpPr>
        <p:grpSp>
          <p:nvGrpSpPr>
            <p:cNvPr id="7" name="组合 6"/>
            <p:cNvGrpSpPr/>
            <p:nvPr/>
          </p:nvGrpSpPr>
          <p:grpSpPr>
            <a:xfrm>
              <a:off x="2283038" y="1143000"/>
              <a:ext cx="7365451" cy="4355203"/>
              <a:chOff x="504264" y="593486"/>
              <a:chExt cx="6886100" cy="407176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744"/>
              <a:stretch>
                <a:fillRect/>
              </a:stretch>
            </p:blipFill>
            <p:spPr>
              <a:xfrm rot="10800000">
                <a:off x="504264" y="593486"/>
                <a:ext cx="6886100" cy="2035880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744"/>
              <a:stretch>
                <a:fillRect/>
              </a:stretch>
            </p:blipFill>
            <p:spPr>
              <a:xfrm rot="10800000" flipV="1">
                <a:off x="504264" y="2629367"/>
                <a:ext cx="6886100" cy="2035880"/>
              </a:xfrm>
              <a:prstGeom prst="rect">
                <a:avLst/>
              </a:prstGeom>
            </p:spPr>
          </p:pic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74" b="69815"/>
            <a:stretch>
              <a:fillRect/>
            </a:stretch>
          </p:blipFill>
          <p:spPr>
            <a:xfrm rot="9482398">
              <a:off x="7449738" y="3470456"/>
              <a:ext cx="2310180" cy="207008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835" b="76076"/>
            <a:stretch>
              <a:fillRect/>
            </a:stretch>
          </p:blipFill>
          <p:spPr>
            <a:xfrm>
              <a:off x="2454584" y="1400012"/>
              <a:ext cx="2389810" cy="1640665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098" y="296456"/>
            <a:ext cx="2359449" cy="2859270"/>
          </a:xfrm>
          <a:prstGeom prst="rect">
            <a:avLst/>
          </a:prstGeom>
        </p:spPr>
      </p:pic>
      <p:pic>
        <p:nvPicPr>
          <p:cNvPr id="19" name="Picture 18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22" name="Picture 21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hệ page: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/>
              </a:rPr>
              <a:t>https://www.facebook.com/teamKTUTS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24" name="Picture 23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E7D6AB-7A48-AAC5-9FE6-D0F2C26EBE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5665" y="1757062"/>
            <a:ext cx="1822862" cy="1018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FD6DA2-E9D7-FE83-F6E7-9F0074E6AE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8181" y="2708258"/>
            <a:ext cx="5639289" cy="2017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978" y="0"/>
            <a:ext cx="2205424" cy="1309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7114" y="385239"/>
            <a:ext cx="6088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a) </a:t>
            </a:r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Đặt</a:t>
            </a:r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tính</a:t>
            </a:r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rồi</a:t>
            </a:r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tính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27" name="Picture 43" descr="question_pop_up_from_box_rotate_hg_clr">
            <a:extLst>
              <a:ext uri="{FF2B5EF4-FFF2-40B4-BE49-F238E27FC236}">
                <a16:creationId xmlns:a16="http://schemas.microsoft.com/office/drawing/2014/main" id="{816DBA8D-40E6-41B2-87E0-1DFAD47F17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40" y="485113"/>
            <a:ext cx="6858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78C6EE-3AE9-4F58-7883-CC32D3112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13" y="2177932"/>
            <a:ext cx="10601739" cy="1096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5BEC0-4C11-492B-0FF2-ED4A8A104650}"/>
              </a:ext>
            </a:extLst>
          </p:cNvPr>
          <p:cNvSpPr txBox="1"/>
          <p:nvPr/>
        </p:nvSpPr>
        <p:spPr>
          <a:xfrm>
            <a:off x="990185" y="607578"/>
            <a:ext cx="3064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6 341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537DF-5E48-A9DF-D09D-1DFA2BAEFCC0}"/>
              </a:ext>
            </a:extLst>
          </p:cNvPr>
          <p:cNvSpPr txBox="1"/>
          <p:nvPr/>
        </p:nvSpPr>
        <p:spPr>
          <a:xfrm>
            <a:off x="2688535" y="1753153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6EB00-7151-E96D-8BE2-8EBCC8185DD4}"/>
              </a:ext>
            </a:extLst>
          </p:cNvPr>
          <p:cNvSpPr/>
          <p:nvPr/>
        </p:nvSpPr>
        <p:spPr>
          <a:xfrm>
            <a:off x="954156" y="3071191"/>
            <a:ext cx="2882347" cy="496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720264-8D36-7F84-9188-60C8A2557CD5}"/>
              </a:ext>
            </a:extLst>
          </p:cNvPr>
          <p:cNvSpPr txBox="1"/>
          <p:nvPr/>
        </p:nvSpPr>
        <p:spPr>
          <a:xfrm>
            <a:off x="3023001" y="2979878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FA2C0D-1602-D655-6502-A1AB997252A5}"/>
              </a:ext>
            </a:extLst>
          </p:cNvPr>
          <p:cNvSpPr txBox="1"/>
          <p:nvPr/>
        </p:nvSpPr>
        <p:spPr>
          <a:xfrm>
            <a:off x="2402222" y="299207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AEEBF-201B-7DF1-B791-9C3C66B6FA47}"/>
              </a:ext>
            </a:extLst>
          </p:cNvPr>
          <p:cNvSpPr txBox="1"/>
          <p:nvPr/>
        </p:nvSpPr>
        <p:spPr>
          <a:xfrm>
            <a:off x="467317" y="1573102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B4321E-08F8-C18F-2C9E-1C7AA8D99EC2}"/>
              </a:ext>
            </a:extLst>
          </p:cNvPr>
          <p:cNvSpPr txBox="1"/>
          <p:nvPr/>
        </p:nvSpPr>
        <p:spPr>
          <a:xfrm>
            <a:off x="1785995" y="298213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16FFC3-FB00-3F9D-457A-A50679B9C7CE}"/>
              </a:ext>
            </a:extLst>
          </p:cNvPr>
          <p:cNvSpPr txBox="1"/>
          <p:nvPr/>
        </p:nvSpPr>
        <p:spPr>
          <a:xfrm>
            <a:off x="616226" y="2972195"/>
            <a:ext cx="1452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AE2996-3CED-0DAE-778E-8C46CAAE7216}"/>
              </a:ext>
            </a:extLst>
          </p:cNvPr>
          <p:cNvSpPr txBox="1"/>
          <p:nvPr/>
        </p:nvSpPr>
        <p:spPr>
          <a:xfrm>
            <a:off x="6784697" y="547943"/>
            <a:ext cx="3064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1 903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A592A2-03CB-44AD-345F-248E809CC933}"/>
              </a:ext>
            </a:extLst>
          </p:cNvPr>
          <p:cNvSpPr txBox="1"/>
          <p:nvPr/>
        </p:nvSpPr>
        <p:spPr>
          <a:xfrm>
            <a:off x="8925339" y="1693518"/>
            <a:ext cx="790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524910-BFEE-993D-CE91-BAB28535CF30}"/>
              </a:ext>
            </a:extLst>
          </p:cNvPr>
          <p:cNvSpPr/>
          <p:nvPr/>
        </p:nvSpPr>
        <p:spPr>
          <a:xfrm>
            <a:off x="6748668" y="3011556"/>
            <a:ext cx="2882347" cy="496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96A6A3-CF51-ACFC-E77C-797FAB90C937}"/>
              </a:ext>
            </a:extLst>
          </p:cNvPr>
          <p:cNvSpPr txBox="1"/>
          <p:nvPr/>
        </p:nvSpPr>
        <p:spPr>
          <a:xfrm>
            <a:off x="8817513" y="2920243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6E48E-84CA-F0C6-E225-3007EE59F0CA}"/>
              </a:ext>
            </a:extLst>
          </p:cNvPr>
          <p:cNvSpPr txBox="1"/>
          <p:nvPr/>
        </p:nvSpPr>
        <p:spPr>
          <a:xfrm>
            <a:off x="8196734" y="29324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D383ED-97D1-DACC-5CB4-C2A6E9BED6AF}"/>
              </a:ext>
            </a:extLst>
          </p:cNvPr>
          <p:cNvSpPr txBox="1"/>
          <p:nvPr/>
        </p:nvSpPr>
        <p:spPr>
          <a:xfrm>
            <a:off x="6261829" y="1513467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F6338C-FA63-BFCB-FE5A-236EDB26EB93}"/>
              </a:ext>
            </a:extLst>
          </p:cNvPr>
          <p:cNvSpPr txBox="1"/>
          <p:nvPr/>
        </p:nvSpPr>
        <p:spPr>
          <a:xfrm>
            <a:off x="7580507" y="292250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CA3613-CF48-9256-5223-4E802CCCA8E2}"/>
              </a:ext>
            </a:extLst>
          </p:cNvPr>
          <p:cNvSpPr txBox="1"/>
          <p:nvPr/>
        </p:nvSpPr>
        <p:spPr>
          <a:xfrm>
            <a:off x="6877878" y="2912560"/>
            <a:ext cx="985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486</Words>
  <Application>Microsoft Office PowerPoint</Application>
  <PresentationFormat>Widescreen</PresentationFormat>
  <Paragraphs>190</Paragraphs>
  <Slides>19</Slides>
  <Notes>11</Notes>
  <HiddenSlides>0</HiddenSlides>
  <MMClips>7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等线</vt:lpstr>
      <vt:lpstr>等线 Light</vt:lpstr>
      <vt:lpstr>Arial</vt:lpstr>
      <vt:lpstr>Calibri</vt:lpstr>
      <vt:lpstr>Calibri Light</vt:lpstr>
      <vt:lpstr>Cambria</vt:lpstr>
      <vt:lpstr>Cambria Math</vt:lpstr>
      <vt:lpstr>HP001 4 hàng</vt:lpstr>
      <vt:lpstr>Lato Hairline</vt:lpstr>
      <vt:lpstr>Lato Light</vt:lpstr>
      <vt:lpstr>Lato Regular</vt:lpstr>
      <vt:lpstr>Times New Roman</vt:lpstr>
      <vt:lpstr>Wingdings 3</vt:lpstr>
      <vt:lpstr>字魂70号-灵悦黑体</vt:lpstr>
      <vt:lpstr>Office 主题​​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28</cp:revision>
  <dcterms:created xsi:type="dcterms:W3CDTF">2023-03-12T04:18:18Z</dcterms:created>
  <dcterms:modified xsi:type="dcterms:W3CDTF">2023-04-02T13:29:15Z</dcterms:modified>
</cp:coreProperties>
</file>