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47" r:id="rId3"/>
    <p:sldMasterId id="2147483762" r:id="rId4"/>
  </p:sldMasterIdLst>
  <p:notesMasterIdLst>
    <p:notesMasterId r:id="rId31"/>
  </p:notesMasterIdLst>
  <p:sldIdLst>
    <p:sldId id="2659" r:id="rId5"/>
    <p:sldId id="345" r:id="rId6"/>
    <p:sldId id="346" r:id="rId7"/>
    <p:sldId id="313" r:id="rId8"/>
    <p:sldId id="2649" r:id="rId9"/>
    <p:sldId id="2653" r:id="rId10"/>
    <p:sldId id="2654" r:id="rId11"/>
    <p:sldId id="2655" r:id="rId12"/>
    <p:sldId id="261" r:id="rId13"/>
    <p:sldId id="314" r:id="rId14"/>
    <p:sldId id="2651" r:id="rId15"/>
    <p:sldId id="331" r:id="rId16"/>
    <p:sldId id="2645" r:id="rId17"/>
    <p:sldId id="333" r:id="rId18"/>
    <p:sldId id="344" r:id="rId19"/>
    <p:sldId id="262" r:id="rId20"/>
    <p:sldId id="263" r:id="rId21"/>
    <p:sldId id="2647" r:id="rId22"/>
    <p:sldId id="2656" r:id="rId23"/>
    <p:sldId id="2646" r:id="rId24"/>
    <p:sldId id="350" r:id="rId25"/>
    <p:sldId id="353" r:id="rId26"/>
    <p:sldId id="2633" r:id="rId27"/>
    <p:sldId id="2657" r:id="rId28"/>
    <p:sldId id="2658" r:id="rId29"/>
    <p:sldId id="35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479" autoAdjust="0"/>
  </p:normalViewPr>
  <p:slideViewPr>
    <p:cSldViewPr snapToGrid="0">
      <p:cViewPr varScale="1">
        <p:scale>
          <a:sx n="52" d="100"/>
          <a:sy n="52" d="100"/>
        </p:scale>
        <p:origin x="12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12A64-7247-4B7D-9E6B-E72BD5F8301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F76EE-7EE2-4317-A974-DBEB6BE5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1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89698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424072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83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229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578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9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631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72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3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5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1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67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598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6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66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4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49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005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1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94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85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5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3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7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4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5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80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35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6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3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6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3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8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3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9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6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51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84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742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85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0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82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7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5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55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57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241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08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69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7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2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4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3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0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2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4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52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1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03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1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8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58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28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79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6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2" y="1963666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9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8" y="3335469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7" y="3408630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3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3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8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6" y="3827561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" y="4387636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" y="4387637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" y="5002189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4" y="4387636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9" y="4387637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1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3" y="5910735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1" y="6383018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6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" y="5091783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1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6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" y="5657261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1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4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60" y="6576163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7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8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1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6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7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8" y="5930995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5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3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9" y="6458881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6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2" y="5902406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8" y="6511331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3" y="6535418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6" y="6607453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3" y="5794354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3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8" y="5911861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9" y="5906683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1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1" y="4736332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9" y="4687934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4" y="4721475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2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8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5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8" y="5718491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2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8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9" y="4878829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10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6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4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5" y="4861493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1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81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8" y="5123073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9" y="5040232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2" y="5058466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8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30" y="4642012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8" y="4672402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6" y="4569751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2" y="4593838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8" y="4657094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5" y="4654393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1" y="4520902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30" y="3952721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1" y="4146767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8" y="3773309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80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4" y="4259998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3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7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7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7" y="4930377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3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8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8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4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2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6" y="3335325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3" y="4608750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8" y="5251606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8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40" lvl="1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09" lvl="2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278" lvl="3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848" lvl="4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418" lvl="5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6987" lvl="6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557" lvl="7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126" lvl="8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8" y="6068286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8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8" y="6420222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8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4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7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7" y="6454285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70" y="6596636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8" y="6519512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52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6" y="2748409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3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6" y="4192762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4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1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3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3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40" y="4799962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5" y="4948237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5" y="4875688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8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100" y="4887656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10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9" y="4904484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9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2" y="4850073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3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4" y="4875688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6" y="4913084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2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8" y="4698619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4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9" y="4681231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2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2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9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2" y="4663655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7" y="4726667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3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8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4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1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1" y="4870079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3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1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20" y="4878119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80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4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7" y="5421776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3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9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7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3" y="565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4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3000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60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40" lvl="1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2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96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9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4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411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78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0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4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7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92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6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96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297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2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27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7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044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147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2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5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0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9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28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035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095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9356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485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20.png"/><Relationship Id="rId7" Type="http://schemas.openxmlformats.org/officeDocument/2006/relationships/image" Target="../media/image48.svg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23.svg"/><Relationship Id="rId5" Type="http://schemas.openxmlformats.org/officeDocument/2006/relationships/image" Target="../media/image54.png"/><Relationship Id="rId1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62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11" Type="http://schemas.openxmlformats.org/officeDocument/2006/relationships/image" Target="../media/image23.svg"/><Relationship Id="rId5" Type="http://schemas.openxmlformats.org/officeDocument/2006/relationships/image" Target="../media/image60.svg"/><Relationship Id="rId10" Type="http://schemas.openxmlformats.org/officeDocument/2006/relationships/image" Target="../media/image22.png"/><Relationship Id="rId4" Type="http://schemas.openxmlformats.org/officeDocument/2006/relationships/image" Target="../media/image59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openxmlformats.org/officeDocument/2006/relationships/image" Target="../media/image65.png"/><Relationship Id="rId12" Type="http://schemas.openxmlformats.org/officeDocument/2006/relationships/image" Target="../media/image5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55.png"/><Relationship Id="rId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4.png"/><Relationship Id="rId17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openxmlformats.org/officeDocument/2006/relationships/image" Target="../media/image23.svg"/><Relationship Id="rId5" Type="http://schemas.openxmlformats.org/officeDocument/2006/relationships/image" Target="../media/image60.svg"/><Relationship Id="rId1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image" Target="../media/image59.png"/><Relationship Id="rId9" Type="http://schemas.microsoft.com/office/2007/relationships/hdphoto" Target="../media/hdphoto2.wdp"/><Relationship Id="rId14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8.svg"/><Relationship Id="rId3" Type="http://schemas.openxmlformats.org/officeDocument/2006/relationships/audio" Target="../media/audio1.wav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5.wav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slide" Target="slide21.xml"/><Relationship Id="rId5" Type="http://schemas.openxmlformats.org/officeDocument/2006/relationships/image" Target="../media/image72.svg"/><Relationship Id="rId10" Type="http://schemas.openxmlformats.org/officeDocument/2006/relationships/image" Target="../media/image82.svg"/><Relationship Id="rId4" Type="http://schemas.openxmlformats.org/officeDocument/2006/relationships/image" Target="../media/image71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2.svg"/><Relationship Id="rId10" Type="http://schemas.openxmlformats.org/officeDocument/2006/relationships/slide" Target="slide21.xml"/><Relationship Id="rId4" Type="http://schemas.openxmlformats.org/officeDocument/2006/relationships/image" Target="../media/image71.png"/><Relationship Id="rId9" Type="http://schemas.openxmlformats.org/officeDocument/2006/relationships/image" Target="../media/image8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6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86.svg"/><Relationship Id="rId5" Type="http://schemas.openxmlformats.org/officeDocument/2006/relationships/image" Target="../media/image72.svg"/><Relationship Id="rId10" Type="http://schemas.openxmlformats.org/officeDocument/2006/relationships/image" Target="../media/image85.png"/><Relationship Id="rId4" Type="http://schemas.openxmlformats.org/officeDocument/2006/relationships/image" Target="../media/image71.png"/><Relationship Id="rId9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3" Type="http://schemas.openxmlformats.org/officeDocument/2006/relationships/image" Target="../media/image88.sv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101.png"/><Relationship Id="rId3" Type="http://schemas.openxmlformats.org/officeDocument/2006/relationships/image" Target="../media/image88.svg"/><Relationship Id="rId7" Type="http://schemas.openxmlformats.org/officeDocument/2006/relationships/image" Target="../media/image92.png"/><Relationship Id="rId12" Type="http://schemas.openxmlformats.org/officeDocument/2006/relationships/image" Target="../media/image1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91.png"/><Relationship Id="rId11" Type="http://schemas.openxmlformats.org/officeDocument/2006/relationships/image" Target="../media/image99.png"/><Relationship Id="rId5" Type="http://schemas.openxmlformats.org/officeDocument/2006/relationships/image" Target="../media/image90.svg"/><Relationship Id="rId10" Type="http://schemas.openxmlformats.org/officeDocument/2006/relationships/image" Target="../media/image95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png"/><Relationship Id="rId11" Type="http://schemas.openxmlformats.org/officeDocument/2006/relationships/image" Target="../media/image39.png"/><Relationship Id="rId5" Type="http://schemas.openxmlformats.org/officeDocument/2006/relationships/image" Target="../media/image27.sv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23.sv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7.png"/><Relationship Id="rId5" Type="http://schemas.openxmlformats.org/officeDocument/2006/relationships/image" Target="../media/image43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Ở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trước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to.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121471" y="267202"/>
            <a:ext cx="11949059" cy="381615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471" y="3342478"/>
            <a:ext cx="1716963" cy="2506516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9" y="5321338"/>
            <a:ext cx="2631285" cy="124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61238" y="5307914"/>
            <a:ext cx="792391" cy="95388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50803" y="5977045"/>
            <a:ext cx="2571996" cy="590505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5986" y="5317439"/>
            <a:ext cx="792391" cy="95388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5011" y="5350761"/>
            <a:ext cx="792391" cy="953884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28938" y="6030174"/>
            <a:ext cx="2571996" cy="590505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3696899" y="2505301"/>
            <a:ext cx="5506232" cy="2127038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endParaRPr lang="en-US" sz="37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Black" panose="00000A00000000000000" pitchFamily="50" charset="0"/>
                <a:cs typeface="Calibri" panose="020F050202020403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3611174" y="4424662"/>
            <a:ext cx="5506232" cy="923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82510-58CB-94D5-047E-9A7DB6309149}"/>
              </a:ext>
            </a:extLst>
          </p:cNvPr>
          <p:cNvSpPr txBox="1"/>
          <p:nvPr/>
        </p:nvSpPr>
        <p:spPr>
          <a:xfrm>
            <a:off x="666750" y="561975"/>
            <a:ext cx="10496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phần chưa biết trong các phép tính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ADCDC-F5A8-2A09-2587-B79EB0F369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5" y="1455583"/>
            <a:ext cx="10934700" cy="148916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C89F313-9E4A-7D20-8E66-F276B6E3D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05388" y="6030174"/>
            <a:ext cx="2571996" cy="5905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40F6A2D-825F-AC2F-BBF7-FCEACAB9C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66138" y="5279339"/>
            <a:ext cx="792391" cy="95388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7EFD98-E446-CAA2-0F55-910226C15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37688" y="5298389"/>
            <a:ext cx="792391" cy="95388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3B408F3-43DB-9A58-1F24-CD8E020A3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1638" y="5231714"/>
            <a:ext cx="792391" cy="9538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95B7BF-7A18-DCDF-83AF-B723DEB92BEE}"/>
              </a:ext>
            </a:extLst>
          </p:cNvPr>
          <p:cNvSpPr/>
          <p:nvPr/>
        </p:nvSpPr>
        <p:spPr>
          <a:xfrm>
            <a:off x="1238250" y="1581150"/>
            <a:ext cx="561976" cy="495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5D929E-52C9-3CD2-A5D9-D53DFC383154}"/>
              </a:ext>
            </a:extLst>
          </p:cNvPr>
          <p:cNvSpPr/>
          <p:nvPr/>
        </p:nvSpPr>
        <p:spPr>
          <a:xfrm>
            <a:off x="1219200" y="2324100"/>
            <a:ext cx="561976" cy="495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569FB7-F25B-8F58-A814-283A324EE798}"/>
              </a:ext>
            </a:extLst>
          </p:cNvPr>
          <p:cNvSpPr/>
          <p:nvPr/>
        </p:nvSpPr>
        <p:spPr>
          <a:xfrm>
            <a:off x="5867400" y="1581150"/>
            <a:ext cx="457200" cy="495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F09FF7-C951-000C-B870-9820DEE1BD53}"/>
              </a:ext>
            </a:extLst>
          </p:cNvPr>
          <p:cNvSpPr/>
          <p:nvPr/>
        </p:nvSpPr>
        <p:spPr>
          <a:xfrm>
            <a:off x="5895975" y="2352675"/>
            <a:ext cx="457200" cy="371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8DE950-8DF9-A753-F195-6C186265FD48}"/>
              </a:ext>
            </a:extLst>
          </p:cNvPr>
          <p:cNvSpPr/>
          <p:nvPr/>
        </p:nvSpPr>
        <p:spPr>
          <a:xfrm>
            <a:off x="8905875" y="1638300"/>
            <a:ext cx="685800" cy="3524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FF3C7B-9F8B-567F-2C76-AE5E0246F98D}"/>
              </a:ext>
            </a:extLst>
          </p:cNvPr>
          <p:cNvSpPr/>
          <p:nvPr/>
        </p:nvSpPr>
        <p:spPr>
          <a:xfrm>
            <a:off x="9896475" y="2390775"/>
            <a:ext cx="533400" cy="3143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59954" y="5529226"/>
            <a:ext cx="2631285" cy="100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905 -0.08334 C -0.10938 -0.10185 -0.13763 -0.11204 -0.16719 -0.11204 C -0.20092 -0.11204 -0.22774 -0.10185 -0.24675 -0.08334 L -0.33698 2.59259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49" y="-5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11289 -0.06667 C -0.13659 -0.08148 -0.17187 -0.08982 -0.20872 -0.08982 C -0.25091 -0.08982 -0.28437 -0.08148 -0.3082 -0.06667 L -0.42083 1.48148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4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01157 L -0.12813 -0.06967 C -0.15508 -0.08264 -0.19519 -0.08981 -0.23698 -0.08981 C -0.28477 -0.08981 -0.32279 -0.08264 -0.34987 -0.06967 L -0.47761 -0.01157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880" y="-39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0.02546 L -0.13216 -0.07338 C -0.15989 -0.08403 -0.20117 -0.08982 -0.24427 -0.08982 C -0.29362 -0.08982 -0.33281 -0.08403 -0.36067 -0.07338 L -0.49244 -0.02546 " pathEditMode="relative" rAng="0" ptsTypes="AAAAA">
                                          <p:cBhvr>
                                            <p:cTn id="5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22" y="-32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11111E-6 L -0.16445 -0.04005 C -0.19896 -0.04908 -0.25026 -0.05394 -0.3039 -0.05394 C -0.36536 -0.05394 -0.41406 -0.04908 -0.4487 -0.04005 L -0.61263 1.11111E-6 " pathEditMode="relative" rAng="0" ptsTypes="AAAAA">
                                          <p:cBhvr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38" y="-27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2.59259E-6 L -0.0905 -0.08334 C -0.10938 -0.10185 -0.13763 -0.11204 -0.16719 -0.11204 C -0.20092 -0.11204 -0.22774 -0.10185 -0.24675 -0.08334 L -0.33698 2.59259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49" y="-5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11289 -0.06667 C -0.13659 -0.08148 -0.17187 -0.08982 -0.20872 -0.08982 C -0.25091 -0.08982 -0.28437 -0.08148 -0.3082 -0.06667 L -0.42083 1.48148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4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0.01157 L -0.12813 -0.06967 C -0.15508 -0.08264 -0.19519 -0.08981 -0.23698 -0.08981 C -0.28477 -0.08981 -0.32279 -0.08264 -0.34987 -0.06967 L -0.47761 -0.01157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880" y="-391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0.02546 L -0.13216 -0.07338 C -0.15989 -0.08403 -0.20117 -0.08982 -0.24427 -0.08982 C -0.29362 -0.08982 -0.33281 -0.08403 -0.36067 -0.07338 L -0.49244 -0.02546 " pathEditMode="relative" rAng="0" ptsTypes="AAAAA">
                                          <p:cBhvr>
                                            <p:cTn id="5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22" y="-32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1.11111E-6 L -0.16445 -0.04005 C -0.19896 -0.04908 -0.25026 -0.05394 -0.3039 -0.05394 C -0.36536 -0.05394 -0.41406 -0.04908 -0.4487 -0.04005 L -0.61263 1.11111E-6 " pathEditMode="relative" rAng="0" ptsTypes="AAAAA">
                                          <p:cBhvr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38" y="-27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72115" y="1789820"/>
            <a:ext cx="4345485" cy="4514789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6503135" y="308980"/>
            <a:ext cx="5506232" cy="2127038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6503135" y="-514952"/>
            <a:ext cx="5506232" cy="923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26770" y="3987608"/>
            <a:ext cx="2405983" cy="268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152393" y="5915851"/>
            <a:ext cx="3107711" cy="898424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121471" y="267202"/>
            <a:ext cx="11949059" cy="381615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613" y="3877299"/>
            <a:ext cx="1716963" cy="2506516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65574" y="5708907"/>
            <a:ext cx="792651" cy="76382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95998" y="5734050"/>
            <a:ext cx="805949" cy="77664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1307" y="5791200"/>
            <a:ext cx="835750" cy="80535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67837" y="5838825"/>
            <a:ext cx="736905" cy="71010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4146221" y="1215373"/>
            <a:ext cx="5506232" cy="2127038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-5568" b="64242"/>
          <a:stretch/>
        </p:blipFill>
        <p:spPr>
          <a:xfrm>
            <a:off x="4060496" y="3587752"/>
            <a:ext cx="5506232" cy="9236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236003" y="201333"/>
            <a:ext cx="37517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4. </a:t>
            </a:r>
            <a:r>
              <a:rPr lang="en-US" sz="3733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Số</a:t>
            </a:r>
            <a:endParaRPr lang="en-US" sz="3733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51516"/>
              </p:ext>
            </p:extLst>
          </p:nvPr>
        </p:nvGraphicFramePr>
        <p:xfrm>
          <a:off x="314325" y="1044823"/>
          <a:ext cx="11687174" cy="2032282"/>
        </p:xfrm>
        <a:graphic>
          <a:graphicData uri="http://schemas.openxmlformats.org/drawingml/2006/table">
            <a:tbl>
              <a:tblPr firstRow="1" bandRow="1"/>
              <a:tblGrid>
                <a:gridCol w="222786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30726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69652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46890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47882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704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63891">
                  <a:extLst>
                    <a:ext uri="{9D8B030D-6E8A-4147-A177-3AD203B41FA5}">
                      <a16:colId xmlns:a16="http://schemas.microsoft.com/office/drawing/2014/main" val="217725223"/>
                    </a:ext>
                  </a:extLst>
                </a:gridCol>
                <a:gridCol w="1176912">
                  <a:extLst>
                    <a:ext uri="{9D8B030D-6E8A-4147-A177-3AD203B41FA5}">
                      <a16:colId xmlns:a16="http://schemas.microsoft.com/office/drawing/2014/main" val="1049228121"/>
                    </a:ext>
                  </a:extLst>
                </a:gridCol>
              </a:tblGrid>
              <a:tr h="4285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3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3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2 340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3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3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3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2697021" y="2468143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26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BCB964-9603-EC83-9DD0-89D76C71CC50}"/>
              </a:ext>
            </a:extLst>
          </p:cNvPr>
          <p:cNvSpPr/>
          <p:nvPr/>
        </p:nvSpPr>
        <p:spPr>
          <a:xfrm>
            <a:off x="4106721" y="1058443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51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3CB328-12C5-7844-AB1A-0E5200DF2C7B}"/>
              </a:ext>
            </a:extLst>
          </p:cNvPr>
          <p:cNvSpPr/>
          <p:nvPr/>
        </p:nvSpPr>
        <p:spPr>
          <a:xfrm>
            <a:off x="5544996" y="1087018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36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37F818-6FE1-318F-21D3-EB4AB5AEED38}"/>
              </a:ext>
            </a:extLst>
          </p:cNvPr>
          <p:cNvSpPr/>
          <p:nvPr/>
        </p:nvSpPr>
        <p:spPr>
          <a:xfrm>
            <a:off x="6945171" y="1048918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54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4713DF-9F88-9649-B3E5-673FC75C513F}"/>
              </a:ext>
            </a:extLst>
          </p:cNvPr>
          <p:cNvSpPr/>
          <p:nvPr/>
        </p:nvSpPr>
        <p:spPr>
          <a:xfrm>
            <a:off x="8307246" y="1715668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50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BC3229-14C9-2DF7-7DDD-F4CB9B6306AC}"/>
              </a:ext>
            </a:extLst>
          </p:cNvPr>
          <p:cNvSpPr/>
          <p:nvPr/>
        </p:nvSpPr>
        <p:spPr>
          <a:xfrm>
            <a:off x="9669321" y="1706143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64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A68102-BA78-32C0-D859-9F52A12FDB37}"/>
              </a:ext>
            </a:extLst>
          </p:cNvPr>
          <p:cNvSpPr/>
          <p:nvPr/>
        </p:nvSpPr>
        <p:spPr>
          <a:xfrm>
            <a:off x="10917096" y="1696618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rPr>
              <a:t>40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8F694A-33BF-F541-EFBF-EB988AC17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41874" y="5699382"/>
            <a:ext cx="792651" cy="7638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8B5250-9FF8-2483-66A6-05869227D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22924" y="5623182"/>
            <a:ext cx="792651" cy="76382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0E1CB3-2E93-ABAF-9A8D-3448C0394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70649" y="5566032"/>
            <a:ext cx="792651" cy="76382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01C733B-911A-8BC0-F68E-CC3104966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066269" y="6145589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0884323-9F89-0D2E-2C14-5F9AA18C92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813613" y="6161989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9989A92-CA73-C642-9B8D-BDF11A381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06893" y="6157547"/>
            <a:ext cx="2870937" cy="656728"/>
          </a:xfrm>
          <a:prstGeom prst="rect">
            <a:avLst/>
          </a:prstGeom>
        </p:spPr>
      </p:pic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8278" y="5749689"/>
            <a:ext cx="3107711" cy="11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-0.08294 -0.06412 C -0.10039 -0.0787 -0.12643 -0.08681 -0.15352 -0.08681 C -0.18438 -0.08681 -0.20925 -0.0787 -0.22656 -0.06412 L -0.30938 7.40741E-7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7.40741E-7 L -0.09674 -0.06736 C -0.11705 -0.08218 -0.14726 -0.09074 -0.17877 -0.09074 C -0.21471 -0.09074 -0.24362 -0.08218 -0.26393 -0.06736 L -0.36041 7.40741E-7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2.59259E-6 L -0.11445 -0.04537 C -0.13841 -0.05555 -0.17409 -0.06111 -0.21146 -0.06111 C -0.25404 -0.06111 -0.28802 -0.05555 -0.31198 -0.04537 L -0.42617 -2.59259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5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0.13229 -0.08703 C -0.16002 -0.10648 -0.20156 -0.11759 -0.24479 -0.11759 C -0.29414 -0.11759 -0.33346 -0.10648 -0.36132 -0.08703 L -0.49336 -2.96296E-6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4" y="-5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0.13229 -0.08703 C -0.16002 -0.10648 -0.20156 -0.11759 -0.24479 -0.11759 C -0.29414 -0.11759 -0.33346 -0.10648 -0.36132 -0.08703 L -0.49336 -2.96296E-6 " pathEditMode="relative" rAng="0" ptsTypes="AAAAA">
                                          <p:cBhvr>
                                            <p:cTn id="5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4" y="-5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0.00046 L -0.14388 -0.08727 C -0.17396 -0.10671 -0.21914 -0.11759 -0.26614 -0.11759 C -0.31979 -0.11759 -0.3625 -0.10671 -0.39271 -0.08727 L -0.5362 -0.00046 " pathEditMode="relative" rAng="0" ptsTypes="AAAAA">
                                          <p:cBhvr>
                                            <p:cTn id="6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10" y="-5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0.00046 L -0.17838 -0.08727 C -0.21575 -0.10671 -0.27174 -0.11759 -0.33008 -0.11759 C -0.39661 -0.11759 -0.44961 -0.10671 -0.48724 -0.08727 L -0.6651 -0.00046 " pathEditMode="relative" rAng="0" ptsTypes="AAAAA">
                                          <p:cBhvr>
                                            <p:cTn id="7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255" y="-5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-0.08294 -0.06412 C -0.10039 -0.0787 -0.12643 -0.08681 -0.15352 -0.08681 C -0.18438 -0.08681 -0.20925 -0.0787 -0.22656 -0.06412 L -0.30938 7.40741E-7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7.40741E-7 L -0.09674 -0.06736 C -0.11705 -0.08218 -0.14726 -0.09074 -0.17877 -0.09074 C -0.21471 -0.09074 -0.24362 -0.08218 -0.26393 -0.06736 L -0.36041 7.40741E-7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2.59259E-6 L -0.11445 -0.04537 C -0.13841 -0.05555 -0.17409 -0.06111 -0.21146 -0.06111 C -0.25404 -0.06111 -0.28802 -0.05555 -0.31198 -0.04537 L -0.42617 -2.59259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5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0.13229 -0.08703 C -0.16002 -0.10648 -0.20156 -0.11759 -0.24479 -0.11759 C -0.29414 -0.11759 -0.33346 -0.10648 -0.36132 -0.08703 L -0.49336 -2.96296E-6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4" y="-5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-0.13229 -0.08703 C -0.16002 -0.10648 -0.20156 -0.11759 -0.24479 -0.11759 C -0.29414 -0.11759 -0.33346 -0.10648 -0.36132 -0.08703 L -0.49336 -2.96296E-6 " pathEditMode="relative" rAng="0" ptsTypes="AAAAA">
                                          <p:cBhvr>
                                            <p:cTn id="5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4" y="-58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0.00046 L -0.14388 -0.08727 C -0.17396 -0.10671 -0.21914 -0.11759 -0.26614 -0.11759 C -0.31979 -0.11759 -0.3625 -0.10671 -0.39271 -0.08727 L -0.5362 -0.00046 " pathEditMode="relative" rAng="0" ptsTypes="AAAAA">
                                          <p:cBhvr>
                                            <p:cTn id="6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810" y="-5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0.00046 L -0.17838 -0.08727 C -0.21575 -0.10671 -0.27174 -0.11759 -0.33008 -0.11759 C -0.39661 -0.11759 -0.44961 -0.10671 -0.48724 -0.08727 L -0.6651 -0.00046 " pathEditMode="relative" rAng="0" ptsTypes="AAAAA">
                                          <p:cBhvr>
                                            <p:cTn id="7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255" y="-5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1789" y="2897555"/>
            <a:ext cx="2310449" cy="3318419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3734" y="206280"/>
            <a:ext cx="5675185" cy="2458808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6363083" y="372166"/>
            <a:ext cx="5506232" cy="2127038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56027" y="333715"/>
              <a:ext cx="348969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6363083" y="-451765"/>
            <a:ext cx="5506232" cy="923672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8730" y="5024156"/>
            <a:ext cx="3195044" cy="138281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63083" y="5158892"/>
            <a:ext cx="1121693" cy="108090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754" y="5204043"/>
            <a:ext cx="1121693" cy="108090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50154" y="4556764"/>
            <a:ext cx="1121693" cy="1080904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41570" y="4575727"/>
            <a:ext cx="1121693" cy="1080904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558876" y="3914897"/>
            <a:ext cx="1121693" cy="108090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72562" y="4503991"/>
            <a:ext cx="1121693" cy="1080904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63908" y="3899035"/>
            <a:ext cx="1121693" cy="1080904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44086" y="5174091"/>
            <a:ext cx="1121693" cy="1080904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108728" y="5274485"/>
            <a:ext cx="3195045" cy="11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758341" y="121919"/>
            <a:ext cx="9375227" cy="5199987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08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Thu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xong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thì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chuyển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lên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xe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số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3077" y="3003520"/>
            <a:ext cx="7977771" cy="3440413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5290869" y="-597181"/>
            <a:ext cx="6760791" cy="2888103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21013" y="3514031"/>
            <a:ext cx="2026139" cy="2915307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47152" y="3528327"/>
            <a:ext cx="1904507" cy="3141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thùng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98325" y="331924"/>
            <a:ext cx="11335659" cy="6065531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789667" y="383071"/>
            <a:ext cx="1083733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Lúc đầu trong ổ có 10 quả trứng, một số quả trứng đã nở, còn lại 6 quả trứng chưa nở. Hỏi có mấy quả trứng đã nở?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50F81-D4A8-F174-C44C-3DB31D8981E7}"/>
              </a:ext>
            </a:extLst>
          </p:cNvPr>
          <p:cNvSpPr txBox="1"/>
          <p:nvPr/>
        </p:nvSpPr>
        <p:spPr>
          <a:xfrm>
            <a:off x="742950" y="2533650"/>
            <a:ext cx="373380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tắt:</a:t>
            </a:r>
            <a:endParaRPr lang="en-US" sz="3200" b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Có: 10 quả trứng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Còn lại: 6 quả trứng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 nở: ...quả trứng?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62FEE-00C0-9751-411D-F3A93CCA2ED3}"/>
              </a:ext>
            </a:extLst>
          </p:cNvPr>
          <p:cNvSpPr txBox="1"/>
          <p:nvPr/>
        </p:nvSpPr>
        <p:spPr>
          <a:xfrm>
            <a:off x="5676900" y="2362200"/>
            <a:ext cx="5657850" cy="241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giải:</a:t>
            </a:r>
          </a:p>
          <a:p>
            <a:pPr algn="ctr">
              <a:lnSpc>
                <a:spcPct val="120000"/>
              </a:lnSpc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 số quả trứng đã nở là:</a:t>
            </a:r>
          </a:p>
          <a:p>
            <a:pPr algn="ctr">
              <a:lnSpc>
                <a:spcPct val="120000"/>
              </a:lnSpc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10 -6 = 4 (quả)</a:t>
            </a:r>
          </a:p>
          <a:p>
            <a:pPr algn="ctr">
              <a:lnSpc>
                <a:spcPct val="120000"/>
              </a:lnSpc>
            </a:pPr>
            <a:r>
              <a:rPr lang="nl-NL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Đáp số: 4 quả</a:t>
            </a: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98325" y="331924"/>
            <a:ext cx="11335659" cy="6065531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789667" y="383071"/>
            <a:ext cx="1083733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 Anh Nam mua vé vào xem hội chợ hết 12 000 đồng, người bán vé trả lại anh Nam 8 000 đồng. Hỏi anh Nam đã đưa cho người bán vé bao nhiêu tiền?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50F81-D4A8-F174-C44C-3DB31D8981E7}"/>
              </a:ext>
            </a:extLst>
          </p:cNvPr>
          <p:cNvSpPr txBox="1"/>
          <p:nvPr/>
        </p:nvSpPr>
        <p:spPr>
          <a:xfrm>
            <a:off x="540025" y="2474015"/>
            <a:ext cx="5584135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000" b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</a:p>
          <a:p>
            <a:pPr lvl="0" algn="just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Anh Nam mua vé: 12 000 đồng.</a:t>
            </a:r>
          </a:p>
          <a:p>
            <a:pPr lvl="0" algn="just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 bán vé trả lại: 8000 đồng.</a:t>
            </a:r>
          </a:p>
          <a:p>
            <a:pPr lvl="0" algn="just">
              <a:lnSpc>
                <a:spcPct val="120000"/>
              </a:lnSpc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Anh Nam đưa: .....đồng?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62FEE-00C0-9751-411D-F3A93CCA2ED3}"/>
              </a:ext>
            </a:extLst>
          </p:cNvPr>
          <p:cNvSpPr txBox="1"/>
          <p:nvPr/>
        </p:nvSpPr>
        <p:spPr>
          <a:xfrm>
            <a:off x="6173856" y="2272748"/>
            <a:ext cx="5657850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Anh Nam đã đưa cho người bán vé số tiền là:</a:t>
            </a:r>
          </a:p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12 000 + 8000 = 20 000 ( đồng)</a:t>
            </a:r>
          </a:p>
          <a:p>
            <a:pPr lvl="0"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20 000 đồng.</a:t>
            </a:r>
          </a:p>
        </p:txBody>
      </p:sp>
    </p:spTree>
    <p:extLst>
      <p:ext uri="{BB962C8B-B14F-4D97-AF65-F5344CB8AC3E}">
        <p14:creationId xmlns:p14="http://schemas.microsoft.com/office/powerpoint/2010/main" val="10609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890548" y="121919"/>
            <a:ext cx="11078816" cy="4110247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001820" y="469710"/>
            <a:ext cx="3376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0789" y="3481550"/>
            <a:ext cx="2095105" cy="32545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512193" y="3481550"/>
            <a:ext cx="2457171" cy="32545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A33DC-E922-A562-D83D-2B724A1A9C11}"/>
              </a:ext>
            </a:extLst>
          </p:cNvPr>
          <p:cNvSpPr txBox="1"/>
          <p:nvPr/>
        </p:nvSpPr>
        <p:spPr>
          <a:xfrm>
            <a:off x="2458220" y="1442997"/>
            <a:ext cx="8816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90: TÌM THÀNH PHẦN CHƯA BIẾT CỦA PHÉP TÍNH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68870-915B-170E-EE3D-09C477C9C08B}"/>
              </a:ext>
            </a:extLst>
          </p:cNvPr>
          <p:cNvSpPr txBox="1"/>
          <p:nvPr/>
        </p:nvSpPr>
        <p:spPr>
          <a:xfrm>
            <a:off x="5912067" y="2800827"/>
            <a:ext cx="19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723" y="2514601"/>
            <a:ext cx="4560683" cy="401625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0596" y="4049188"/>
            <a:ext cx="2333897" cy="1400339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5290869" y="-597181"/>
            <a:ext cx="6760791" cy="2888103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712914" y="2888102"/>
            <a:ext cx="6376441" cy="37621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31246" y="3275883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90906" y="650719"/>
            <a:ext cx="476351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203675" y="703718"/>
            <a:ext cx="475074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nông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3869634" y="6806842"/>
            <a:ext cx="71561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Thiết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kế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Hương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– </a:t>
            </a:r>
            <a:r>
              <a:rPr lang="en-US" sz="1867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Zalo</a:t>
            </a:r>
            <a:r>
              <a:rPr lang="en-US" sz="1867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1771650" y="136212"/>
            <a:ext cx="9267825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6.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hoạt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4C770-E77A-7CA2-3AD2-AA305FAF3A1C}"/>
              </a:ext>
            </a:extLst>
          </p:cNvPr>
          <p:cNvSpPr txBox="1"/>
          <p:nvPr/>
        </p:nvSpPr>
        <p:spPr>
          <a:xfrm>
            <a:off x="457200" y="1247775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175 + 207 = ?</a:t>
            </a:r>
          </a:p>
          <a:p>
            <a:pPr algn="l"/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AADEA-72B5-464D-E1B8-F25CE57593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9212" y="2552700"/>
            <a:ext cx="2200275" cy="264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DF851-A172-8AFD-B9C3-671E0134D7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6187" y="2595562"/>
            <a:ext cx="2214563" cy="2631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D8EA1-5CBC-57EB-241B-84D38C196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7987" y="2452687"/>
            <a:ext cx="4295775" cy="292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1771650" y="136212"/>
            <a:ext cx="9267825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4C770-E77A-7CA2-3AD2-AA305FAF3A1C}"/>
              </a:ext>
            </a:extLst>
          </p:cNvPr>
          <p:cNvSpPr txBox="1"/>
          <p:nvPr/>
        </p:nvSpPr>
        <p:spPr>
          <a:xfrm>
            <a:off x="457200" y="1247775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209 – 76  = ?</a:t>
            </a:r>
          </a:p>
          <a:p>
            <a:pPr lvl="0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46D53-705F-4298-7CC6-260A9E442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0712" y="2676525"/>
            <a:ext cx="1933575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7640A-FFEC-9E9D-F1A0-77D52E3AA7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75" y="2676525"/>
            <a:ext cx="1885950" cy="222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D17D9-6DFC-A14D-3A8B-DB061BB9D3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1337" y="2552700"/>
            <a:ext cx="3762375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70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4236496" y="2961558"/>
            <a:ext cx="2353588" cy="337432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4116863" y="273032"/>
            <a:ext cx="7198837" cy="1990291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4238625" y="425423"/>
            <a:ext cx="6867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0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8" y="121919"/>
            <a:ext cx="9800045" cy="3430693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xuất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sắc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biệt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hẹn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gặp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401" y="2924241"/>
            <a:ext cx="2277847" cy="3757272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37431" y="3033675"/>
            <a:ext cx="2277847" cy="3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203960" y="1177713"/>
            <a:ext cx="9966960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de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chúng mình tiếp tục công việc còn dang dở ở tiết học trước nhé!</a:t>
            </a:r>
            <a:endParaRPr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7" y="154820"/>
            <a:ext cx="11934825" cy="6236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" y="5782182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2" y="5947140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4"/>
            <a:ext cx="1052389" cy="1155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885AB-665F-4FAC-2729-DDCDFA1A1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6900" y="195611"/>
            <a:ext cx="9110662" cy="4971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DCA572-09C7-F40E-190C-D36E887E12A1}"/>
              </a:ext>
            </a:extLst>
          </p:cNvPr>
          <p:cNvSpPr txBox="1"/>
          <p:nvPr/>
        </p:nvSpPr>
        <p:spPr>
          <a:xfrm>
            <a:off x="2133600" y="5248275"/>
            <a:ext cx="8420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thử đoán hộ bạn voi xem lúc đầu trong thùng có mấy cuốn sách.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7" y="154820"/>
            <a:ext cx="11934825" cy="6236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" y="5782182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2" y="5947140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4"/>
            <a:ext cx="1052389" cy="1155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A1A7E88-B905-49F1-8A5E-F24D5F738F75}"/>
              </a:ext>
            </a:extLst>
          </p:cNvPr>
          <p:cNvGrpSpPr/>
          <p:nvPr/>
        </p:nvGrpSpPr>
        <p:grpSpPr>
          <a:xfrm>
            <a:off x="4403035" y="1274693"/>
            <a:ext cx="5357191" cy="1107996"/>
            <a:chOff x="715617" y="628650"/>
            <a:chExt cx="5357191" cy="110799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0EA2457-49BD-5AD1-FA4A-1A23C8F6294A}"/>
                </a:ext>
              </a:extLst>
            </p:cNvPr>
            <p:cNvSpPr/>
            <p:nvPr/>
          </p:nvSpPr>
          <p:spPr>
            <a:xfrm>
              <a:off x="715617" y="844825"/>
              <a:ext cx="1008408" cy="78519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505A75-8378-BCCA-3A69-A133A3D8544F}"/>
                </a:ext>
              </a:extLst>
            </p:cNvPr>
            <p:cNvSpPr txBox="1"/>
            <p:nvPr/>
          </p:nvSpPr>
          <p:spPr>
            <a:xfrm>
              <a:off x="1943100" y="628650"/>
              <a:ext cx="41297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Calibri" panose="020F0502020204030204" pitchFamily="34" charset="0"/>
                  <a:cs typeface="Calibri" panose="020F0502020204030204" pitchFamily="34" charset="0"/>
                </a:rPr>
                <a:t>- 6 = 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C17C04-83FD-604B-B814-51D184820DBC}"/>
              </a:ext>
            </a:extLst>
          </p:cNvPr>
          <p:cNvCxnSpPr/>
          <p:nvPr/>
        </p:nvCxnSpPr>
        <p:spPr>
          <a:xfrm>
            <a:off x="4839528" y="2344805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75794B-41A9-9D51-C7B8-05EB894443CC}"/>
              </a:ext>
            </a:extLst>
          </p:cNvPr>
          <p:cNvSpPr txBox="1"/>
          <p:nvPr/>
        </p:nvSpPr>
        <p:spPr>
          <a:xfrm>
            <a:off x="3858038" y="2847559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endParaRPr lang="en-US" sz="3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AD998CF-DF9F-627C-30A8-43D097245237}"/>
              </a:ext>
            </a:extLst>
          </p:cNvPr>
          <p:cNvCxnSpPr/>
          <p:nvPr/>
        </p:nvCxnSpPr>
        <p:spPr>
          <a:xfrm>
            <a:off x="6426475" y="2215182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D0B7F4-E99C-2FC6-0B75-4B3E9A42C511}"/>
              </a:ext>
            </a:extLst>
          </p:cNvPr>
          <p:cNvSpPr txBox="1"/>
          <p:nvPr/>
        </p:nvSpPr>
        <p:spPr>
          <a:xfrm>
            <a:off x="5852492" y="2827267"/>
            <a:ext cx="204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endParaRPr lang="en-US" sz="3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53AB82-5838-31F1-6A09-682111B75E0F}"/>
              </a:ext>
            </a:extLst>
          </p:cNvPr>
          <p:cNvCxnSpPr/>
          <p:nvPr/>
        </p:nvCxnSpPr>
        <p:spPr>
          <a:xfrm>
            <a:off x="7625797" y="2204414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FFA39CA-F475-212B-C0E4-FEEB99EC72ED}"/>
              </a:ext>
            </a:extLst>
          </p:cNvPr>
          <p:cNvSpPr txBox="1"/>
          <p:nvPr/>
        </p:nvSpPr>
        <p:spPr>
          <a:xfrm>
            <a:off x="7277514" y="279662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Hiệu</a:t>
            </a:r>
            <a:endParaRPr lang="en-US" sz="3200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CD7C0DB-0761-7DF7-3D08-E6AA8308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23" y="3782291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9A67991-E581-75B2-EE38-07EF0070476D}"/>
              </a:ext>
            </a:extLst>
          </p:cNvPr>
          <p:cNvSpPr/>
          <p:nvPr/>
        </p:nvSpPr>
        <p:spPr>
          <a:xfrm>
            <a:off x="2750347" y="3615436"/>
            <a:ext cx="8851103" cy="1013714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số bị trừ chưa biết dựa khi biết hiệu và số trừ em làm như thế nào?</a:t>
            </a:r>
            <a:endParaRPr lang="vi-VN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57335-6DE0-9DC8-7F4A-08733E9EAAA9}"/>
              </a:ext>
            </a:extLst>
          </p:cNvPr>
          <p:cNvSpPr txBox="1"/>
          <p:nvPr/>
        </p:nvSpPr>
        <p:spPr>
          <a:xfrm>
            <a:off x="2435086" y="285750"/>
            <a:ext cx="901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0000"/>
                </a:solidFill>
              </a:rPr>
              <a:t>B. TÌM SỐ BỊ TRỪ, TÌM SỐ TRỪ</a:t>
            </a:r>
          </a:p>
        </p:txBody>
      </p:sp>
    </p:spTree>
    <p:extLst>
      <p:ext uri="{BB962C8B-B14F-4D97-AF65-F5344CB8AC3E}">
        <p14:creationId xmlns:p14="http://schemas.microsoft.com/office/powerpoint/2010/main" val="31791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/>
          <p:bldP spid="17" grpId="0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5" grpId="0"/>
          <p:bldP spid="17" grpId="0"/>
          <p:bldP spid="1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7" y="154820"/>
            <a:ext cx="11934825" cy="6236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" y="5782182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2" y="5947140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4"/>
            <a:ext cx="1052389" cy="1155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CA48CE-E66D-8196-A793-94F01264E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909" y="464033"/>
            <a:ext cx="2667000" cy="5429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46BB46-F0F3-0B47-FF3C-9BFD0E0DE7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2950" y="1329151"/>
            <a:ext cx="4305300" cy="1019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F0192A-2CA3-44CA-377A-DA4D40CDA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81" y="2720629"/>
            <a:ext cx="4248150" cy="10191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3F49DF-8E18-5518-1EC2-7797F163F8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8959" y="1630432"/>
            <a:ext cx="5524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2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7" y="154820"/>
            <a:ext cx="11934825" cy="62364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" y="5782182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2" y="5947140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4"/>
            <a:ext cx="1052389" cy="1155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1246AD-39D2-4621-17B1-EEFFD43A58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375" y="376237"/>
            <a:ext cx="2209800" cy="542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EB8D3-B38D-D14D-4262-6C887B29D8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962" y="1419225"/>
            <a:ext cx="4257675" cy="1085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615361-C057-B7F9-7545-D8C05C886C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5" y="3028950"/>
            <a:ext cx="4152900" cy="990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59BDD-00E3-CEF0-7CC4-E9C8F4AA43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4037" y="1771650"/>
            <a:ext cx="5572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842</Words>
  <Application>Microsoft Office PowerPoint</Application>
  <PresentationFormat>Widescreen</PresentationFormat>
  <Paragraphs>113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Berkshire Swash</vt:lpstr>
      <vt:lpstr>Calibri</vt:lpstr>
      <vt:lpstr>Cambria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Tahoma</vt:lpstr>
      <vt:lpstr>Times New Roman</vt:lpstr>
      <vt:lpstr>Weltkindertag! by Slidego</vt:lpstr>
      <vt:lpstr>2_Weltkindertag! by Slidego</vt:lpstr>
      <vt:lpstr>1_Weltkindertag! by Slidego</vt:lpstr>
      <vt:lpstr>3_Weltkindertag! by Slidego</vt:lpstr>
      <vt:lpstr>PowerPoint Presentation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25</cp:revision>
  <dcterms:created xsi:type="dcterms:W3CDTF">2023-03-18T10:25:10Z</dcterms:created>
  <dcterms:modified xsi:type="dcterms:W3CDTF">2023-04-02T13:30:39Z</dcterms:modified>
</cp:coreProperties>
</file>