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61" r:id="rId4"/>
    <p:sldId id="262" r:id="rId5"/>
    <p:sldId id="263" r:id="rId6"/>
    <p:sldId id="294" r:id="rId7"/>
    <p:sldId id="267" r:id="rId8"/>
    <p:sldId id="269" r:id="rId9"/>
    <p:sldId id="270" r:id="rId10"/>
    <p:sldId id="271" r:id="rId11"/>
    <p:sldId id="297" r:id="rId12"/>
    <p:sldId id="298" r:id="rId13"/>
    <p:sldId id="296" r:id="rId14"/>
    <p:sldId id="277" r:id="rId15"/>
    <p:sldId id="299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04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95ED7-75F9-6578-3F65-EF2D103B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633412"/>
            <a:ext cx="3129159" cy="652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3A2DF-3690-7AA9-0AC9-E95D3FDE9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1552575"/>
            <a:ext cx="5057361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E4204-9E42-E151-8159-802126FF7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3167062"/>
            <a:ext cx="5069244" cy="1366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0F6F7-4BE8-8FB4-5617-1556E74E8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387" y="2190750"/>
            <a:ext cx="48101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8719-77A3-97D6-DDE1-8D25B9D6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581025"/>
            <a:ext cx="3293428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37E00-63A1-1F2B-A847-AA86A07C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862137"/>
            <a:ext cx="5414277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E38CA-D8A9-5964-48F4-86CB4B5DD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12" y="3643312"/>
            <a:ext cx="5328296" cy="1376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FE32C-0F49-2E97-C956-97E3A183F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50" y="2462212"/>
            <a:ext cx="49149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9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898949" y="2131423"/>
            <a:ext cx="3494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rgbClr val="ED7D31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019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6 L -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Nhóm 7">
            <a:extLst>
              <a:ext uri="{FF2B5EF4-FFF2-40B4-BE49-F238E27FC236}">
                <a16:creationId xmlns:a16="http://schemas.microsoft.com/office/drawing/2014/main" id="{B03D4D4B-0328-495D-B0E7-3D55552F8A86}"/>
              </a:ext>
            </a:extLst>
          </p:cNvPr>
          <p:cNvGrpSpPr/>
          <p:nvPr/>
        </p:nvGrpSpPr>
        <p:grpSpPr>
          <a:xfrm>
            <a:off x="836515" y="521031"/>
            <a:ext cx="704966" cy="707886"/>
            <a:chOff x="1169225" y="243763"/>
            <a:chExt cx="704966" cy="707886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1AA16525-C595-434E-9200-6F16576A63F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0A47DF6F-F2BD-41CA-A446-34BD0F606E43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7788F9F8-10D9-4CE4-90EC-33C04CBB320D}"/>
              </a:ext>
            </a:extLst>
          </p:cNvPr>
          <p:cNvSpPr txBox="1"/>
          <p:nvPr/>
        </p:nvSpPr>
        <p:spPr>
          <a:xfrm>
            <a:off x="1714050" y="586348"/>
            <a:ext cx="9514118" cy="55399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 thành phần chưa biết trong các phép tính sau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14A2-2CAD-F3FB-AE3C-818D18E8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662112"/>
            <a:ext cx="381000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79BE5-AE36-9645-022B-C385CFD8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700212"/>
            <a:ext cx="3581400" cy="195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24578-AA98-35C7-36A9-B2B08CE8C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62" y="4105275"/>
            <a:ext cx="3724275" cy="2095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EA68AA-C0DA-AF5F-22E5-B230AA72E99A}"/>
              </a:ext>
            </a:extLst>
          </p:cNvPr>
          <p:cNvSpPr/>
          <p:nvPr/>
        </p:nvSpPr>
        <p:spPr>
          <a:xfrm>
            <a:off x="2461177" y="19335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2DCCD-EC1F-FA7F-A5F3-6A94D9365854}"/>
              </a:ext>
            </a:extLst>
          </p:cNvPr>
          <p:cNvSpPr/>
          <p:nvPr/>
        </p:nvSpPr>
        <p:spPr>
          <a:xfrm>
            <a:off x="2527852" y="28860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F0D237-95DA-9222-72EC-6122F24583C7}"/>
              </a:ext>
            </a:extLst>
          </p:cNvPr>
          <p:cNvSpPr/>
          <p:nvPr/>
        </p:nvSpPr>
        <p:spPr>
          <a:xfrm>
            <a:off x="8195227" y="194310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295531-2741-91C5-A0E5-D2243CD2C772}"/>
              </a:ext>
            </a:extLst>
          </p:cNvPr>
          <p:cNvSpPr/>
          <p:nvPr/>
        </p:nvSpPr>
        <p:spPr>
          <a:xfrm>
            <a:off x="8166652" y="28384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CF0DDA-8330-971B-54A0-6566DBC13EF0}"/>
              </a:ext>
            </a:extLst>
          </p:cNvPr>
          <p:cNvSpPr/>
          <p:nvPr/>
        </p:nvSpPr>
        <p:spPr>
          <a:xfrm>
            <a:off x="5042452" y="44767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8DA044-CA81-039D-3F52-FB99488D1B7A}"/>
              </a:ext>
            </a:extLst>
          </p:cNvPr>
          <p:cNvSpPr/>
          <p:nvPr/>
        </p:nvSpPr>
        <p:spPr>
          <a:xfrm>
            <a:off x="6223552" y="54006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442</a:t>
            </a:r>
          </a:p>
        </p:txBody>
      </p:sp>
    </p:spTree>
    <p:extLst>
      <p:ext uri="{BB962C8B-B14F-4D97-AF65-F5344CB8AC3E}">
        <p14:creationId xmlns:p14="http://schemas.microsoft.com/office/powerpoint/2010/main" val="3142284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A0E97-5141-C57D-BE6D-4D014DD4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70" y="1552575"/>
            <a:ext cx="5371467" cy="2795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64EC6D-A5E9-2C9B-4530-65E2DC158842}"/>
              </a:ext>
            </a:extLst>
          </p:cNvPr>
          <p:cNvGrpSpPr/>
          <p:nvPr/>
        </p:nvGrpSpPr>
        <p:grpSpPr>
          <a:xfrm>
            <a:off x="-4020207" y="3429000"/>
            <a:ext cx="3573407" cy="1775406"/>
            <a:chOff x="-4969933" y="3051103"/>
            <a:chExt cx="4523133" cy="21533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B5412C-0C99-A8E2-A393-8EADD87FF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-4969933" y="3051103"/>
              <a:ext cx="4523133" cy="21533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E8839-96C0-41BF-A12C-BAB9E69DB3EB}"/>
                </a:ext>
              </a:extLst>
            </p:cNvPr>
            <p:cNvSpPr txBox="1"/>
            <p:nvPr/>
          </p:nvSpPr>
          <p:spPr>
            <a:xfrm>
              <a:off x="-4570965" y="3372112"/>
              <a:ext cx="3781400" cy="1493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toán</a:t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AED27B-8E7E-2A4C-6478-BA8F11615635}"/>
              </a:ext>
            </a:extLst>
          </p:cNvPr>
          <p:cNvGrpSpPr/>
          <p:nvPr/>
        </p:nvGrpSpPr>
        <p:grpSpPr>
          <a:xfrm>
            <a:off x="775874" y="3727135"/>
            <a:ext cx="4014787" cy="1461091"/>
            <a:chOff x="2185616" y="3051103"/>
            <a:chExt cx="4523133" cy="2153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B08C81-E003-A1FD-C027-BBC2987A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2185616" y="3051103"/>
              <a:ext cx="4523133" cy="21533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0B3F6-642E-978F-37CB-7CFCF4055E40}"/>
                </a:ext>
              </a:extLst>
            </p:cNvPr>
            <p:cNvSpPr txBox="1"/>
            <p:nvPr/>
          </p:nvSpPr>
          <p:spPr>
            <a:xfrm>
              <a:off x="2584584" y="3387453"/>
              <a:ext cx="3781399" cy="1576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 toán hỏi gì?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541A78-DE76-5BB7-0C60-1747A0EB40DF}"/>
              </a:ext>
            </a:extLst>
          </p:cNvPr>
          <p:cNvCxnSpPr/>
          <p:nvPr/>
        </p:nvCxnSpPr>
        <p:spPr>
          <a:xfrm>
            <a:off x="7841974" y="1023730"/>
            <a:ext cx="2922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F53D5C-09BC-CA38-753A-FD306C23D853}"/>
              </a:ext>
            </a:extLst>
          </p:cNvPr>
          <p:cNvCxnSpPr>
            <a:cxnSpLocks/>
          </p:cNvCxnSpPr>
          <p:nvPr/>
        </p:nvCxnSpPr>
        <p:spPr>
          <a:xfrm>
            <a:off x="1828801" y="1550504"/>
            <a:ext cx="2713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5B15A-DD30-33CD-731E-34FB5B8FD60F}"/>
              </a:ext>
            </a:extLst>
          </p:cNvPr>
          <p:cNvCxnSpPr>
            <a:cxnSpLocks/>
          </p:cNvCxnSpPr>
          <p:nvPr/>
        </p:nvCxnSpPr>
        <p:spPr>
          <a:xfrm>
            <a:off x="4800600" y="1540565"/>
            <a:ext cx="4661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 p14:bounceEnd="69000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A85C9-B26F-B17B-8D25-BED3CD3D936A}"/>
              </a:ext>
            </a:extLst>
          </p:cNvPr>
          <p:cNvSpPr txBox="1"/>
          <p:nvPr/>
        </p:nvSpPr>
        <p:spPr>
          <a:xfrm>
            <a:off x="1619250" y="1981200"/>
            <a:ext cx="8858250" cy="32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12  x 8 = 96 (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          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96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endParaRPr lang="en-US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8321F-1794-46D0-B8D6-5A700FF0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594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315C8-67C4-F064-3D9C-8A2F6CD65FEE}"/>
              </a:ext>
            </a:extLst>
          </p:cNvPr>
          <p:cNvSpPr/>
          <p:nvPr/>
        </p:nvSpPr>
        <p:spPr>
          <a:xfrm>
            <a:off x="2209800" y="476250"/>
            <a:ext cx="7886700" cy="4476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82485-1425-E517-5BAF-B4744654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59" y="372850"/>
            <a:ext cx="273734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8AA7-26E0-DFA6-756E-24DE0193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864" y="1430807"/>
            <a:ext cx="8303472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B449A-D1B0-0D61-5965-70E9CC8D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213" y="3018199"/>
            <a:ext cx="2402032" cy="9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72CDC-32B5-A23B-7E0D-DBB0AECB00DB}"/>
              </a:ext>
            </a:extLst>
          </p:cNvPr>
          <p:cNvSpPr txBox="1"/>
          <p:nvPr/>
        </p:nvSpPr>
        <p:spPr>
          <a:xfrm>
            <a:off x="6040755" y="3670503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Tiết</a:t>
            </a:r>
            <a:r>
              <a:rPr lang="en-US" sz="3600" dirty="0">
                <a:solidFill>
                  <a:srgbClr val="0070C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920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4081829" y="2144485"/>
            <a:ext cx="313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054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1993682"/>
            <a:ext cx="6929910" cy="2283043"/>
            <a:chOff x="1139185" y="2667580"/>
            <a:chExt cx="7173783" cy="4047534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7173783" cy="4047534"/>
            </a:xfrm>
            <a:custGeom>
              <a:avLst/>
              <a:gdLst>
                <a:gd name="connsiteX0" fmla="*/ 0 w 7173783"/>
                <a:gd name="connsiteY0" fmla="*/ 674602 h 4047534"/>
                <a:gd name="connsiteX1" fmla="*/ 674602 w 7173783"/>
                <a:gd name="connsiteY1" fmla="*/ 0 h 4047534"/>
                <a:gd name="connsiteX2" fmla="*/ 1195631 w 7173783"/>
                <a:gd name="connsiteY2" fmla="*/ 0 h 4047534"/>
                <a:gd name="connsiteX3" fmla="*/ 1195631 w 7173783"/>
                <a:gd name="connsiteY3" fmla="*/ 0 h 4047534"/>
                <a:gd name="connsiteX4" fmla="*/ 2989076 w 7173783"/>
                <a:gd name="connsiteY4" fmla="*/ 0 h 4047534"/>
                <a:gd name="connsiteX5" fmla="*/ 6499181 w 7173783"/>
                <a:gd name="connsiteY5" fmla="*/ 0 h 4047534"/>
                <a:gd name="connsiteX6" fmla="*/ 7173783 w 7173783"/>
                <a:gd name="connsiteY6" fmla="*/ 674602 h 4047534"/>
                <a:gd name="connsiteX7" fmla="*/ 7173783 w 7173783"/>
                <a:gd name="connsiteY7" fmla="*/ 2361062 h 4047534"/>
                <a:gd name="connsiteX8" fmla="*/ 7173783 w 7173783"/>
                <a:gd name="connsiteY8" fmla="*/ 2361062 h 4047534"/>
                <a:gd name="connsiteX9" fmla="*/ 7173783 w 7173783"/>
                <a:gd name="connsiteY9" fmla="*/ 3372945 h 4047534"/>
                <a:gd name="connsiteX10" fmla="*/ 7173783 w 7173783"/>
                <a:gd name="connsiteY10" fmla="*/ 3372932 h 4047534"/>
                <a:gd name="connsiteX11" fmla="*/ 6499181 w 7173783"/>
                <a:gd name="connsiteY11" fmla="*/ 4047534 h 4047534"/>
                <a:gd name="connsiteX12" fmla="*/ 2989076 w 7173783"/>
                <a:gd name="connsiteY12" fmla="*/ 4047534 h 4047534"/>
                <a:gd name="connsiteX13" fmla="*/ 1195631 w 7173783"/>
                <a:gd name="connsiteY13" fmla="*/ 4047534 h 4047534"/>
                <a:gd name="connsiteX14" fmla="*/ 1195631 w 7173783"/>
                <a:gd name="connsiteY14" fmla="*/ 4047534 h 4047534"/>
                <a:gd name="connsiteX15" fmla="*/ 674602 w 7173783"/>
                <a:gd name="connsiteY15" fmla="*/ 4047534 h 4047534"/>
                <a:gd name="connsiteX16" fmla="*/ 0 w 7173783"/>
                <a:gd name="connsiteY16" fmla="*/ 3372932 h 4047534"/>
                <a:gd name="connsiteX17" fmla="*/ 0 w 7173783"/>
                <a:gd name="connsiteY17" fmla="*/ 3372945 h 4047534"/>
                <a:gd name="connsiteX18" fmla="*/ -521606 w 7173783"/>
                <a:gd name="connsiteY18" fmla="*/ 3544264 h 4047534"/>
                <a:gd name="connsiteX19" fmla="*/ 0 w 7173783"/>
                <a:gd name="connsiteY19" fmla="*/ 2361062 h 4047534"/>
                <a:gd name="connsiteX20" fmla="*/ 0 w 7173783"/>
                <a:gd name="connsiteY20" fmla="*/ 674602 h 404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47534" fill="none" extrusionOk="0">
                  <a:moveTo>
                    <a:pt x="0" y="674602"/>
                  </a:moveTo>
                  <a:cubicBezTo>
                    <a:pt x="-23103" y="274710"/>
                    <a:pt x="271406" y="-55641"/>
                    <a:pt x="674602" y="0"/>
                  </a:cubicBezTo>
                  <a:cubicBezTo>
                    <a:pt x="829398" y="-32734"/>
                    <a:pt x="1040551" y="3449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3608321" y="169626"/>
                    <a:pt x="5405910" y="166819"/>
                    <a:pt x="6499181" y="0"/>
                  </a:cubicBezTo>
                  <a:cubicBezTo>
                    <a:pt x="6896308" y="-36824"/>
                    <a:pt x="7160563" y="292354"/>
                    <a:pt x="7173783" y="674602"/>
                  </a:cubicBezTo>
                  <a:cubicBezTo>
                    <a:pt x="7060753" y="973593"/>
                    <a:pt x="7271446" y="2012945"/>
                    <a:pt x="7173783" y="2361062"/>
                  </a:cubicBezTo>
                  <a:lnTo>
                    <a:pt x="7173783" y="2361062"/>
                  </a:lnTo>
                  <a:cubicBezTo>
                    <a:pt x="7156798" y="2509041"/>
                    <a:pt x="7110532" y="3218182"/>
                    <a:pt x="7173783" y="3372945"/>
                  </a:cubicBezTo>
                  <a:cubicBezTo>
                    <a:pt x="7173783" y="3372941"/>
                    <a:pt x="7173783" y="3372935"/>
                    <a:pt x="7173783" y="3372932"/>
                  </a:cubicBezTo>
                  <a:cubicBezTo>
                    <a:pt x="7205448" y="3720654"/>
                    <a:pt x="6882431" y="4075125"/>
                    <a:pt x="6499181" y="4047534"/>
                  </a:cubicBezTo>
                  <a:cubicBezTo>
                    <a:pt x="4756946" y="3970572"/>
                    <a:pt x="4274661" y="4018475"/>
                    <a:pt x="2989076" y="4047534"/>
                  </a:cubicBezTo>
                  <a:cubicBezTo>
                    <a:pt x="2457844" y="4030527"/>
                    <a:pt x="1832322" y="4013274"/>
                    <a:pt x="1195631" y="4047534"/>
                  </a:cubicBezTo>
                  <a:lnTo>
                    <a:pt x="1195631" y="4047534"/>
                  </a:lnTo>
                  <a:cubicBezTo>
                    <a:pt x="1039666" y="4032160"/>
                    <a:pt x="925099" y="4035316"/>
                    <a:pt x="674602" y="4047534"/>
                  </a:cubicBezTo>
                  <a:cubicBezTo>
                    <a:pt x="292714" y="4050469"/>
                    <a:pt x="1914" y="3788307"/>
                    <a:pt x="0" y="3372932"/>
                  </a:cubicBezTo>
                  <a:cubicBezTo>
                    <a:pt x="1" y="3372936"/>
                    <a:pt x="0" y="3372941"/>
                    <a:pt x="0" y="3372945"/>
                  </a:cubicBezTo>
                  <a:cubicBezTo>
                    <a:pt x="-111005" y="3366311"/>
                    <a:pt x="-395428" y="3516937"/>
                    <a:pt x="-521606" y="3544264"/>
                  </a:cubicBezTo>
                  <a:cubicBezTo>
                    <a:pt x="-375714" y="3251021"/>
                    <a:pt x="-74779" y="2560214"/>
                    <a:pt x="0" y="2361062"/>
                  </a:cubicBezTo>
                  <a:cubicBezTo>
                    <a:pt x="121370" y="1954866"/>
                    <a:pt x="-23078" y="1049375"/>
                    <a:pt x="0" y="674602"/>
                  </a:cubicBezTo>
                  <a:close/>
                </a:path>
                <a:path w="7173783" h="4047534" stroke="0" extrusionOk="0">
                  <a:moveTo>
                    <a:pt x="0" y="674602"/>
                  </a:moveTo>
                  <a:cubicBezTo>
                    <a:pt x="56201" y="308704"/>
                    <a:pt x="291204" y="-14565"/>
                    <a:pt x="674602" y="0"/>
                  </a:cubicBezTo>
                  <a:cubicBezTo>
                    <a:pt x="873402" y="18199"/>
                    <a:pt x="966778" y="-37221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766771" y="117495"/>
                    <a:pt x="5600628" y="-81622"/>
                    <a:pt x="6499181" y="0"/>
                  </a:cubicBezTo>
                  <a:cubicBezTo>
                    <a:pt x="6862389" y="-3769"/>
                    <a:pt x="7235580" y="316149"/>
                    <a:pt x="7173783" y="674602"/>
                  </a:cubicBezTo>
                  <a:cubicBezTo>
                    <a:pt x="7250360" y="987176"/>
                    <a:pt x="7287720" y="1711664"/>
                    <a:pt x="7173783" y="2361062"/>
                  </a:cubicBezTo>
                  <a:lnTo>
                    <a:pt x="7173783" y="2361062"/>
                  </a:lnTo>
                  <a:cubicBezTo>
                    <a:pt x="7172754" y="2646211"/>
                    <a:pt x="7132459" y="3142229"/>
                    <a:pt x="7173783" y="3372945"/>
                  </a:cubicBezTo>
                  <a:cubicBezTo>
                    <a:pt x="7173783" y="3372941"/>
                    <a:pt x="7173783" y="3372933"/>
                    <a:pt x="7173783" y="3372932"/>
                  </a:cubicBezTo>
                  <a:cubicBezTo>
                    <a:pt x="7177144" y="3741323"/>
                    <a:pt x="6840587" y="4045197"/>
                    <a:pt x="6499181" y="4047534"/>
                  </a:cubicBezTo>
                  <a:cubicBezTo>
                    <a:pt x="5319156" y="3902450"/>
                    <a:pt x="4243174" y="4082613"/>
                    <a:pt x="2989076" y="4047534"/>
                  </a:cubicBezTo>
                  <a:cubicBezTo>
                    <a:pt x="2198558" y="4086624"/>
                    <a:pt x="1678911" y="4008868"/>
                    <a:pt x="1195631" y="4047534"/>
                  </a:cubicBezTo>
                  <a:lnTo>
                    <a:pt x="1195631" y="4047534"/>
                  </a:lnTo>
                  <a:cubicBezTo>
                    <a:pt x="1054149" y="4008083"/>
                    <a:pt x="889342" y="4033512"/>
                    <a:pt x="674602" y="4047534"/>
                  </a:cubicBezTo>
                  <a:cubicBezTo>
                    <a:pt x="245959" y="4023586"/>
                    <a:pt x="42927" y="3719045"/>
                    <a:pt x="0" y="3372932"/>
                  </a:cubicBezTo>
                  <a:cubicBezTo>
                    <a:pt x="-1" y="3372933"/>
                    <a:pt x="1" y="3372939"/>
                    <a:pt x="0" y="3372945"/>
                  </a:cubicBezTo>
                  <a:cubicBezTo>
                    <a:pt x="-206453" y="3453147"/>
                    <a:pt x="-304887" y="3438466"/>
                    <a:pt x="-521606" y="3544264"/>
                  </a:cubicBezTo>
                  <a:cubicBezTo>
                    <a:pt x="-417814" y="3138135"/>
                    <a:pt x="-188016" y="2934623"/>
                    <a:pt x="0" y="2361062"/>
                  </a:cubicBezTo>
                  <a:cubicBezTo>
                    <a:pt x="17015" y="1634252"/>
                    <a:pt x="150995" y="1127931"/>
                    <a:pt x="0" y="67460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271"/>
                        <a:gd name="adj2" fmla="val 3756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567410" y="3658338"/>
              <a:ext cx="664695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Cùng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hỏi</a:t>
              </a:r>
              <a:endPara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Viết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đáp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án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12AB2F-8672-41DD-9A89-7E54D9BF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555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943432" y="378676"/>
            <a:ext cx="4447553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657725" y="2036588"/>
            <a:ext cx="72814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4800" dirty="0">
                <a:solidFill>
                  <a:prstClr val="white"/>
                </a:solidFill>
                <a:cs typeface="Times New Roman" panose="02020603050405020304" pitchFamily="18" charset="0"/>
              </a:rPr>
              <a:t>Muốn tìm một thừa số ta lấy tích chia cho thừa số kia.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446594" y="4715112"/>
            <a:ext cx="5130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0" dirty="0">
                <a:solidFill>
                  <a:srgbClr val="FFFF00"/>
                </a:solidFill>
                <a:latin typeface="Calibri" panose="020F0502020204030204"/>
                <a:cs typeface="Times New Roman" panose="02020603050405020304" pitchFamily="18" charset="0"/>
              </a:rPr>
              <a:t>Đúng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9121760" y="4936517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4595E3-6203-4354-83A8-48EDF6AD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57" y="-103236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943432" y="378676"/>
            <a:ext cx="4447553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361792" y="2036588"/>
            <a:ext cx="75773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4800" dirty="0">
                <a:solidFill>
                  <a:prstClr val="white"/>
                </a:solidFill>
                <a:cs typeface="Times New Roman" panose="02020603050405020304" pitchFamily="18" charset="0"/>
              </a:rPr>
              <a:t>Muốn tìm tích ta lấy thừa số nhân với thương.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2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7191375" y="4620378"/>
            <a:ext cx="4215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SAI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9499538" y="4976790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4595E3-6203-4354-83A8-48EDF6AD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57" y="-103236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4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898949" y="2131423"/>
            <a:ext cx="3494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rgbClr val="ED7D31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PHÁ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rgbClr val="ED7D31">
                    <a:lumMod val="7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3F95-B140-651C-2979-6C8133D6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29" y="2267806"/>
            <a:ext cx="2850506" cy="3925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6 L -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BF80F-5FCB-C030-A9AD-97675B7E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666750"/>
            <a:ext cx="101787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94742-FA0D-A441-D55B-3FCAB9E00CD7}"/>
              </a:ext>
            </a:extLst>
          </p:cNvPr>
          <p:cNvGrpSpPr/>
          <p:nvPr/>
        </p:nvGrpSpPr>
        <p:grpSpPr>
          <a:xfrm>
            <a:off x="1263387" y="485527"/>
            <a:ext cx="10166613" cy="1226907"/>
            <a:chOff x="1514281" y="1688144"/>
            <a:chExt cx="9386887" cy="12269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3A01D4-52AA-9F3B-FFDA-F5C77D8991FE}"/>
                </a:ext>
              </a:extLst>
            </p:cNvPr>
            <p:cNvGrpSpPr/>
            <p:nvPr/>
          </p:nvGrpSpPr>
          <p:grpSpPr>
            <a:xfrm>
              <a:off x="1514281" y="1688144"/>
              <a:ext cx="9386887" cy="1226907"/>
              <a:chOff x="1188244" y="451844"/>
              <a:chExt cx="9386887" cy="122690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EA56D0-5FD6-95FE-586F-12AD222874DC}"/>
                  </a:ext>
                </a:extLst>
              </p:cNvPr>
              <p:cNvGrpSpPr/>
              <p:nvPr/>
            </p:nvGrpSpPr>
            <p:grpSpPr>
              <a:xfrm>
                <a:off x="1188244" y="451844"/>
                <a:ext cx="9386887" cy="1226907"/>
                <a:chOff x="2850236" y="2221331"/>
                <a:chExt cx="10155836" cy="3059407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C123B97-1236-6316-B4A1-29FF1EB312AF}"/>
                    </a:ext>
                  </a:extLst>
                </p:cNvPr>
                <p:cNvGrpSpPr/>
                <p:nvPr/>
              </p:nvGrpSpPr>
              <p:grpSpPr>
                <a:xfrm>
                  <a:off x="3253297" y="2221331"/>
                  <a:ext cx="8861298" cy="3059407"/>
                  <a:chOff x="-318936" y="0"/>
                  <a:chExt cx="4465437" cy="3446965"/>
                </a:xfrm>
              </p:grpSpPr>
              <p:sp>
                <p:nvSpPr>
                  <p:cNvPr id="10" name="Freeform 10">
                    <a:extLst>
                      <a:ext uri="{FF2B5EF4-FFF2-40B4-BE49-F238E27FC236}">
                        <a16:creationId xmlns:a16="http://schemas.microsoft.com/office/drawing/2014/main" id="{C006D890-9E4D-5C48-0803-C2F348EA8B44}"/>
                      </a:ext>
                    </a:extLst>
                  </p:cNvPr>
                  <p:cNvSpPr/>
                  <p:nvPr/>
                </p:nvSpPr>
                <p:spPr>
                  <a:xfrm>
                    <a:off x="31750" y="31750"/>
                    <a:ext cx="4083000" cy="3383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3000" h="3383465">
                        <a:moveTo>
                          <a:pt x="3990291" y="3383465"/>
                        </a:moveTo>
                        <a:lnTo>
                          <a:pt x="92710" y="3383465"/>
                        </a:lnTo>
                        <a:cubicBezTo>
                          <a:pt x="41910" y="3383465"/>
                          <a:pt x="0" y="3341555"/>
                          <a:pt x="0" y="3290755"/>
                        </a:cubicBezTo>
                        <a:lnTo>
                          <a:pt x="0" y="92710"/>
                        </a:lnTo>
                        <a:cubicBezTo>
                          <a:pt x="0" y="41910"/>
                          <a:pt x="41910" y="0"/>
                          <a:pt x="92710" y="0"/>
                        </a:cubicBezTo>
                        <a:lnTo>
                          <a:pt x="3989020" y="0"/>
                        </a:lnTo>
                        <a:cubicBezTo>
                          <a:pt x="4039820" y="0"/>
                          <a:pt x="4081731" y="41910"/>
                          <a:pt x="4081731" y="92710"/>
                        </a:cubicBezTo>
                        <a:lnTo>
                          <a:pt x="4081731" y="3289485"/>
                        </a:lnTo>
                        <a:cubicBezTo>
                          <a:pt x="4083000" y="3341555"/>
                          <a:pt x="4041091" y="3383465"/>
                          <a:pt x="3990291" y="33834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</p:sp>
              <p:sp>
                <p:nvSpPr>
                  <p:cNvPr id="11" name="Freeform 11">
                    <a:extLst>
                      <a:ext uri="{FF2B5EF4-FFF2-40B4-BE49-F238E27FC236}">
                        <a16:creationId xmlns:a16="http://schemas.microsoft.com/office/drawing/2014/main" id="{A9C28189-EF82-AC41-51E2-48D9ACF63F68}"/>
                      </a:ext>
                    </a:extLst>
                  </p:cNvPr>
                  <p:cNvSpPr/>
                  <p:nvPr/>
                </p:nvSpPr>
                <p:spPr>
                  <a:xfrm>
                    <a:off x="-318936" y="0"/>
                    <a:ext cx="4465437" cy="344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501" h="3446965">
                        <a:moveTo>
                          <a:pt x="4022041" y="59690"/>
                        </a:moveTo>
                        <a:cubicBezTo>
                          <a:pt x="4057600" y="59690"/>
                          <a:pt x="4086811" y="88900"/>
                          <a:pt x="4086811" y="124460"/>
                        </a:cubicBezTo>
                        <a:lnTo>
                          <a:pt x="4086811" y="3322505"/>
                        </a:lnTo>
                        <a:cubicBezTo>
                          <a:pt x="4086811" y="3358065"/>
                          <a:pt x="4057600" y="3387275"/>
                          <a:pt x="4022041" y="3387275"/>
                        </a:cubicBezTo>
                        <a:lnTo>
                          <a:pt x="124460" y="3387275"/>
                        </a:lnTo>
                        <a:cubicBezTo>
                          <a:pt x="88900" y="3387275"/>
                          <a:pt x="59690" y="3358065"/>
                          <a:pt x="59690" y="3322505"/>
                        </a:cubicBezTo>
                        <a:lnTo>
                          <a:pt x="59690" y="124460"/>
                        </a:lnTo>
                        <a:cubicBezTo>
                          <a:pt x="59690" y="88900"/>
                          <a:pt x="88900" y="59690"/>
                          <a:pt x="124460" y="59690"/>
                        </a:cubicBezTo>
                        <a:lnTo>
                          <a:pt x="4022041" y="59690"/>
                        </a:lnTo>
                        <a:moveTo>
                          <a:pt x="4022041" y="0"/>
                        </a:moveTo>
                        <a:lnTo>
                          <a:pt x="124460" y="0"/>
                        </a:lnTo>
                        <a:cubicBezTo>
                          <a:pt x="55880" y="0"/>
                          <a:pt x="0" y="55880"/>
                          <a:pt x="0" y="124460"/>
                        </a:cubicBezTo>
                        <a:lnTo>
                          <a:pt x="0" y="3322505"/>
                        </a:lnTo>
                        <a:cubicBezTo>
                          <a:pt x="0" y="3391085"/>
                          <a:pt x="55880" y="3446965"/>
                          <a:pt x="124460" y="3446965"/>
                        </a:cubicBezTo>
                        <a:lnTo>
                          <a:pt x="4022041" y="3446965"/>
                        </a:lnTo>
                        <a:cubicBezTo>
                          <a:pt x="4090620" y="3446965"/>
                          <a:pt x="4146501" y="3391085"/>
                          <a:pt x="4146501" y="3322505"/>
                        </a:cubicBezTo>
                        <a:lnTo>
                          <a:pt x="4146501" y="124460"/>
                        </a:lnTo>
                        <a:cubicBezTo>
                          <a:pt x="4146501" y="55880"/>
                          <a:pt x="4090620" y="0"/>
                          <a:pt x="4022041" y="0"/>
                        </a:cubicBezTo>
                        <a:close/>
                      </a:path>
                    </a:pathLst>
                  </a:custGeom>
                  <a:solidFill>
                    <a:srgbClr val="403C38"/>
                  </a:solidFill>
                </p:spPr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37D46BF-6CDA-0D96-4087-843C45C1958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072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3AB490-FA99-8609-91B9-8C1E480059E7}"/>
                  </a:ext>
                </a:extLst>
              </p:cNvPr>
              <p:cNvSpPr txBox="1"/>
              <p:nvPr/>
            </p:nvSpPr>
            <p:spPr>
              <a:xfrm>
                <a:off x="2580580" y="671940"/>
                <a:ext cx="731017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82A26F-93C1-B4E8-409D-74BE8FB6A35E}"/>
                </a:ext>
              </a:extLst>
            </p:cNvPr>
            <p:cNvSpPr txBox="1"/>
            <p:nvPr/>
          </p:nvSpPr>
          <p:spPr>
            <a:xfrm>
              <a:off x="2072873" y="1858704"/>
              <a:ext cx="79400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TÌM SỐ BỊ CHIA, TÌM SỐ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144DC-E349-614D-C57A-0A96D979328A}"/>
              </a:ext>
            </a:extLst>
          </p:cNvPr>
          <p:cNvGrpSpPr/>
          <p:nvPr/>
        </p:nvGrpSpPr>
        <p:grpSpPr>
          <a:xfrm>
            <a:off x="4041085" y="2017643"/>
            <a:ext cx="4299916" cy="1107996"/>
            <a:chOff x="410817" y="581025"/>
            <a:chExt cx="4299916" cy="11079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933079-B990-5189-23E1-C8A3F60DA575}"/>
                </a:ext>
              </a:extLst>
            </p:cNvPr>
            <p:cNvSpPr/>
            <p:nvPr/>
          </p:nvSpPr>
          <p:spPr>
            <a:xfrm>
              <a:off x="410817" y="673375"/>
              <a:ext cx="1008408" cy="7851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425B86-F83B-764C-85BB-DD3FA458BED1}"/>
                </a:ext>
              </a:extLst>
            </p:cNvPr>
            <p:cNvSpPr txBox="1"/>
            <p:nvPr/>
          </p:nvSpPr>
          <p:spPr>
            <a:xfrm>
              <a:off x="1713257" y="581025"/>
              <a:ext cx="29974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: 5 = 6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023FDC-2053-307B-B2B5-2B4B0CB1FEB6}"/>
              </a:ext>
            </a:extLst>
          </p:cNvPr>
          <p:cNvCxnSpPr/>
          <p:nvPr/>
        </p:nvCxnSpPr>
        <p:spPr>
          <a:xfrm>
            <a:off x="4572828" y="2944880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9FD71A-C0CC-7C77-0450-C348BBA5ACD8}"/>
              </a:ext>
            </a:extLst>
          </p:cNvPr>
          <p:cNvSpPr txBox="1"/>
          <p:nvPr/>
        </p:nvSpPr>
        <p:spPr>
          <a:xfrm>
            <a:off x="3781838" y="3419059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6DBDF5-AA6A-0C1D-D421-A70747437EAC}"/>
              </a:ext>
            </a:extLst>
          </p:cNvPr>
          <p:cNvCxnSpPr/>
          <p:nvPr/>
        </p:nvCxnSpPr>
        <p:spPr>
          <a:xfrm>
            <a:off x="6016900" y="2958132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2A343F-A8DF-9FDE-31B2-90EA10A5D405}"/>
              </a:ext>
            </a:extLst>
          </p:cNvPr>
          <p:cNvSpPr txBox="1"/>
          <p:nvPr/>
        </p:nvSpPr>
        <p:spPr>
          <a:xfrm>
            <a:off x="5538167" y="3408292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2570A0-1038-6B66-83AC-692925C0C79F}"/>
              </a:ext>
            </a:extLst>
          </p:cNvPr>
          <p:cNvCxnSpPr/>
          <p:nvPr/>
        </p:nvCxnSpPr>
        <p:spPr>
          <a:xfrm>
            <a:off x="7301947" y="2880689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985100-A079-9624-A876-D7AF0FB505E8}"/>
              </a:ext>
            </a:extLst>
          </p:cNvPr>
          <p:cNvSpPr txBox="1"/>
          <p:nvPr/>
        </p:nvSpPr>
        <p:spPr>
          <a:xfrm>
            <a:off x="6896100" y="3415746"/>
            <a:ext cx="314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FE388E1-4FDE-B3ED-432C-143C2C4D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48" y="4887191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54809E0-5E62-4336-CC7E-6C527F3ECFCC}"/>
              </a:ext>
            </a:extLst>
          </p:cNvPr>
          <p:cNvSpPr/>
          <p:nvPr/>
        </p:nvSpPr>
        <p:spPr>
          <a:xfrm>
            <a:off x="2721772" y="4533900"/>
            <a:ext cx="8851103" cy="120015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cách tìm số bị chia dựa vào thương và số chia? </a:t>
            </a:r>
          </a:p>
        </p:txBody>
      </p:sp>
    </p:spTree>
    <p:extLst>
      <p:ext uri="{BB962C8B-B14F-4D97-AF65-F5344CB8AC3E}">
        <p14:creationId xmlns:p14="http://schemas.microsoft.com/office/powerpoint/2010/main" val="1126731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215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16</cp:revision>
  <dcterms:created xsi:type="dcterms:W3CDTF">2023-03-19T00:42:53Z</dcterms:created>
  <dcterms:modified xsi:type="dcterms:W3CDTF">2023-04-09T12:22:36Z</dcterms:modified>
</cp:coreProperties>
</file>