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75" r:id="rId2"/>
    <p:sldId id="453" r:id="rId3"/>
    <p:sldId id="454" r:id="rId4"/>
    <p:sldId id="456" r:id="rId5"/>
    <p:sldId id="442" r:id="rId6"/>
    <p:sldId id="434" r:id="rId7"/>
    <p:sldId id="443" r:id="rId8"/>
    <p:sldId id="458" r:id="rId9"/>
    <p:sldId id="459" r:id="rId10"/>
    <p:sldId id="444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CC"/>
    <a:srgbClr val="FFDDDD"/>
    <a:srgbClr val="FFCCCC"/>
    <a:srgbClr val="FF7C80"/>
    <a:srgbClr val="FF0066"/>
    <a:srgbClr val="1CB2BE"/>
    <a:srgbClr val="0000CC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9316" autoAdjust="0"/>
  </p:normalViewPr>
  <p:slideViewPr>
    <p:cSldViewPr>
      <p:cViewPr varScale="1">
        <p:scale>
          <a:sx n="42" d="100"/>
          <a:sy n="42" d="100"/>
        </p:scale>
        <p:origin x="996" y="8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BCB99F87-ABE2-FE25-419A-9091EE578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2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92753DAA-CAF5-1FDD-28B6-3AC799673A0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27124" y="1068806"/>
            <a:ext cx="2816596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BAC734F8-EEB4-8896-BCDB-B4023C0B4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180" y="-1053892"/>
            <a:ext cx="14706600" cy="983040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B7B37AC-A7B9-71B6-ECCD-8E835E18B9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19" y="2667000"/>
            <a:ext cx="7132417" cy="56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52129" y="378986"/>
            <a:ext cx="15372380" cy="8386032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964" y="406401"/>
            <a:ext cx="16195899" cy="8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CEEA49-E470-6D7C-4FDB-2A52BE215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2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2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10F4BBE-BB9A-9EFC-C489-8DE9ACC911BA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9751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4" r:id="rId5"/>
    <p:sldLayoutId id="2147483665" r:id="rId6"/>
    <p:sldLayoutId id="2147483666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9" y="35805"/>
            <a:ext cx="16128708" cy="9072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076" y="1721427"/>
            <a:ext cx="10854501" cy="60408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75396" y="5244059"/>
            <a:ext cx="11325856" cy="37391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36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36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49" y="1116147"/>
            <a:ext cx="1731141" cy="17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971332" y="6520963"/>
            <a:ext cx="6107777" cy="1351441"/>
          </a:xfrm>
          <a:prstGeom prst="rect">
            <a:avLst/>
          </a:prstGeom>
          <a:noFill/>
        </p:spPr>
        <p:txBody>
          <a:bodyPr wrap="none" lIns="120816" tIns="60411" rIns="120816" bIns="60411">
            <a:spAutoFit/>
          </a:bodyPr>
          <a:lstStyle/>
          <a:p>
            <a:pPr algn="ctr">
              <a:defRPr/>
            </a:pPr>
            <a:r>
              <a:rPr lang="en-US" sz="79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HĐTN</a:t>
            </a:r>
            <a:endParaRPr lang="vi-VN" sz="79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CB20558-8232-6FD6-122F-9EAE0CDC3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81" y="0"/>
            <a:ext cx="9386463" cy="9407605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7ECE6C8C-59FA-4629-2489-E2C27A76DD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53" y="3124200"/>
            <a:ext cx="6248461" cy="221674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088E1CB3-A4A4-6E28-FF9B-A4A0E3276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362201"/>
            <a:ext cx="4743525" cy="54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63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55FBEBD-DAA4-FE1E-C632-C0FBDAA4F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6D00313-D085-3042-F051-8BCC1D3F2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70294A9-D6A8-F4C9-087B-46E592E2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0EB8BCD-4AB8-24C9-6C75-B914F0A076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13519" y="6967583"/>
            <a:ext cx="10439400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Anastasia" panose="020B0606040200020203" pitchFamily="34" charset="0"/>
                <a:ea typeface="+mn-ea"/>
                <a:cs typeface="Times New Roman" pitchFamily="18" charset="0"/>
              </a:rPr>
              <a:t>Tiểu phẩm về hòa giải bất đồng với bạn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Anastasia" panose="020B0606040200020203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706CFC3-E152-803E-5A0A-86F8ABD9D26C}"/>
              </a:ext>
            </a:extLst>
          </p:cNvPr>
          <p:cNvSpPr txBox="1"/>
          <p:nvPr/>
        </p:nvSpPr>
        <p:spPr>
          <a:xfrm>
            <a:off x="4252119" y="47244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600">
                <a:solidFill>
                  <a:srgbClr val="FFFFFF"/>
                </a:solidFill>
                <a:latin typeface="HP-087" panose="020B0803050302020204" pitchFamily="34" charset="0"/>
              </a:rPr>
              <a:t>32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366625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5D2FFE27-4FCB-F2E6-90AA-2BF3E4BE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" y="0"/>
            <a:ext cx="16249566" cy="9140380"/>
          </a:xfrm>
          <a:prstGeom prst="rect">
            <a:avLst/>
          </a:prstGeom>
        </p:spPr>
      </p:pic>
      <p:pic>
        <p:nvPicPr>
          <p:cNvPr id="5" name="Hình ảnh 4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id="{05E02769-B46F-EB58-BD09-966E225AC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081" y="4570190"/>
            <a:ext cx="6125430" cy="437258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183B73-AE32-1B95-742D-93C882542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49" y="0"/>
            <a:ext cx="8181334" cy="6588702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6464A3-A966-19E0-4569-A4017C4BF5CE}"/>
              </a:ext>
            </a:extLst>
          </p:cNvPr>
          <p:cNvSpPr txBox="1"/>
          <p:nvPr/>
        </p:nvSpPr>
        <p:spPr>
          <a:xfrm>
            <a:off x="6842919" y="28956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SINH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HOẠT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LỚP</a:t>
            </a:r>
          </a:p>
        </p:txBody>
      </p:sp>
    </p:spTree>
    <p:extLst>
      <p:ext uri="{BB962C8B-B14F-4D97-AF65-F5344CB8AC3E}">
        <p14:creationId xmlns:p14="http://schemas.microsoft.com/office/powerpoint/2010/main" val="1216257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9CBE0C11-C200-9E6D-E0EB-F2F58F4FB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304800"/>
            <a:ext cx="15849600" cy="7924800"/>
          </a:xfrm>
          <a:prstGeom prst="rect">
            <a:avLst/>
          </a:prstGeom>
        </p:spPr>
      </p:pic>
      <p:pic>
        <p:nvPicPr>
          <p:cNvPr id="4" name="Hình ảnh 3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5FC5AD60-F591-337C-F0B6-8AE1398FF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19" y="4343400"/>
            <a:ext cx="4511727" cy="418979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E5963A-87D5-A6D9-633E-363851054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2103665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15800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C1FC1AC-9CE5-1420-5285-5878D03EFE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19" y="4800598"/>
            <a:ext cx="5646312" cy="403860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D2ED054-B323-53EF-25DE-5469C3985D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97350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CA81474-3E02-5EB4-5068-A22AA2D02B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27564" r="8386" b="4231"/>
          <a:stretch/>
        </p:blipFill>
        <p:spPr>
          <a:xfrm>
            <a:off x="6531606" y="1646372"/>
            <a:ext cx="9296400" cy="6611878"/>
          </a:xfrm>
          <a:prstGeom prst="round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12871689-E370-BEE3-F159-6AF6E9D3E112}"/>
              </a:ext>
            </a:extLst>
          </p:cNvPr>
          <p:cNvSpPr txBox="1"/>
          <p:nvPr/>
        </p:nvSpPr>
        <p:spPr>
          <a:xfrm>
            <a:off x="549113" y="1802165"/>
            <a:ext cx="5638800" cy="368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 gia trình diễn tiểu phẩm “Hãy biết lắng nghe”.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sẻ điều em học được qua tiểu phẩm.</a:t>
            </a: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E30359DE-9B6B-0723-CBB5-B13990534712}"/>
              </a:ext>
            </a:extLst>
          </p:cNvPr>
          <p:cNvGrpSpPr/>
          <p:nvPr/>
        </p:nvGrpSpPr>
        <p:grpSpPr>
          <a:xfrm>
            <a:off x="486305" y="355729"/>
            <a:ext cx="9617195" cy="1371719"/>
            <a:chOff x="486305" y="355729"/>
            <a:chExt cx="9617195" cy="1371719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62FA5AB5-5486-B6EF-8F8D-B2CDB5A07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8846" y="787587"/>
              <a:ext cx="8574654" cy="725487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752889A2-5252-1930-44FA-EEFFFCE1C4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8" b="90222" l="2803" r="26242">
                          <a14:foregroundMark x1="26369" y1="38222" x2="26369" y2="38222"/>
                          <a14:foregroundMark x1="24331" y1="90222" x2="24331" y2="90222"/>
                        </a14:backgroundRemoval>
                      </a14:imgEffect>
                    </a14:imgLayer>
                  </a14:imgProps>
                </a:ext>
              </a:extLst>
            </a:blip>
            <a:srcRect r="71340"/>
            <a:stretch/>
          </p:blipFill>
          <p:spPr>
            <a:xfrm>
              <a:off x="486305" y="355729"/>
              <a:ext cx="1371600" cy="1371719"/>
            </a:xfrm>
            <a:prstGeom prst="rect">
              <a:avLst/>
            </a:prstGeom>
          </p:spPr>
        </p:pic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26D8326-E604-659B-033F-82C383959E0F}"/>
              </a:ext>
            </a:extLst>
          </p:cNvPr>
          <p:cNvSpPr txBox="1"/>
          <p:nvPr/>
        </p:nvSpPr>
        <p:spPr>
          <a:xfrm>
            <a:off x="1621065" y="862304"/>
            <a:ext cx="8574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Tiểu phẩm về hòa giải bất đồng với bạn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BFEDAE9-EFA0-A102-BE03-55DA0A3DA0B6}"/>
              </a:ext>
            </a:extLst>
          </p:cNvPr>
          <p:cNvGrpSpPr/>
          <p:nvPr/>
        </p:nvGrpSpPr>
        <p:grpSpPr>
          <a:xfrm>
            <a:off x="-6981" y="6116096"/>
            <a:ext cx="5851200" cy="2672175"/>
            <a:chOff x="1118911" y="5693768"/>
            <a:chExt cx="6803553" cy="3107105"/>
          </a:xfrm>
        </p:grpSpPr>
        <p:pic>
          <p:nvPicPr>
            <p:cNvPr id="17" name="Hình ảnh 16">
              <a:extLst>
                <a:ext uri="{FF2B5EF4-FFF2-40B4-BE49-F238E27FC236}">
                  <a16:creationId xmlns:a16="http://schemas.microsoft.com/office/drawing/2014/main" id="{A73F9C19-8FB8-C57A-5DF9-06AF89832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911" y="5693768"/>
              <a:ext cx="3888478" cy="3107105"/>
            </a:xfrm>
            <a:prstGeom prst="rect">
              <a:avLst/>
            </a:prstGeom>
          </p:spPr>
        </p:pic>
        <p:sp>
          <p:nvSpPr>
            <p:cNvPr id="18" name="Bong bóng Ý nghĩ: Hình đám mây 17">
              <a:extLst>
                <a:ext uri="{FF2B5EF4-FFF2-40B4-BE49-F238E27FC236}">
                  <a16:creationId xmlns:a16="http://schemas.microsoft.com/office/drawing/2014/main" id="{71B5E487-ACEC-EEDA-F35B-6A62BFAAC2B9}"/>
                </a:ext>
              </a:extLst>
            </p:cNvPr>
            <p:cNvSpPr/>
            <p:nvPr/>
          </p:nvSpPr>
          <p:spPr>
            <a:xfrm>
              <a:off x="4153737" y="5905050"/>
              <a:ext cx="3768727" cy="1334980"/>
            </a:xfrm>
            <a:prstGeom prst="cloudCallout">
              <a:avLst>
                <a:gd name="adj1" fmla="val -61187"/>
                <a:gd name="adj2" fmla="val 1804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C0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Hoạt động nhóm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7CFA72C-915E-03C1-377B-1CB8E54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990600"/>
            <a:ext cx="11568254" cy="673015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CE32408-8E23-8816-0738-A60B22AE6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19" y="2757037"/>
            <a:ext cx="6428572" cy="362992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EF8E916-F592-A14D-C613-A27BA1E5A6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518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0657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11FC71F-6B93-4277-3216-0C2781C435E4}"/>
              </a:ext>
            </a:extLst>
          </p:cNvPr>
          <p:cNvSpPr txBox="1"/>
          <p:nvPr/>
        </p:nvSpPr>
        <p:spPr>
          <a:xfrm rot="21168755">
            <a:off x="1724103" y="3537590"/>
            <a:ext cx="922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>
                <a:ln w="28575">
                  <a:solidFill>
                    <a:srgbClr val="00B050"/>
                  </a:solidFill>
                </a:ln>
                <a:solidFill>
                  <a:srgbClr val="CCFF99"/>
                </a:solidFill>
                <a:latin typeface="SVN-Poky's" panose="020B0606040200020203" pitchFamily="34" charset="0"/>
              </a:rPr>
              <a:t>Tự đánh giá </a:t>
            </a:r>
          </a:p>
          <a:p>
            <a:pPr algn="ctr"/>
            <a:r>
              <a:rPr lang="en-US" sz="8800">
                <a:ln w="28575">
                  <a:solidFill>
                    <a:srgbClr val="00B050"/>
                  </a:solidFill>
                </a:ln>
                <a:solidFill>
                  <a:srgbClr val="CCFF99"/>
                </a:solidFill>
                <a:latin typeface="SVN-Poky's" panose="020B0606040200020203" pitchFamily="34" charset="0"/>
              </a:rPr>
              <a:t>kết quả đạt được</a:t>
            </a:r>
          </a:p>
        </p:txBody>
      </p:sp>
    </p:spTree>
    <p:extLst>
      <p:ext uri="{BB962C8B-B14F-4D97-AF65-F5344CB8AC3E}">
        <p14:creationId xmlns:p14="http://schemas.microsoft.com/office/powerpoint/2010/main" val="3029012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15BFD1F-E33F-3C1B-C47E-4E8407BB60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9666" r="9678" b="11874"/>
          <a:stretch/>
        </p:blipFill>
        <p:spPr>
          <a:xfrm>
            <a:off x="537110" y="1296538"/>
            <a:ext cx="15202419" cy="6550925"/>
          </a:xfrm>
          <a:prstGeom prst="roundRect">
            <a:avLst>
              <a:gd name="adj" fmla="val 6341"/>
            </a:avLst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7E63A32-4169-B100-FF4C-0D56A9FEDCCB}"/>
              </a:ext>
            </a:extLst>
          </p:cNvPr>
          <p:cNvSpPr txBox="1"/>
          <p:nvPr/>
        </p:nvSpPr>
        <p:spPr>
          <a:xfrm>
            <a:off x="746919" y="685800"/>
            <a:ext cx="1485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Hoàn thành phiếu tự đánh giá sau chủ đề trong vở Thực hành Hoạt động trải nghiệm 3</a:t>
            </a:r>
          </a:p>
        </p:txBody>
      </p:sp>
    </p:spTree>
    <p:extLst>
      <p:ext uri="{BB962C8B-B14F-4D97-AF65-F5344CB8AC3E}">
        <p14:creationId xmlns:p14="http://schemas.microsoft.com/office/powerpoint/2010/main" val="31109148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10882</TotalTime>
  <Words>95</Words>
  <Application>Microsoft Office PowerPoint</Application>
  <PresentationFormat>Custom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AvantGarde</vt:lpstr>
      <vt:lpstr>HP-087</vt:lpstr>
      <vt:lpstr>SVN-Anastasia</vt:lpstr>
      <vt:lpstr>SVN-Poky's</vt:lpstr>
      <vt:lpstr>SVN-Ziclets</vt:lpstr>
      <vt:lpstr>Times New Roman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MY PC</dc:creator>
  <dc:description>9Slide.vn</dc:description>
  <cp:lastModifiedBy>Hà Nguyễn Thị Thu</cp:lastModifiedBy>
  <cp:revision>1223</cp:revision>
  <dcterms:created xsi:type="dcterms:W3CDTF">2008-09-09T22:52:10Z</dcterms:created>
  <dcterms:modified xsi:type="dcterms:W3CDTF">2023-04-23T04:57:29Z</dcterms:modified>
  <cp:category>9Slide.vn</cp:category>
</cp:coreProperties>
</file>