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9" r:id="rId3"/>
    <p:sldId id="260" r:id="rId4"/>
    <p:sldId id="265" r:id="rId5"/>
    <p:sldId id="266" r:id="rId6"/>
    <p:sldId id="267" r:id="rId7"/>
    <p:sldId id="268" r:id="rId8"/>
    <p:sldId id="278" r:id="rId9"/>
    <p:sldId id="269" r:id="rId10"/>
    <p:sldId id="271" r:id="rId11"/>
    <p:sldId id="261" r:id="rId12"/>
    <p:sldId id="263" r:id="rId13"/>
    <p:sldId id="276" r:id="rId14"/>
    <p:sldId id="272" r:id="rId15"/>
    <p:sldId id="273" r:id="rId16"/>
    <p:sldId id="274" r:id="rId17"/>
    <p:sldId id="275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1.wmf"/><Relationship Id="rId4" Type="http://schemas.openxmlformats.org/officeDocument/2006/relationships/image" Target="../media/image6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31.wmf"/><Relationship Id="rId7" Type="http://schemas.openxmlformats.org/officeDocument/2006/relationships/image" Target="../media/image2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CB721-BF18-4DD7-91C1-566F4D415729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3DB15-2AED-4557-9DD9-8FFF0C221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5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3DB15-2AED-4557-9DD9-8FFF0C221F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11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8365D-2668-4445-A7BE-40D479CA5A35}" type="datetimeFigureOut">
              <a:rPr lang="en-US" smtClean="0"/>
              <a:pPr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3E8A5-C33D-49E9-9056-D1FA35DB3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50.gif"/><Relationship Id="rId3" Type="http://schemas.openxmlformats.org/officeDocument/2006/relationships/oleObject" Target="../embeddings/oleObject56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55.wmf"/><Relationship Id="rId17" Type="http://schemas.openxmlformats.org/officeDocument/2006/relationships/image" Target="../media/image49.gi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wmf"/><Relationship Id="rId20" Type="http://schemas.openxmlformats.org/officeDocument/2006/relationships/image" Target="../media/image5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56.wmf"/><Relationship Id="rId22" Type="http://schemas.openxmlformats.org/officeDocument/2006/relationships/image" Target="../media/image5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6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6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69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7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jpeg"/><Relationship Id="rId7" Type="http://schemas.openxmlformats.org/officeDocument/2006/relationships/image" Target="../media/image7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gif"/><Relationship Id="rId5" Type="http://schemas.openxmlformats.org/officeDocument/2006/relationships/image" Target="../media/image72.gif"/><Relationship Id="rId4" Type="http://schemas.openxmlformats.org/officeDocument/2006/relationships/image" Target="../media/image71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image" Target="../media/image77.wmf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9.png"/><Relationship Id="rId1" Type="http://schemas.openxmlformats.org/officeDocument/2006/relationships/vmlDrawing" Target="../drawings/vmlDrawing12.vml"/><Relationship Id="rId6" Type="http://schemas.openxmlformats.org/officeDocument/2006/relationships/audio" Target="../media/audio4.wav"/><Relationship Id="rId11" Type="http://schemas.openxmlformats.org/officeDocument/2006/relationships/image" Target="../media/image76.wmf"/><Relationship Id="rId5" Type="http://schemas.openxmlformats.org/officeDocument/2006/relationships/audio" Target="../media/audio3.wav"/><Relationship Id="rId15" Type="http://schemas.openxmlformats.org/officeDocument/2006/relationships/image" Target="../media/image78.wmf"/><Relationship Id="rId10" Type="http://schemas.openxmlformats.org/officeDocument/2006/relationships/oleObject" Target="../embeddings/oleObject77.bin"/><Relationship Id="rId4" Type="http://schemas.openxmlformats.org/officeDocument/2006/relationships/audio" Target="../media/audio2.wav"/><Relationship Id="rId9" Type="http://schemas.openxmlformats.org/officeDocument/2006/relationships/image" Target="../media/image75.wmf"/><Relationship Id="rId14" Type="http://schemas.openxmlformats.org/officeDocument/2006/relationships/oleObject" Target="../embeddings/oleObject7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82.wmf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audio" Target="../media/audio4.wav"/><Relationship Id="rId11" Type="http://schemas.openxmlformats.org/officeDocument/2006/relationships/image" Target="../media/image81.wmf"/><Relationship Id="rId5" Type="http://schemas.openxmlformats.org/officeDocument/2006/relationships/audio" Target="../media/audio3.wav"/><Relationship Id="rId10" Type="http://schemas.openxmlformats.org/officeDocument/2006/relationships/oleObject" Target="../embeddings/oleObject81.bin"/><Relationship Id="rId4" Type="http://schemas.openxmlformats.org/officeDocument/2006/relationships/audio" Target="../media/audio2.wav"/><Relationship Id="rId9" Type="http://schemas.openxmlformats.org/officeDocument/2006/relationships/image" Target="../media/image80.wmf"/><Relationship Id="rId14" Type="http://schemas.openxmlformats.org/officeDocument/2006/relationships/image" Target="../media/image7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85.wmf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12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9.png"/><Relationship Id="rId1" Type="http://schemas.openxmlformats.org/officeDocument/2006/relationships/vmlDrawing" Target="../drawings/vmlDrawing14.vml"/><Relationship Id="rId6" Type="http://schemas.openxmlformats.org/officeDocument/2006/relationships/audio" Target="../media/audio4.wav"/><Relationship Id="rId11" Type="http://schemas.openxmlformats.org/officeDocument/2006/relationships/image" Target="../media/image84.wmf"/><Relationship Id="rId5" Type="http://schemas.openxmlformats.org/officeDocument/2006/relationships/audio" Target="../media/audio3.wav"/><Relationship Id="rId15" Type="http://schemas.openxmlformats.org/officeDocument/2006/relationships/image" Target="../media/image86.wmf"/><Relationship Id="rId10" Type="http://schemas.openxmlformats.org/officeDocument/2006/relationships/oleObject" Target="../embeddings/oleObject84.bin"/><Relationship Id="rId4" Type="http://schemas.openxmlformats.org/officeDocument/2006/relationships/audio" Target="../media/audio2.wav"/><Relationship Id="rId9" Type="http://schemas.openxmlformats.org/officeDocument/2006/relationships/image" Target="../media/image83.wmf"/><Relationship Id="rId14" Type="http://schemas.openxmlformats.org/officeDocument/2006/relationships/oleObject" Target="../embeddings/oleObject8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gif"/><Relationship Id="rId5" Type="http://schemas.openxmlformats.org/officeDocument/2006/relationships/image" Target="../media/image89.gif"/><Relationship Id="rId4" Type="http://schemas.openxmlformats.org/officeDocument/2006/relationships/image" Target="../media/image8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13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52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47.bin"/><Relationship Id="rId21" Type="http://schemas.openxmlformats.org/officeDocument/2006/relationships/image" Target="../media/image49.gif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55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45.wmf"/><Relationship Id="rId22" Type="http://schemas.openxmlformats.org/officeDocument/2006/relationships/image" Target="../media/image5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3238500" y="1362075"/>
            <a:ext cx="2505075" cy="466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200" b="1" u="sng" kern="10" dirty="0" err="1">
                <a:solidFill>
                  <a:srgbClr val="C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kern="10" dirty="0">
                <a:solidFill>
                  <a:srgbClr val="C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10" dirty="0" err="1">
                <a:solidFill>
                  <a:srgbClr val="C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200" b="1" u="sng" kern="10" dirty="0">
              <a:solidFill>
                <a:srgbClr val="C0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685800" y="2006600"/>
            <a:ext cx="647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</a:rPr>
              <a:t>1.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</a:rPr>
              <a:t>Rút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</a:rPr>
              <a:t>gọn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</a:rPr>
              <a:t>rồi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</a:rPr>
              <a:t>tính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</a:rPr>
              <a:t>:</a:t>
            </a:r>
            <a:endParaRPr lang="en-US" alt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6163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6160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62325" y="3390900"/>
            <a:ext cx="6858000" cy="76200"/>
            <a:chOff x="0" y="3277"/>
            <a:chExt cx="5760" cy="71"/>
          </a:xfrm>
        </p:grpSpPr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6154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143000" y="4191000"/>
          <a:ext cx="5867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3" imgW="1650960" imgH="393480" progId="Equation.3">
                  <p:embed/>
                </p:oleObj>
              </mc:Choice>
              <mc:Fallback>
                <p:oleObj name="Equation" r:id="rId3" imgW="16509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91000"/>
                        <a:ext cx="58674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362200" y="2514600"/>
          <a:ext cx="1371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5" imgW="419040" imgH="393480" progId="Equation.3">
                  <p:embed/>
                </p:oleObj>
              </mc:Choice>
              <mc:Fallback>
                <p:oleObj name="Equation" r:id="rId5" imgW="4190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514600"/>
                        <a:ext cx="13716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6" name="Text Box 74"/>
          <p:cNvSpPr txBox="1">
            <a:spLocks noChangeArrowheads="1"/>
          </p:cNvSpPr>
          <p:nvPr/>
        </p:nvSpPr>
        <p:spPr bwMode="auto">
          <a:xfrm>
            <a:off x="443237" y="7620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67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991317"/>
              </p:ext>
            </p:extLst>
          </p:nvPr>
        </p:nvGraphicFramePr>
        <p:xfrm>
          <a:off x="3342012" y="1329670"/>
          <a:ext cx="26606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9" name="Equation" r:id="rId3" imgW="952200" imgH="393480" progId="Equation.3">
                  <p:embed/>
                </p:oleObj>
              </mc:Choice>
              <mc:Fallback>
                <p:oleObj name="Equation" r:id="rId3" imgW="952200" imgH="393480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2012" y="1329670"/>
                        <a:ext cx="266065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0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061607"/>
              </p:ext>
            </p:extLst>
          </p:nvPr>
        </p:nvGraphicFramePr>
        <p:xfrm>
          <a:off x="2944659" y="2911917"/>
          <a:ext cx="1703655" cy="776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0" name="Equation" r:id="rId5" imgW="774360" imgH="393480" progId="Equation.3">
                  <p:embed/>
                </p:oleObj>
              </mc:Choice>
              <mc:Fallback>
                <p:oleObj name="Equation" r:id="rId5" imgW="774360" imgH="39348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659" y="2911917"/>
                        <a:ext cx="1703655" cy="7761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1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327230"/>
              </p:ext>
            </p:extLst>
          </p:nvPr>
        </p:nvGraphicFramePr>
        <p:xfrm>
          <a:off x="4585582" y="2894192"/>
          <a:ext cx="1010353" cy="776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1" name="Equation" r:id="rId7" imgW="406080" imgH="393480" progId="Equation.3">
                  <p:embed/>
                </p:oleObj>
              </mc:Choice>
              <mc:Fallback>
                <p:oleObj name="Equation" r:id="rId7" imgW="406080" imgH="39348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582" y="2894192"/>
                        <a:ext cx="1010353" cy="77618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3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922149"/>
              </p:ext>
            </p:extLst>
          </p:nvPr>
        </p:nvGraphicFramePr>
        <p:xfrm>
          <a:off x="5539366" y="2876397"/>
          <a:ext cx="749871" cy="776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2" name="Equation" r:id="rId9" imgW="330120" imgH="393480" progId="Equation.3">
                  <p:embed/>
                </p:oleObj>
              </mc:Choice>
              <mc:Fallback>
                <p:oleObj name="Equation" r:id="rId9" imgW="330120" imgH="39348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9366" y="2876397"/>
                        <a:ext cx="749871" cy="7761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5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91792"/>
              </p:ext>
            </p:extLst>
          </p:nvPr>
        </p:nvGraphicFramePr>
        <p:xfrm>
          <a:off x="2714420" y="4317105"/>
          <a:ext cx="2508779" cy="776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3" name="Equation" r:id="rId11" imgW="1066680" imgH="393480" progId="Equation.3">
                  <p:embed/>
                </p:oleObj>
              </mc:Choice>
              <mc:Fallback>
                <p:oleObj name="Equation" r:id="rId11" imgW="1066680" imgH="393480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420" y="4317105"/>
                        <a:ext cx="2508779" cy="7761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7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75372"/>
              </p:ext>
            </p:extLst>
          </p:nvPr>
        </p:nvGraphicFramePr>
        <p:xfrm>
          <a:off x="5129537" y="4283872"/>
          <a:ext cx="2566663" cy="851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4" name="Equation" r:id="rId13" imgW="927000" imgH="431640" progId="Equation.3">
                  <p:embed/>
                </p:oleObj>
              </mc:Choice>
              <mc:Fallback>
                <p:oleObj name="Equation" r:id="rId13" imgW="927000" imgH="43164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537" y="4283872"/>
                        <a:ext cx="2566663" cy="85117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8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135408"/>
              </p:ext>
            </p:extLst>
          </p:nvPr>
        </p:nvGraphicFramePr>
        <p:xfrm>
          <a:off x="5223199" y="5198982"/>
          <a:ext cx="1845736" cy="776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5" name="Equation" r:id="rId15" imgW="812520" imgH="393480" progId="Equation.3">
                  <p:embed/>
                </p:oleObj>
              </mc:Choice>
              <mc:Fallback>
                <p:oleObj name="Equation" r:id="rId15" imgW="812520" imgH="39348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199" y="5198982"/>
                        <a:ext cx="1845736" cy="7761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7" name="Picture 87" descr="755219ckwns085ks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 rot="-5400000">
            <a:off x="7629525" y="5495925"/>
            <a:ext cx="542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88" descr="755219ckwns085ks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 rot="10800000">
            <a:off x="8601075" y="2695575"/>
            <a:ext cx="542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89" descr="865419n6pz3asnwn"/>
          <p:cNvPicPr>
            <a:picLocks noChangeAspect="1" noChangeArrowheads="1" noCrop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410575" y="4648200"/>
            <a:ext cx="7334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541774"/>
              </p:ext>
            </p:extLst>
          </p:nvPr>
        </p:nvGraphicFramePr>
        <p:xfrm>
          <a:off x="671837" y="2876397"/>
          <a:ext cx="2204884" cy="847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6" name="Equation" r:id="rId19" imgW="952200" imgH="393480" progId="Equation.3">
                  <p:embed/>
                </p:oleObj>
              </mc:Choice>
              <mc:Fallback>
                <p:oleObj name="Equation" r:id="rId19" imgW="95220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837" y="2876397"/>
                        <a:ext cx="2204884" cy="84722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207739"/>
              </p:ext>
            </p:extLst>
          </p:nvPr>
        </p:nvGraphicFramePr>
        <p:xfrm>
          <a:off x="483795" y="4307399"/>
          <a:ext cx="2204884" cy="847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7" name="Equation" r:id="rId21" imgW="952200" imgH="393480" progId="Equation.3">
                  <p:embed/>
                </p:oleObj>
              </mc:Choice>
              <mc:Fallback>
                <p:oleObj name="Equation" r:id="rId21" imgW="95220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95" y="4307399"/>
                        <a:ext cx="2204884" cy="84722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67037" y="219515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546" y="3698422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33813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33810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90900" y="3390900"/>
            <a:ext cx="6858000" cy="76200"/>
            <a:chOff x="0" y="3277"/>
            <a:chExt cx="5760" cy="71"/>
          </a:xfrm>
        </p:grpSpPr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33804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054924"/>
              </p:ext>
            </p:extLst>
          </p:nvPr>
        </p:nvGraphicFramePr>
        <p:xfrm>
          <a:off x="8099425" y="2057400"/>
          <a:ext cx="968375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Equation" r:id="rId3" imgW="279360" imgH="393480" progId="Equation.3">
                  <p:embed/>
                </p:oleObj>
              </mc:Choice>
              <mc:Fallback>
                <p:oleObj name="Equation" r:id="rId3" imgW="27936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9425" y="2057400"/>
                        <a:ext cx="968375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128395"/>
              </p:ext>
            </p:extLst>
          </p:nvPr>
        </p:nvGraphicFramePr>
        <p:xfrm>
          <a:off x="2819400" y="2667000"/>
          <a:ext cx="968375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Equation" r:id="rId5" imgW="279360" imgH="393480" progId="Equation.3">
                  <p:embed/>
                </p:oleObj>
              </mc:Choice>
              <mc:Fallback>
                <p:oleObj name="Equation" r:id="rId5" imgW="27936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667000"/>
                        <a:ext cx="968375" cy="121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75125" y="2305050"/>
            <a:ext cx="8484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2.Tính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altLang="id-ID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.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42925" y="3733800"/>
            <a:ext cx="2124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200" b="1" u="sng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id-ID" sz="3200" b="1" u="sng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u="sng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altLang="id-ID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04800" y="4401205"/>
            <a:ext cx="3286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: 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04800" y="5374343"/>
            <a:ext cx="3286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4800" y="6258580"/>
            <a:ext cx="371475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Chu vi : ….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m? 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262375"/>
              </p:ext>
            </p:extLst>
          </p:nvPr>
        </p:nvGraphicFramePr>
        <p:xfrm>
          <a:off x="2343150" y="5337864"/>
          <a:ext cx="866775" cy="893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Equation" r:id="rId7" imgW="279360" imgH="393480" progId="Equation.3">
                  <p:embed/>
                </p:oleObj>
              </mc:Choice>
              <mc:Fallback>
                <p:oleObj name="Equation" r:id="rId7" imgW="2793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5337864"/>
                        <a:ext cx="866775" cy="89372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148499"/>
              </p:ext>
            </p:extLst>
          </p:nvPr>
        </p:nvGraphicFramePr>
        <p:xfrm>
          <a:off x="2266950" y="4392652"/>
          <a:ext cx="836612" cy="862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Equation" r:id="rId9" imgW="279360" imgH="393480" progId="Equation.3">
                  <p:embed/>
                </p:oleObj>
              </mc:Choice>
              <mc:Fallback>
                <p:oleObj name="Equation" r:id="rId9" imgW="2793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4392652"/>
                        <a:ext cx="836612" cy="8626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524500" y="3579893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3200" b="1" u="sng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id-ID" sz="3200" b="1" u="sng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id-ID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3976688" y="4188480"/>
            <a:ext cx="4049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altLang="id-ID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id-ID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id-ID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id-ID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id-ID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455966"/>
              </p:ext>
            </p:extLst>
          </p:nvPr>
        </p:nvGraphicFramePr>
        <p:xfrm>
          <a:off x="4468813" y="4714220"/>
          <a:ext cx="2076271" cy="1192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Equation" r:id="rId11" imgW="838080" imgH="431640" progId="Equation.3">
                  <p:embed/>
                </p:oleObj>
              </mc:Choice>
              <mc:Fallback>
                <p:oleObj name="Equation" r:id="rId11" imgW="838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13" y="4714220"/>
                        <a:ext cx="2076271" cy="11928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339251"/>
              </p:ext>
            </p:extLst>
          </p:nvPr>
        </p:nvGraphicFramePr>
        <p:xfrm>
          <a:off x="6629400" y="4775200"/>
          <a:ext cx="530472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Equation" r:id="rId13" imgW="228600" imgH="393480" progId="Equation.3">
                  <p:embed/>
                </p:oleObj>
              </mc:Choice>
              <mc:Fallback>
                <p:oleObj name="Equation" r:id="rId13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775200"/>
                        <a:ext cx="530472" cy="1017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7162800" y="4995902"/>
            <a:ext cx="9858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(m )</a:t>
            </a:r>
            <a:endParaRPr lang="en-US" sz="3000" dirty="0"/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5638800" y="5930900"/>
            <a:ext cx="19716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2800" b="1" u="sng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id-ID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800" b="1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8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id-ID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100600"/>
              </p:ext>
            </p:extLst>
          </p:nvPr>
        </p:nvGraphicFramePr>
        <p:xfrm>
          <a:off x="7227887" y="5778500"/>
          <a:ext cx="523024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Equation" r:id="rId15" imgW="228600" imgH="393480" progId="Equation.3">
                  <p:embed/>
                </p:oleObj>
              </mc:Choice>
              <mc:Fallback>
                <p:oleObj name="Equation" r:id="rId15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7887" y="5778500"/>
                        <a:ext cx="523024" cy="1003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7843838" y="5824956"/>
            <a:ext cx="1071562" cy="554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endParaRPr lang="en-US" sz="3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0" grpId="0"/>
      <p:bldP spid="31" grpId="0"/>
      <p:bldP spid="38" grpId="0"/>
      <p:bldP spid="39" grpId="0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33813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33810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90900" y="3390900"/>
            <a:ext cx="6858000" cy="76200"/>
            <a:chOff x="0" y="3277"/>
            <a:chExt cx="5760" cy="71"/>
          </a:xfrm>
        </p:grpSpPr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33804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24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953972"/>
              </p:ext>
            </p:extLst>
          </p:nvPr>
        </p:nvGraphicFramePr>
        <p:xfrm>
          <a:off x="4572000" y="2000874"/>
          <a:ext cx="714375" cy="894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3" imgW="279360" imgH="393480" progId="Equation.3">
                  <p:embed/>
                </p:oleObj>
              </mc:Choice>
              <mc:Fallback>
                <p:oleObj name="Equation" r:id="rId3" imgW="27936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000874"/>
                        <a:ext cx="714375" cy="8947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42875" y="2057400"/>
            <a:ext cx="89339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May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.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may 3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altLang="id-ID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42875" y="3210580"/>
            <a:ext cx="18859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id-ID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altLang="id-ID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0" y="3943460"/>
            <a:ext cx="3286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: 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7562" y="4734580"/>
            <a:ext cx="31771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: …m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094979"/>
              </p:ext>
            </p:extLst>
          </p:nvPr>
        </p:nvGraphicFramePr>
        <p:xfrm>
          <a:off x="1905000" y="3848298"/>
          <a:ext cx="828317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tion" r:id="rId5" imgW="279360" imgH="393480" progId="Equation.3">
                  <p:embed/>
                </p:oleObj>
              </mc:Choice>
              <mc:Fallback>
                <p:oleObj name="Equation" r:id="rId5" imgW="2793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848298"/>
                        <a:ext cx="828317" cy="854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7"/>
          <p:cNvSpPr txBox="1">
            <a:spLocks noChangeArrowheads="1"/>
          </p:cNvSpPr>
          <p:nvPr/>
        </p:nvSpPr>
        <p:spPr bwMode="auto">
          <a:xfrm>
            <a:off x="1722438" y="171450"/>
            <a:ext cx="59277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</a:p>
          <a:p>
            <a:pPr algn="ctr"/>
            <a:r>
              <a:rPr lang="en-US" altLang="en-US" sz="2800" b="1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52600" y="1198602"/>
            <a:ext cx="5257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000" b="1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0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123:</a:t>
            </a:r>
            <a:r>
              <a:rPr lang="en-US" altLang="en-US" sz="3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5156365" y="3199197"/>
            <a:ext cx="1905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3600" b="1" u="sng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id-ID" sz="3600" b="1" u="sng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id-ID" sz="36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3200400" y="3769684"/>
            <a:ext cx="693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May 3 </a:t>
            </a:r>
            <a:r>
              <a:rPr lang="en-US" altLang="id-ID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altLang="id-ID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altLang="id-ID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id-ID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altLang="id-ID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altLang="id-ID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id-ID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766249"/>
              </p:ext>
            </p:extLst>
          </p:nvPr>
        </p:nvGraphicFramePr>
        <p:xfrm>
          <a:off x="4419600" y="4385832"/>
          <a:ext cx="1404938" cy="1102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7" imgW="457200" imgH="393480" progId="Equation.3">
                  <p:embed/>
                </p:oleObj>
              </mc:Choice>
              <mc:Fallback>
                <p:oleObj name="Equation" r:id="rId7" imgW="45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385832"/>
                        <a:ext cx="1404938" cy="110210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181477"/>
              </p:ext>
            </p:extLst>
          </p:nvPr>
        </p:nvGraphicFramePr>
        <p:xfrm>
          <a:off x="5715000" y="4385832"/>
          <a:ext cx="1037877" cy="1049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9" imgW="380880" imgH="393480" progId="Equation.3">
                  <p:embed/>
                </p:oleObj>
              </mc:Choice>
              <mc:Fallback>
                <p:oleObj name="Equation" r:id="rId9" imgW="380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385832"/>
                        <a:ext cx="1037877" cy="104971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35"/>
          <p:cNvSpPr/>
          <p:nvPr/>
        </p:nvSpPr>
        <p:spPr>
          <a:xfrm>
            <a:off x="6705600" y="4583059"/>
            <a:ext cx="1071563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(m )</a:t>
            </a:r>
            <a:endParaRPr lang="en-US" sz="3000" dirty="0"/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5139946" y="5282625"/>
            <a:ext cx="27479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d-ID" sz="3200" u="sng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id-ID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200" dirty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altLang="id-ID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 m.</a:t>
            </a:r>
            <a:r>
              <a:rPr lang="en-US" altLang="id-ID" sz="3200" b="1" u="sng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0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khung hinh sinh nhat (3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0"/>
            <a:ext cx="10515600" cy="6858000"/>
          </a:xfrm>
          <a:prstGeom prst="rect">
            <a:avLst/>
          </a:prstGeom>
        </p:spPr>
      </p:pic>
      <p:pic>
        <p:nvPicPr>
          <p:cNvPr id="35842" name="Picture 2" descr="Picture1"/>
          <p:cNvPicPr>
            <a:picLocks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 descr="Picture1"/>
          <p:cNvPicPr>
            <a:picLocks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3314700" y="3390900"/>
            <a:ext cx="67056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 descr="Bellcoll">
            <a:hlinkClick r:id="" action="ppaction://hlinkshowjump?jump=firs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2370034">
            <a:off x="6350" y="-1143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5" descr="Picture1"/>
          <p:cNvPicPr>
            <a:picLocks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225" y="6737350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6" descr="Picture1"/>
          <p:cNvPicPr>
            <a:picLocks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5753100" y="3314700"/>
            <a:ext cx="67056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7" descr="Bellcoll">
            <a:hlinkClick r:id="" action="ppaction://hlinkshowjump?jump=firs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619400">
            <a:off x="7724775" y="-73025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9" name="WordArt 9"/>
          <p:cNvSpPr>
            <a:spLocks noChangeArrowheads="1" noChangeShapeType="1" noTextEdit="1"/>
          </p:cNvSpPr>
          <p:nvPr/>
        </p:nvSpPr>
        <p:spPr bwMode="auto">
          <a:xfrm>
            <a:off x="228600" y="76200"/>
            <a:ext cx="6400800" cy="3124200"/>
          </a:xfrm>
          <a:prstGeom prst="rect">
            <a:avLst/>
          </a:prstGeom>
        </p:spPr>
        <p:txBody>
          <a:bodyPr spcFirstLastPara="1" wrap="none" fromWordArt="1">
            <a:prstTxWarp prst="textPlain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36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TRÒ CHƠI:</a:t>
            </a:r>
          </a:p>
          <a:p>
            <a:pPr algn="ctr"/>
            <a:r>
              <a:rPr lang="en-US" sz="4000" b="1" kern="1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AI NHANH AI ĐÚNG</a:t>
            </a:r>
          </a:p>
        </p:txBody>
      </p:sp>
      <p:pic>
        <p:nvPicPr>
          <p:cNvPr id="9" name="Picture 8" descr="hinh-dong-de-thuong-chu-lon-kute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04800" y="4572000"/>
            <a:ext cx="2286000" cy="2286000"/>
          </a:xfrm>
          <a:prstGeom prst="rect">
            <a:avLst/>
          </a:prstGeom>
        </p:spPr>
      </p:pic>
      <p:pic>
        <p:nvPicPr>
          <p:cNvPr id="10" name="Picture 9" descr="tải xuống (5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4600" y="3429000"/>
            <a:ext cx="2514600" cy="2286000"/>
          </a:xfrm>
          <a:prstGeom prst="rect">
            <a:avLst/>
          </a:prstGeom>
        </p:spPr>
      </p:pic>
    </p:spTree>
  </p:cSld>
  <p:clrMapOvr>
    <a:masterClrMapping/>
  </p:clrMapOvr>
  <p:transition>
    <p:sndAc>
      <p:stSnd loop="1"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2971800" y="4253360"/>
            <a:ext cx="542765" cy="547240"/>
          </a:xfrm>
          <a:prstGeom prst="ellipse">
            <a:avLst/>
          </a:prstGeom>
          <a:solidFill>
            <a:srgbClr val="FF0000">
              <a:alpha val="63136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09600" y="240665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590519"/>
              </p:ext>
            </p:extLst>
          </p:nvPr>
        </p:nvGraphicFramePr>
        <p:xfrm>
          <a:off x="6529387" y="2251075"/>
          <a:ext cx="1166813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6" name="Equation" r:id="rId8" imgW="368300" imgH="660400" progId="Equation.3">
                  <p:embed/>
                </p:oleObj>
              </mc:Choice>
              <mc:Fallback>
                <p:oleObj name="Equation" r:id="rId8" imgW="368300" imgH="660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9387" y="2251075"/>
                        <a:ext cx="1166813" cy="209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28188" y="421781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A.</a:t>
            </a:r>
            <a:endParaRPr lang="en-US" sz="3000" dirty="0">
              <a:latin typeface=".VnAvant" pitchFamily="34" charset="0"/>
            </a:endParaRP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616133"/>
              </p:ext>
            </p:extLst>
          </p:nvPr>
        </p:nvGraphicFramePr>
        <p:xfrm>
          <a:off x="3867150" y="4127845"/>
          <a:ext cx="410675" cy="1663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7" name="Equation" r:id="rId10" imgW="152334" imgH="660113" progId="Equation.3">
                  <p:embed/>
                </p:oleObj>
              </mc:Choice>
              <mc:Fallback>
                <p:oleObj name="Equation" r:id="rId10" imgW="152334" imgH="6601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4127845"/>
                        <a:ext cx="410675" cy="166335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041591" y="4304105"/>
            <a:ext cx="61600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latin typeface=".VnAvant" pitchFamily="34" charset="0"/>
              </a:rPr>
              <a:t>B.</a:t>
            </a:r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591118"/>
              </p:ext>
            </p:extLst>
          </p:nvPr>
        </p:nvGraphicFramePr>
        <p:xfrm>
          <a:off x="1390164" y="4082438"/>
          <a:ext cx="652462" cy="1049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8" name="Equation" r:id="rId12" imgW="228501" imgH="393529" progId="Equation.3">
                  <p:embed/>
                </p:oleObj>
              </mc:Choice>
              <mc:Fallback>
                <p:oleObj name="Equation" r:id="rId12" imgW="228501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164" y="4082438"/>
                        <a:ext cx="652462" cy="10497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 Box 12"/>
          <p:cNvSpPr txBox="1">
            <a:spLocks noChangeArrowheads="1"/>
          </p:cNvSpPr>
          <p:nvPr/>
        </p:nvSpPr>
        <p:spPr bwMode="auto">
          <a:xfrm>
            <a:off x="5519679" y="4230345"/>
            <a:ext cx="65252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latin typeface=".VnAvant" pitchFamily="34" charset="0"/>
              </a:rPr>
              <a:t>C</a:t>
            </a:r>
            <a:r>
              <a:rPr lang="en-US" sz="3000" dirty="0">
                <a:latin typeface=".VnAvant" pitchFamily="34" charset="0"/>
              </a:rPr>
              <a:t>.</a:t>
            </a:r>
          </a:p>
        </p:txBody>
      </p:sp>
      <p:graphicFrame>
        <p:nvGraphicFramePr>
          <p:cNvPr id="1025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832301"/>
              </p:ext>
            </p:extLst>
          </p:nvPr>
        </p:nvGraphicFramePr>
        <p:xfrm>
          <a:off x="6299141" y="4112459"/>
          <a:ext cx="644025" cy="1108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9" name="Equation" r:id="rId14" imgW="152334" imgH="393529" progId="Equation.3">
                  <p:embed/>
                </p:oleObj>
              </mc:Choice>
              <mc:Fallback>
                <p:oleObj name="Equation" r:id="rId14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141" y="4112459"/>
                        <a:ext cx="644025" cy="110809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2" name="Picture 15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56" name="WordArt 16"/>
          <p:cNvSpPr>
            <a:spLocks noChangeArrowheads="1" noChangeShapeType="1" noTextEdit="1"/>
          </p:cNvSpPr>
          <p:nvPr/>
        </p:nvSpPr>
        <p:spPr bwMode="auto">
          <a:xfrm>
            <a:off x="8029575" y="5591175"/>
            <a:ext cx="749300" cy="949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10</a:t>
            </a:r>
          </a:p>
        </p:txBody>
      </p:sp>
      <p:sp>
        <p:nvSpPr>
          <p:cNvPr id="10257" name="WordArt 17"/>
          <p:cNvSpPr>
            <a:spLocks noChangeArrowheads="1" noChangeShapeType="1" noTextEdit="1"/>
          </p:cNvSpPr>
          <p:nvPr/>
        </p:nvSpPr>
        <p:spPr bwMode="auto">
          <a:xfrm>
            <a:off x="8153400" y="5635625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9</a:t>
            </a:r>
          </a:p>
        </p:txBody>
      </p:sp>
      <p:sp>
        <p:nvSpPr>
          <p:cNvPr id="10258" name="WordArt 18"/>
          <p:cNvSpPr>
            <a:spLocks noChangeArrowheads="1" noChangeShapeType="1" noTextEdit="1"/>
          </p:cNvSpPr>
          <p:nvPr/>
        </p:nvSpPr>
        <p:spPr bwMode="auto">
          <a:xfrm>
            <a:off x="8153400" y="563880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8</a:t>
            </a:r>
          </a:p>
        </p:txBody>
      </p:sp>
      <p:sp>
        <p:nvSpPr>
          <p:cNvPr id="10259" name="WordArt 19"/>
          <p:cNvSpPr>
            <a:spLocks noChangeArrowheads="1" noChangeShapeType="1" noTextEdit="1"/>
          </p:cNvSpPr>
          <p:nvPr/>
        </p:nvSpPr>
        <p:spPr bwMode="auto">
          <a:xfrm>
            <a:off x="8210550" y="5651500"/>
            <a:ext cx="3238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7</a:t>
            </a:r>
          </a:p>
        </p:txBody>
      </p:sp>
      <p:sp>
        <p:nvSpPr>
          <p:cNvPr id="10260" name="WordArt 20"/>
          <p:cNvSpPr>
            <a:spLocks noChangeArrowheads="1" noChangeShapeType="1" noTextEdit="1"/>
          </p:cNvSpPr>
          <p:nvPr/>
        </p:nvSpPr>
        <p:spPr bwMode="auto">
          <a:xfrm>
            <a:off x="8197850" y="568325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6</a:t>
            </a:r>
          </a:p>
        </p:txBody>
      </p:sp>
      <p:sp>
        <p:nvSpPr>
          <p:cNvPr id="10261" name="WordArt 21"/>
          <p:cNvSpPr>
            <a:spLocks noChangeArrowheads="1" noChangeShapeType="1" noTextEdit="1"/>
          </p:cNvSpPr>
          <p:nvPr/>
        </p:nvSpPr>
        <p:spPr bwMode="auto">
          <a:xfrm>
            <a:off x="8229600" y="566420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5</a:t>
            </a:r>
          </a:p>
        </p:txBody>
      </p:sp>
      <p:sp>
        <p:nvSpPr>
          <p:cNvPr id="10262" name="WordArt 22"/>
          <p:cNvSpPr>
            <a:spLocks noChangeArrowheads="1" noChangeShapeType="1" noTextEdit="1"/>
          </p:cNvSpPr>
          <p:nvPr/>
        </p:nvSpPr>
        <p:spPr bwMode="auto">
          <a:xfrm>
            <a:off x="8229600" y="5638800"/>
            <a:ext cx="4064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4</a:t>
            </a:r>
          </a:p>
        </p:txBody>
      </p:sp>
      <p:sp>
        <p:nvSpPr>
          <p:cNvPr id="10263" name="WordArt 23"/>
          <p:cNvSpPr>
            <a:spLocks noChangeArrowheads="1" noChangeShapeType="1" noTextEdit="1"/>
          </p:cNvSpPr>
          <p:nvPr/>
        </p:nvSpPr>
        <p:spPr bwMode="auto">
          <a:xfrm>
            <a:off x="8153400" y="5638800"/>
            <a:ext cx="4254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3</a:t>
            </a:r>
          </a:p>
        </p:txBody>
      </p:sp>
      <p:sp>
        <p:nvSpPr>
          <p:cNvPr id="10264" name="WordArt 24"/>
          <p:cNvSpPr>
            <a:spLocks noChangeArrowheads="1" noChangeShapeType="1" noTextEdit="1"/>
          </p:cNvSpPr>
          <p:nvPr/>
        </p:nvSpPr>
        <p:spPr bwMode="auto">
          <a:xfrm>
            <a:off x="8305800" y="5638800"/>
            <a:ext cx="4064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2</a:t>
            </a:r>
          </a:p>
        </p:txBody>
      </p:sp>
      <p:sp>
        <p:nvSpPr>
          <p:cNvPr id="10265" name="WordArt 25"/>
          <p:cNvSpPr>
            <a:spLocks noChangeArrowheads="1" noChangeShapeType="1" noTextEdit="1"/>
          </p:cNvSpPr>
          <p:nvPr/>
        </p:nvSpPr>
        <p:spPr bwMode="auto">
          <a:xfrm>
            <a:off x="8382000" y="5638800"/>
            <a:ext cx="3048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1</a:t>
            </a:r>
          </a:p>
        </p:txBody>
      </p:sp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1676400" y="7924800"/>
            <a:ext cx="57912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7316787" y="4953000"/>
            <a:ext cx="2055813" cy="2055813"/>
            <a:chOff x="4656" y="-192"/>
            <a:chExt cx="1295" cy="1295"/>
          </a:xfrm>
        </p:grpSpPr>
        <p:sp>
          <p:nvSpPr>
            <p:cNvPr id="10268" name="AutoShape 28"/>
            <p:cNvSpPr>
              <a:spLocks noChangeArrowheads="1"/>
            </p:cNvSpPr>
            <p:nvPr/>
          </p:nvSpPr>
          <p:spPr bwMode="auto">
            <a:xfrm>
              <a:off x="4656" y="-192"/>
              <a:ext cx="1296" cy="1296"/>
            </a:xfrm>
            <a:prstGeom prst="irregularSeal2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3399"/>
                </a:gs>
              </a:gsLst>
              <a:path path="shape">
                <a:fillToRect l="50000" t="50000" r="50000" b="50000"/>
              </a:path>
            </a:gradFill>
            <a:ln w="936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4908" y="294"/>
              <a:ext cx="724" cy="38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err="1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HÕt</a:t>
              </a:r>
              <a:r>
                <a:rPr lang="en-US" sz="3600" kern="10" dirty="0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 </a:t>
              </a:r>
              <a:r>
                <a:rPr lang="en-US" sz="3600" kern="10" dirty="0" err="1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giê</a:t>
              </a:r>
              <a:endParaRPr lang="en-US" sz="3600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9400ED"/>
                    </a:gs>
                    <a:gs pos="100000">
                      <a:srgbClr val="0000FF"/>
                    </a:gs>
                  </a:gsLst>
                  <a:lin ang="10800000" scaled="1"/>
                </a:gra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.VnVogue"/>
              </a:endParaRPr>
            </a:p>
          </p:txBody>
        </p:sp>
      </p:grpSp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0" y="5410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31"/>
          <p:cNvSpPr>
            <a:spLocks noChangeArrowheads="1"/>
          </p:cNvSpPr>
          <p:nvPr/>
        </p:nvSpPr>
        <p:spPr bwMode="auto">
          <a:xfrm>
            <a:off x="0" y="5410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2"/>
          <p:cNvSpPr>
            <a:spLocks noChangeArrowheads="1"/>
          </p:cNvSpPr>
          <p:nvPr/>
        </p:nvSpPr>
        <p:spPr bwMode="auto">
          <a:xfrm>
            <a:off x="0" y="6172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checker dir="vert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1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5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3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9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3" presetID="3" presetClass="exit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6" presetID="5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8" dur="462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 additive="repl">
                                        <p:cTn id="89" dur="462" decel="100000" fill="hold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 additive="repl">
                                        <p:cTn id="90" dur="738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 additive="repl">
                                        <p:cTn id="91" dur="462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 additive="repl">
                                        <p:cTn id="92" dur="738" accel="100000" fill="hold">
                                          <p:stCondLst>
                                            <p:cond delay="4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 additive="repl">
                                        <p:cTn id="93" dur="462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 additive="repl">
                                        <p:cTn id="94" dur="738" accel="100000" fill="hold">
                                          <p:stCondLst>
                                            <p:cond delay="4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 animBg="1"/>
      <p:bldP spid="10256" grpId="0" animBg="1"/>
      <p:bldP spid="10256" grpId="1" animBg="1"/>
      <p:bldP spid="10257" grpId="0" animBg="1"/>
      <p:bldP spid="10257" grpId="1" animBg="1"/>
      <p:bldP spid="10258" grpId="0" animBg="1"/>
      <p:bldP spid="10258" grpId="1" animBg="1"/>
      <p:bldP spid="10259" grpId="0" animBg="1"/>
      <p:bldP spid="10259" grpId="1" animBg="1"/>
      <p:bldP spid="10260" grpId="0" animBg="1"/>
      <p:bldP spid="10260" grpId="1" animBg="1"/>
      <p:bldP spid="10261" grpId="0" animBg="1"/>
      <p:bldP spid="10261" grpId="1" animBg="1"/>
      <p:bldP spid="10262" grpId="0" animBg="1"/>
      <p:bldP spid="10263" grpId="0" animBg="1"/>
      <p:bldP spid="10263" grpId="1" animBg="1"/>
      <p:bldP spid="10264" grpId="0" animBg="1"/>
      <p:bldP spid="10264" grpId="1" animBg="1"/>
      <p:bldP spid="10265" grpId="0" animBg="1"/>
      <p:bldP spid="1026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2057400" y="4419599"/>
            <a:ext cx="685800" cy="685800"/>
          </a:xfrm>
          <a:prstGeom prst="ellipse">
            <a:avLst/>
          </a:prstGeom>
          <a:solidFill>
            <a:srgbClr val="FF0000">
              <a:alpha val="67058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3600" b="1">
              <a:latin typeface=".VnAvant" pitchFamily="34" charset="0"/>
            </a:endParaRPr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1371600" y="2041525"/>
            <a:ext cx="640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192338" y="31798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latin typeface=".VnAvant" pitchFamily="34" charset="0"/>
              </a:rPr>
              <a:t>A.</a:t>
            </a:r>
          </a:p>
        </p:txBody>
      </p:sp>
      <p:graphicFrame>
        <p:nvGraphicFramePr>
          <p:cNvPr id="112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559364"/>
              </p:ext>
            </p:extLst>
          </p:nvPr>
        </p:nvGraphicFramePr>
        <p:xfrm>
          <a:off x="2895601" y="2997770"/>
          <a:ext cx="3810000" cy="1040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3" name="Equation" r:id="rId8" imgW="1345616" imgH="393529" progId="Equation.3">
                  <p:embed/>
                </p:oleObj>
              </mc:Choice>
              <mc:Fallback>
                <p:oleObj name="Equation" r:id="rId8" imgW="1345616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2997770"/>
                        <a:ext cx="3810000" cy="104083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982492"/>
              </p:ext>
            </p:extLst>
          </p:nvPr>
        </p:nvGraphicFramePr>
        <p:xfrm>
          <a:off x="2905125" y="4343400"/>
          <a:ext cx="313111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4" name="Equation" r:id="rId10" imgW="1079032" imgH="393529" progId="Equation.3">
                  <p:embed/>
                </p:oleObj>
              </mc:Choice>
              <mc:Fallback>
                <p:oleObj name="Equation" r:id="rId10" imgW="1079032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4343400"/>
                        <a:ext cx="3131111" cy="1066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14"/>
          <p:cNvSpPr txBox="1">
            <a:spLocks noChangeArrowheads="1"/>
          </p:cNvSpPr>
          <p:nvPr/>
        </p:nvSpPr>
        <p:spPr bwMode="auto">
          <a:xfrm>
            <a:off x="2209800" y="4449762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.VnAvant" pitchFamily="34" charset="0"/>
              </a:rPr>
              <a:t>B.</a:t>
            </a:r>
          </a:p>
        </p:txBody>
      </p:sp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2057400" y="5821364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.VnAvant" pitchFamily="34" charset="0"/>
              </a:rPr>
              <a:t>C</a:t>
            </a:r>
            <a:r>
              <a:rPr lang="en-US" sz="3200" dirty="0">
                <a:latin typeface=".VnAvant" pitchFamily="34" charset="0"/>
              </a:rPr>
              <a:t>.</a:t>
            </a:r>
          </a:p>
        </p:txBody>
      </p:sp>
      <p:graphicFrame>
        <p:nvGraphicFramePr>
          <p:cNvPr id="1127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389614"/>
              </p:ext>
            </p:extLst>
          </p:nvPr>
        </p:nvGraphicFramePr>
        <p:xfrm>
          <a:off x="2971800" y="5676935"/>
          <a:ext cx="3064436" cy="1104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5" name="Equation" r:id="rId12" imgW="1091726" imgH="393529" progId="Equation.3">
                  <p:embed/>
                </p:oleObj>
              </mc:Choice>
              <mc:Fallback>
                <p:oleObj name="Equation" r:id="rId12" imgW="1091726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76935"/>
                        <a:ext cx="3064436" cy="11048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5" name="Picture 1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2306" name="WordArt 18"/>
          <p:cNvSpPr>
            <a:spLocks noChangeArrowheads="1" noChangeShapeType="1" noTextEdit="1"/>
          </p:cNvSpPr>
          <p:nvPr/>
        </p:nvSpPr>
        <p:spPr bwMode="auto">
          <a:xfrm>
            <a:off x="8029575" y="5591175"/>
            <a:ext cx="749300" cy="949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10</a:t>
            </a:r>
          </a:p>
        </p:txBody>
      </p:sp>
      <p:sp>
        <p:nvSpPr>
          <p:cNvPr id="12307" name="WordArt 19"/>
          <p:cNvSpPr>
            <a:spLocks noChangeArrowheads="1" noChangeShapeType="1" noTextEdit="1"/>
          </p:cNvSpPr>
          <p:nvPr/>
        </p:nvSpPr>
        <p:spPr bwMode="auto">
          <a:xfrm>
            <a:off x="8153400" y="5635625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9</a:t>
            </a:r>
          </a:p>
        </p:txBody>
      </p:sp>
      <p:sp>
        <p:nvSpPr>
          <p:cNvPr id="12308" name="WordArt 20"/>
          <p:cNvSpPr>
            <a:spLocks noChangeArrowheads="1" noChangeShapeType="1" noTextEdit="1"/>
          </p:cNvSpPr>
          <p:nvPr/>
        </p:nvSpPr>
        <p:spPr bwMode="auto">
          <a:xfrm>
            <a:off x="8153400" y="563880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8</a:t>
            </a:r>
          </a:p>
        </p:txBody>
      </p:sp>
      <p:sp>
        <p:nvSpPr>
          <p:cNvPr id="12309" name="WordArt 21"/>
          <p:cNvSpPr>
            <a:spLocks noChangeArrowheads="1" noChangeShapeType="1" noTextEdit="1"/>
          </p:cNvSpPr>
          <p:nvPr/>
        </p:nvSpPr>
        <p:spPr bwMode="auto">
          <a:xfrm>
            <a:off x="8210550" y="5651500"/>
            <a:ext cx="3238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7</a:t>
            </a:r>
          </a:p>
        </p:txBody>
      </p:sp>
      <p:sp>
        <p:nvSpPr>
          <p:cNvPr id="12310" name="WordArt 22"/>
          <p:cNvSpPr>
            <a:spLocks noChangeArrowheads="1" noChangeShapeType="1" noTextEdit="1"/>
          </p:cNvSpPr>
          <p:nvPr/>
        </p:nvSpPr>
        <p:spPr bwMode="auto">
          <a:xfrm>
            <a:off x="8197850" y="568325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6</a:t>
            </a:r>
          </a:p>
        </p:txBody>
      </p:sp>
      <p:sp>
        <p:nvSpPr>
          <p:cNvPr id="12311" name="WordArt 23"/>
          <p:cNvSpPr>
            <a:spLocks noChangeArrowheads="1" noChangeShapeType="1" noTextEdit="1"/>
          </p:cNvSpPr>
          <p:nvPr/>
        </p:nvSpPr>
        <p:spPr bwMode="auto">
          <a:xfrm>
            <a:off x="8229600" y="566420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5</a:t>
            </a:r>
          </a:p>
        </p:txBody>
      </p:sp>
      <p:sp>
        <p:nvSpPr>
          <p:cNvPr id="12312" name="WordArt 24"/>
          <p:cNvSpPr>
            <a:spLocks noChangeArrowheads="1" noChangeShapeType="1" noTextEdit="1"/>
          </p:cNvSpPr>
          <p:nvPr/>
        </p:nvSpPr>
        <p:spPr bwMode="auto">
          <a:xfrm>
            <a:off x="8229600" y="5638800"/>
            <a:ext cx="4064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4</a:t>
            </a:r>
          </a:p>
        </p:txBody>
      </p:sp>
      <p:sp>
        <p:nvSpPr>
          <p:cNvPr id="12313" name="WordArt 25"/>
          <p:cNvSpPr>
            <a:spLocks noChangeArrowheads="1" noChangeShapeType="1" noTextEdit="1"/>
          </p:cNvSpPr>
          <p:nvPr/>
        </p:nvSpPr>
        <p:spPr bwMode="auto">
          <a:xfrm>
            <a:off x="8153400" y="5638800"/>
            <a:ext cx="4254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3</a:t>
            </a:r>
          </a:p>
        </p:txBody>
      </p:sp>
      <p:sp>
        <p:nvSpPr>
          <p:cNvPr id="12314" name="WordArt 26"/>
          <p:cNvSpPr>
            <a:spLocks noChangeArrowheads="1" noChangeShapeType="1" noTextEdit="1"/>
          </p:cNvSpPr>
          <p:nvPr/>
        </p:nvSpPr>
        <p:spPr bwMode="auto">
          <a:xfrm>
            <a:off x="8305800" y="5638800"/>
            <a:ext cx="4064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2</a:t>
            </a:r>
          </a:p>
        </p:txBody>
      </p:sp>
      <p:sp>
        <p:nvSpPr>
          <p:cNvPr id="12315" name="WordArt 27"/>
          <p:cNvSpPr>
            <a:spLocks noChangeArrowheads="1" noChangeShapeType="1" noTextEdit="1"/>
          </p:cNvSpPr>
          <p:nvPr/>
        </p:nvSpPr>
        <p:spPr bwMode="auto">
          <a:xfrm>
            <a:off x="8382000" y="5638800"/>
            <a:ext cx="3048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1</a:t>
            </a:r>
          </a:p>
        </p:txBody>
      </p:sp>
      <p:sp>
        <p:nvSpPr>
          <p:cNvPr id="11286" name="Text Box 28"/>
          <p:cNvSpPr txBox="1">
            <a:spLocks noChangeArrowheads="1"/>
          </p:cNvSpPr>
          <p:nvPr/>
        </p:nvSpPr>
        <p:spPr bwMode="auto">
          <a:xfrm>
            <a:off x="1676400" y="7924800"/>
            <a:ext cx="57912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7315200" y="4953000"/>
            <a:ext cx="2055813" cy="2055813"/>
            <a:chOff x="4656" y="-192"/>
            <a:chExt cx="1295" cy="1295"/>
          </a:xfrm>
        </p:grpSpPr>
        <p:sp>
          <p:nvSpPr>
            <p:cNvPr id="11291" name="AutoShape 30"/>
            <p:cNvSpPr>
              <a:spLocks noChangeArrowheads="1"/>
            </p:cNvSpPr>
            <p:nvPr/>
          </p:nvSpPr>
          <p:spPr bwMode="auto">
            <a:xfrm>
              <a:off x="4656" y="-192"/>
              <a:ext cx="1296" cy="1296"/>
            </a:xfrm>
            <a:prstGeom prst="irregularSeal2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3399"/>
                </a:gs>
              </a:gsLst>
              <a:path path="shape">
                <a:fillToRect l="50000" t="50000" r="50000" b="50000"/>
              </a:path>
            </a:gradFill>
            <a:ln w="936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4908" y="294"/>
              <a:ext cx="724" cy="38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err="1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HÕt</a:t>
              </a:r>
              <a:r>
                <a:rPr lang="en-US" sz="3600" kern="10" dirty="0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 </a:t>
              </a:r>
              <a:r>
                <a:rPr lang="en-US" sz="3600" kern="10" dirty="0" err="1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giê</a:t>
              </a:r>
              <a:endParaRPr lang="en-US" sz="3600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9400ED"/>
                    </a:gs>
                    <a:gs pos="100000">
                      <a:srgbClr val="0000FF"/>
                    </a:gs>
                  </a:gsLst>
                  <a:lin ang="10800000" scaled="1"/>
                </a:gra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.VnVogue"/>
              </a:endParaRPr>
            </a:p>
          </p:txBody>
        </p:sp>
      </p:grpSp>
      <p:sp>
        <p:nvSpPr>
          <p:cNvPr id="11288" name="Rectangle 32"/>
          <p:cNvSpPr>
            <a:spLocks noChangeArrowheads="1"/>
          </p:cNvSpPr>
          <p:nvPr/>
        </p:nvSpPr>
        <p:spPr bwMode="auto">
          <a:xfrm>
            <a:off x="0" y="5410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33"/>
          <p:cNvSpPr>
            <a:spLocks noChangeArrowheads="1"/>
          </p:cNvSpPr>
          <p:nvPr/>
        </p:nvSpPr>
        <p:spPr bwMode="auto">
          <a:xfrm>
            <a:off x="0" y="5410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Rectangle 34"/>
          <p:cNvSpPr>
            <a:spLocks noChangeArrowheads="1"/>
          </p:cNvSpPr>
          <p:nvPr/>
        </p:nvSpPr>
        <p:spPr bwMode="auto">
          <a:xfrm>
            <a:off x="0" y="6172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checker dir="vert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1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5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9" dur="1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3" presetID="3" presetClass="exit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6" presetID="5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8" dur="462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 additive="repl">
                                        <p:cTn id="89" dur="462" decel="100000" fill="hold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 additive="repl">
                                        <p:cTn id="90" dur="738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 additive="repl">
                                        <p:cTn id="91" dur="462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 additive="repl">
                                        <p:cTn id="92" dur="738" accel="100000" fill="hold">
                                          <p:stCondLst>
                                            <p:cond delay="4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 additive="repl">
                                        <p:cTn id="93" dur="462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 additive="repl">
                                        <p:cTn id="94" dur="738" accel="100000" fill="hold">
                                          <p:stCondLst>
                                            <p:cond delay="4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 animBg="1"/>
      <p:bldP spid="12306" grpId="0" animBg="1"/>
      <p:bldP spid="12306" grpId="1" animBg="1"/>
      <p:bldP spid="12307" grpId="0" animBg="1"/>
      <p:bldP spid="12307" grpId="1" animBg="1"/>
      <p:bldP spid="12308" grpId="0" animBg="1"/>
      <p:bldP spid="12308" grpId="1" animBg="1"/>
      <p:bldP spid="12309" grpId="0" animBg="1"/>
      <p:bldP spid="12309" grpId="1" animBg="1"/>
      <p:bldP spid="12310" grpId="0" animBg="1"/>
      <p:bldP spid="12310" grpId="1" animBg="1"/>
      <p:bldP spid="12311" grpId="0" animBg="1"/>
      <p:bldP spid="12311" grpId="1" animBg="1"/>
      <p:bldP spid="12312" grpId="0" animBg="1"/>
      <p:bldP spid="12312" grpId="1" animBg="1"/>
      <p:bldP spid="12313" grpId="0" animBg="1"/>
      <p:bldP spid="12313" grpId="1" animBg="1"/>
      <p:bldP spid="12314" grpId="0" animBg="1"/>
      <p:bldP spid="12314" grpId="1" animBg="1"/>
      <p:bldP spid="12315" grpId="0" animBg="1"/>
      <p:bldP spid="1231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84052"/>
              </p:ext>
            </p:extLst>
          </p:nvPr>
        </p:nvGraphicFramePr>
        <p:xfrm>
          <a:off x="3189687" y="1676401"/>
          <a:ext cx="1915713" cy="914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4" name="Equation" r:id="rId8" imgW="825500" imgH="393700" progId="Equation.3">
                  <p:embed/>
                </p:oleObj>
              </mc:Choice>
              <mc:Fallback>
                <p:oleObj name="Equation" r:id="rId8" imgW="8255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687" y="1676401"/>
                        <a:ext cx="1915713" cy="91439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2220913" y="5867400"/>
            <a:ext cx="685800" cy="685800"/>
          </a:xfrm>
          <a:prstGeom prst="ellipse">
            <a:avLst/>
          </a:prstGeom>
          <a:solidFill>
            <a:srgbClr val="FF0000">
              <a:alpha val="58038"/>
            </a:srgbClr>
          </a:solidFill>
          <a:ln w="952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2286000" y="592455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latin typeface=".VnAvant" pitchFamily="34" charset="0"/>
              </a:rPr>
              <a:t>C.</a:t>
            </a:r>
          </a:p>
        </p:txBody>
      </p:sp>
      <p:graphicFrame>
        <p:nvGraphicFramePr>
          <p:cNvPr id="1229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108777"/>
              </p:ext>
            </p:extLst>
          </p:nvPr>
        </p:nvGraphicFramePr>
        <p:xfrm>
          <a:off x="3228975" y="5638800"/>
          <a:ext cx="2409825" cy="1252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5" name="Equation" r:id="rId10" imgW="748975" imgH="431613" progId="Equation.3">
                  <p:embed/>
                </p:oleObj>
              </mc:Choice>
              <mc:Fallback>
                <p:oleObj name="Equation" r:id="rId10" imgW="748975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5638800"/>
                        <a:ext cx="2409825" cy="125276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2403475" y="4525964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.VnAvant" pitchFamily="34" charset="0"/>
              </a:rPr>
              <a:t>B.</a:t>
            </a:r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2420938" y="3256003"/>
            <a:ext cx="76874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latin typeface=".VnAvant" pitchFamily="34" charset="0"/>
              </a:rPr>
              <a:t>A.</a:t>
            </a:r>
          </a:p>
        </p:txBody>
      </p:sp>
      <p:graphicFrame>
        <p:nvGraphicFramePr>
          <p:cNvPr id="1229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7747"/>
              </p:ext>
            </p:extLst>
          </p:nvPr>
        </p:nvGraphicFramePr>
        <p:xfrm>
          <a:off x="3414713" y="3003227"/>
          <a:ext cx="1843087" cy="1111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6" name="Equation" r:id="rId12" imgW="609336" imgH="393529" progId="Equation.3">
                  <p:embed/>
                </p:oleObj>
              </mc:Choice>
              <mc:Fallback>
                <p:oleObj name="Equation" r:id="rId12" imgW="609336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3003227"/>
                        <a:ext cx="1843087" cy="111157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4581"/>
              </p:ext>
            </p:extLst>
          </p:nvPr>
        </p:nvGraphicFramePr>
        <p:xfrm>
          <a:off x="3429000" y="4334933"/>
          <a:ext cx="1828800" cy="1151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7" name="Equation" r:id="rId14" imgW="609336" imgH="393529" progId="Equation.3">
                  <p:embed/>
                </p:oleObj>
              </mc:Choice>
              <mc:Fallback>
                <p:oleObj name="Equation" r:id="rId14" imgW="609336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334933"/>
                        <a:ext cx="1828800" cy="115146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01" name="Picture 1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373" name="WordArt 13"/>
          <p:cNvSpPr>
            <a:spLocks noChangeArrowheads="1" noChangeShapeType="1" noTextEdit="1"/>
          </p:cNvSpPr>
          <p:nvPr/>
        </p:nvSpPr>
        <p:spPr bwMode="auto">
          <a:xfrm>
            <a:off x="8029575" y="5591175"/>
            <a:ext cx="749300" cy="949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10</a:t>
            </a:r>
          </a:p>
        </p:txBody>
      </p:sp>
      <p:sp>
        <p:nvSpPr>
          <p:cNvPr id="15374" name="WordArt 14"/>
          <p:cNvSpPr>
            <a:spLocks noChangeArrowheads="1" noChangeShapeType="1" noTextEdit="1"/>
          </p:cNvSpPr>
          <p:nvPr/>
        </p:nvSpPr>
        <p:spPr bwMode="auto">
          <a:xfrm>
            <a:off x="8153400" y="5635625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9</a:t>
            </a:r>
          </a:p>
        </p:txBody>
      </p:sp>
      <p:sp>
        <p:nvSpPr>
          <p:cNvPr id="15375" name="WordArt 15"/>
          <p:cNvSpPr>
            <a:spLocks noChangeArrowheads="1" noChangeShapeType="1" noTextEdit="1"/>
          </p:cNvSpPr>
          <p:nvPr/>
        </p:nvSpPr>
        <p:spPr bwMode="auto">
          <a:xfrm>
            <a:off x="8153400" y="563880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8</a:t>
            </a:r>
          </a:p>
        </p:txBody>
      </p:sp>
      <p:sp>
        <p:nvSpPr>
          <p:cNvPr id="15376" name="WordArt 16"/>
          <p:cNvSpPr>
            <a:spLocks noChangeArrowheads="1" noChangeShapeType="1" noTextEdit="1"/>
          </p:cNvSpPr>
          <p:nvPr/>
        </p:nvSpPr>
        <p:spPr bwMode="auto">
          <a:xfrm>
            <a:off x="8210550" y="5651500"/>
            <a:ext cx="3238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7</a:t>
            </a:r>
          </a:p>
        </p:txBody>
      </p:sp>
      <p:sp>
        <p:nvSpPr>
          <p:cNvPr id="15377" name="WordArt 17"/>
          <p:cNvSpPr>
            <a:spLocks noChangeArrowheads="1" noChangeShapeType="1" noTextEdit="1"/>
          </p:cNvSpPr>
          <p:nvPr/>
        </p:nvSpPr>
        <p:spPr bwMode="auto">
          <a:xfrm>
            <a:off x="8197850" y="568325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6</a:t>
            </a:r>
          </a:p>
        </p:txBody>
      </p:sp>
      <p:sp>
        <p:nvSpPr>
          <p:cNvPr id="15378" name="WordArt 18"/>
          <p:cNvSpPr>
            <a:spLocks noChangeArrowheads="1" noChangeShapeType="1" noTextEdit="1"/>
          </p:cNvSpPr>
          <p:nvPr/>
        </p:nvSpPr>
        <p:spPr bwMode="auto">
          <a:xfrm>
            <a:off x="8229600" y="5664200"/>
            <a:ext cx="441325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5</a:t>
            </a:r>
          </a:p>
        </p:txBody>
      </p:sp>
      <p:sp>
        <p:nvSpPr>
          <p:cNvPr id="15379" name="WordArt 19"/>
          <p:cNvSpPr>
            <a:spLocks noChangeArrowheads="1" noChangeShapeType="1" noTextEdit="1"/>
          </p:cNvSpPr>
          <p:nvPr/>
        </p:nvSpPr>
        <p:spPr bwMode="auto">
          <a:xfrm>
            <a:off x="8229600" y="5638800"/>
            <a:ext cx="4064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4</a:t>
            </a:r>
          </a:p>
        </p:txBody>
      </p:sp>
      <p:sp>
        <p:nvSpPr>
          <p:cNvPr id="15380" name="WordArt 20"/>
          <p:cNvSpPr>
            <a:spLocks noChangeArrowheads="1" noChangeShapeType="1" noTextEdit="1"/>
          </p:cNvSpPr>
          <p:nvPr/>
        </p:nvSpPr>
        <p:spPr bwMode="auto">
          <a:xfrm>
            <a:off x="8153400" y="5638800"/>
            <a:ext cx="425450" cy="892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3</a:t>
            </a:r>
          </a:p>
        </p:txBody>
      </p:sp>
      <p:sp>
        <p:nvSpPr>
          <p:cNvPr id="15381" name="WordArt 21"/>
          <p:cNvSpPr>
            <a:spLocks noChangeArrowheads="1" noChangeShapeType="1" noTextEdit="1"/>
          </p:cNvSpPr>
          <p:nvPr/>
        </p:nvSpPr>
        <p:spPr bwMode="auto">
          <a:xfrm>
            <a:off x="8305800" y="5638800"/>
            <a:ext cx="4064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2</a:t>
            </a:r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8382000" y="5638800"/>
            <a:ext cx="304800" cy="88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96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.VnCooperH"/>
              </a:rPr>
              <a:t>1</a:t>
            </a:r>
          </a:p>
        </p:txBody>
      </p:sp>
      <p:sp>
        <p:nvSpPr>
          <p:cNvPr id="12312" name="Text Box 23"/>
          <p:cNvSpPr txBox="1">
            <a:spLocks noChangeArrowheads="1"/>
          </p:cNvSpPr>
          <p:nvPr/>
        </p:nvSpPr>
        <p:spPr bwMode="auto">
          <a:xfrm>
            <a:off x="1676400" y="7924800"/>
            <a:ext cx="57912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315200" y="4953000"/>
            <a:ext cx="2055813" cy="2055813"/>
            <a:chOff x="4656" y="-192"/>
            <a:chExt cx="1295" cy="1295"/>
          </a:xfrm>
        </p:grpSpPr>
        <p:sp>
          <p:nvSpPr>
            <p:cNvPr id="12317" name="AutoShape 25"/>
            <p:cNvSpPr>
              <a:spLocks noChangeArrowheads="1"/>
            </p:cNvSpPr>
            <p:nvPr/>
          </p:nvSpPr>
          <p:spPr bwMode="auto">
            <a:xfrm>
              <a:off x="4656" y="-192"/>
              <a:ext cx="1296" cy="1296"/>
            </a:xfrm>
            <a:prstGeom prst="irregularSeal2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3399"/>
                </a:gs>
              </a:gsLst>
              <a:path path="shape">
                <a:fillToRect l="50000" t="50000" r="50000" b="50000"/>
              </a:path>
            </a:gradFill>
            <a:ln w="936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4908" y="294"/>
              <a:ext cx="724" cy="38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 err="1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HÕt</a:t>
              </a:r>
              <a:r>
                <a:rPr lang="en-US" sz="3600" kern="10" dirty="0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 </a:t>
              </a:r>
              <a:r>
                <a:rPr lang="en-US" sz="3600" kern="10" dirty="0" err="1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.VnVogue"/>
                </a:rPr>
                <a:t>giê</a:t>
              </a:r>
              <a:endParaRPr lang="en-US" sz="3600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9400ED"/>
                    </a:gs>
                    <a:gs pos="100000">
                      <a:srgbClr val="0000FF"/>
                    </a:gs>
                  </a:gsLst>
                  <a:lin ang="10800000" scaled="1"/>
                </a:gra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.VnVogue"/>
              </a:endParaRPr>
            </a:p>
          </p:txBody>
        </p:sp>
      </p:grpSp>
      <p:sp>
        <p:nvSpPr>
          <p:cNvPr id="12314" name="Rectangle 27"/>
          <p:cNvSpPr>
            <a:spLocks noChangeArrowheads="1"/>
          </p:cNvSpPr>
          <p:nvPr/>
        </p:nvSpPr>
        <p:spPr bwMode="auto">
          <a:xfrm>
            <a:off x="0" y="5410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8"/>
          <p:cNvSpPr>
            <a:spLocks noChangeArrowheads="1"/>
          </p:cNvSpPr>
          <p:nvPr/>
        </p:nvSpPr>
        <p:spPr bwMode="auto">
          <a:xfrm>
            <a:off x="0" y="5410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9"/>
          <p:cNvSpPr>
            <a:spLocks noChangeArrowheads="1"/>
          </p:cNvSpPr>
          <p:nvPr/>
        </p:nvSpPr>
        <p:spPr bwMode="auto">
          <a:xfrm>
            <a:off x="0" y="617220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742182"/>
            <a:ext cx="891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hecker dir="vert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1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5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53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9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3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3" presetID="3" presetClass="exit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6" presetID="5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8" dur="462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 additive="repl">
                                        <p:cTn id="89" dur="462" decel="100000" fill="hold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 additive="repl">
                                        <p:cTn id="90" dur="738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 additive="repl">
                                        <p:cTn id="91" dur="462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 additive="repl">
                                        <p:cTn id="92" dur="738" accel="100000" fill="hold">
                                          <p:stCondLst>
                                            <p:cond delay="4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 additive="repl">
                                        <p:cTn id="93" dur="462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 additive="repl">
                                        <p:cTn id="94" dur="738" accel="100000" fill="hold">
                                          <p:stCondLst>
                                            <p:cond delay="4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73" grpId="0" animBg="1"/>
      <p:bldP spid="15373" grpId="1" animBg="1"/>
      <p:bldP spid="15374" grpId="0" animBg="1"/>
      <p:bldP spid="15374" grpId="1" animBg="1"/>
      <p:bldP spid="15375" grpId="0" animBg="1"/>
      <p:bldP spid="15375" grpId="1" animBg="1"/>
      <p:bldP spid="15376" grpId="0" animBg="1"/>
      <p:bldP spid="15376" grpId="1" animBg="1"/>
      <p:bldP spid="15377" grpId="0" animBg="1"/>
      <p:bldP spid="15377" grpId="1" animBg="1"/>
      <p:bldP spid="15378" grpId="0" animBg="1"/>
      <p:bldP spid="15378" grpId="1" animBg="1"/>
      <p:bldP spid="15379" grpId="0" animBg="1"/>
      <p:bldP spid="15379" grpId="1" animBg="1"/>
      <p:bldP spid="15380" grpId="0" animBg="1"/>
      <p:bldP spid="15380" grpId="1" animBg="1"/>
      <p:bldP spid="15381" grpId="0" animBg="1"/>
      <p:bldP spid="15381" grpId="1" animBg="1"/>
      <p:bldP spid="15382" grpId="0" animBg="1"/>
      <p:bldP spid="1538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36881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36878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9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0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62325" y="3390900"/>
            <a:ext cx="6858000" cy="76200"/>
            <a:chOff x="0" y="3277"/>
            <a:chExt cx="5760" cy="71"/>
          </a:xfrm>
        </p:grpSpPr>
        <p:sp>
          <p:nvSpPr>
            <p:cNvPr id="36875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6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36872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3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Box 3"/>
          <p:cNvSpPr txBox="1">
            <a:spLocks noChangeArrowheads="1"/>
          </p:cNvSpPr>
          <p:nvPr/>
        </p:nvSpPr>
        <p:spPr bwMode="auto">
          <a:xfrm>
            <a:off x="838200" y="2533650"/>
            <a:ext cx="7620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6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en-US" sz="3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altLang="en-US" sz="3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533400"/>
            <a:ext cx="91440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4000" b="1" i="1">
              <a:solidFill>
                <a:srgbClr val="FFFF00"/>
              </a:solidFill>
              <a:latin typeface=".VnTime" pitchFamily="34" charset="0"/>
            </a:endParaRPr>
          </a:p>
        </p:txBody>
      </p:sp>
      <p:pic>
        <p:nvPicPr>
          <p:cNvPr id="37891" name="Picture 3" descr="Asian lil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371600"/>
            <a:ext cx="4405313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 descr="btu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0386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 descr="bflyWH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24384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6" descr="3d butterfl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1905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0" y="0"/>
            <a:ext cx="2133600" cy="25146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>
              <a:latin typeface=".VnTime" pitchFamily="34" charset="0"/>
            </a:endParaRPr>
          </a:p>
        </p:txBody>
      </p:sp>
      <p:sp>
        <p:nvSpPr>
          <p:cNvPr id="130057" name="AutoShape 9"/>
          <p:cNvSpPr>
            <a:spLocks noChangeArrowheads="1"/>
          </p:cNvSpPr>
          <p:nvPr/>
        </p:nvSpPr>
        <p:spPr bwMode="auto">
          <a:xfrm>
            <a:off x="7239000" y="0"/>
            <a:ext cx="1905000" cy="24384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>
              <a:latin typeface=".VnTime" pitchFamily="34" charset="0"/>
            </a:endParaRPr>
          </a:p>
        </p:txBody>
      </p:sp>
      <p:sp>
        <p:nvSpPr>
          <p:cNvPr id="130058" name="AutoShape 10"/>
          <p:cNvSpPr>
            <a:spLocks noChangeArrowheads="1"/>
          </p:cNvSpPr>
          <p:nvPr/>
        </p:nvSpPr>
        <p:spPr bwMode="auto">
          <a:xfrm rot="-5400000">
            <a:off x="76200" y="4267200"/>
            <a:ext cx="2514600" cy="2667000"/>
          </a:xfrm>
          <a:prstGeom prst="irregularSeal1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>
              <a:latin typeface=".VnTime" pitchFamily="34" charset="0"/>
            </a:endParaRPr>
          </a:p>
        </p:txBody>
      </p:sp>
      <p:sp>
        <p:nvSpPr>
          <p:cNvPr id="130059" name="AutoShape 11"/>
          <p:cNvSpPr>
            <a:spLocks noChangeArrowheads="1"/>
          </p:cNvSpPr>
          <p:nvPr/>
        </p:nvSpPr>
        <p:spPr bwMode="auto">
          <a:xfrm rot="-5400000">
            <a:off x="3810000" y="4953000"/>
            <a:ext cx="1676400" cy="2133600"/>
          </a:xfrm>
          <a:prstGeom prst="irregularSeal1">
            <a:avLst/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>
              <a:latin typeface=".VnTime" pitchFamily="34" charset="0"/>
            </a:endParaRPr>
          </a:p>
        </p:txBody>
      </p:sp>
      <p:sp>
        <p:nvSpPr>
          <p:cNvPr id="130060" name="AutoShape 12"/>
          <p:cNvSpPr>
            <a:spLocks noChangeArrowheads="1"/>
          </p:cNvSpPr>
          <p:nvPr/>
        </p:nvSpPr>
        <p:spPr bwMode="auto">
          <a:xfrm rot="-5400000">
            <a:off x="6543675" y="4257675"/>
            <a:ext cx="2533650" cy="2667000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800">
              <a:latin typeface=".VnTime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6" grpId="0" animBg="1"/>
      <p:bldP spid="130056" grpId="1" animBg="1"/>
      <p:bldP spid="130057" grpId="0" animBg="1"/>
      <p:bldP spid="130057" grpId="1" animBg="1"/>
      <p:bldP spid="130058" grpId="0" animBg="1"/>
      <p:bldP spid="130058" grpId="1" animBg="1"/>
      <p:bldP spid="130059" grpId="0" animBg="1"/>
      <p:bldP spid="130059" grpId="1" animBg="1"/>
      <p:bldP spid="130060" grpId="0" animBg="1"/>
      <p:bldP spid="1300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WordArt 4"/>
          <p:cNvSpPr>
            <a:spLocks noChangeArrowheads="1" noChangeShapeType="1" noTextEdit="1"/>
          </p:cNvSpPr>
          <p:nvPr/>
        </p:nvSpPr>
        <p:spPr bwMode="auto">
          <a:xfrm>
            <a:off x="161925" y="1764329"/>
            <a:ext cx="2505075" cy="466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200" b="1" u="sng" kern="10" dirty="0" err="1">
                <a:solidFill>
                  <a:srgbClr val="C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kern="10" dirty="0">
                <a:solidFill>
                  <a:srgbClr val="C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kern="10" dirty="0" err="1">
                <a:solidFill>
                  <a:srgbClr val="C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200" b="1" u="sng" kern="10" dirty="0">
              <a:solidFill>
                <a:srgbClr val="C0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8210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8207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62325" y="3390900"/>
            <a:ext cx="6858000" cy="76200"/>
            <a:chOff x="0" y="3277"/>
            <a:chExt cx="5760" cy="71"/>
          </a:xfrm>
        </p:grpSpPr>
        <p:sp>
          <p:nvSpPr>
            <p:cNvPr id="8204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8201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840928"/>
              </p:ext>
            </p:extLst>
          </p:nvPr>
        </p:nvGraphicFramePr>
        <p:xfrm>
          <a:off x="762000" y="2514600"/>
          <a:ext cx="14557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6" name="Equation" r:id="rId3" imgW="444240" imgH="393480" progId="Equation.3">
                  <p:embed/>
                </p:oleObj>
              </mc:Choice>
              <mc:Fallback>
                <p:oleObj name="Equation" r:id="rId3" imgW="444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14600"/>
                        <a:ext cx="1455738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497108"/>
              </p:ext>
            </p:extLst>
          </p:nvPr>
        </p:nvGraphicFramePr>
        <p:xfrm>
          <a:off x="2209800" y="2514600"/>
          <a:ext cx="457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7" name="Equation" r:id="rId5" imgW="139680" imgH="393480" progId="Equation.3">
                  <p:embed/>
                </p:oleObj>
              </mc:Choice>
              <mc:Fallback>
                <p:oleObj name="Equation" r:id="rId5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14600"/>
                        <a:ext cx="4572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345254"/>
              </p:ext>
            </p:extLst>
          </p:nvPr>
        </p:nvGraphicFramePr>
        <p:xfrm>
          <a:off x="5473700" y="2486025"/>
          <a:ext cx="137318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8" name="Equation" r:id="rId7" imgW="419040" imgH="393480" progId="Equation.3">
                  <p:embed/>
                </p:oleObj>
              </mc:Choice>
              <mc:Fallback>
                <p:oleObj name="Equation" r:id="rId7" imgW="419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2486025"/>
                        <a:ext cx="1373188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914171"/>
              </p:ext>
            </p:extLst>
          </p:nvPr>
        </p:nvGraphicFramePr>
        <p:xfrm>
          <a:off x="6926263" y="2514600"/>
          <a:ext cx="457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9" name="Equation" r:id="rId9" imgW="139680" imgH="393480" progId="Equation.3">
                  <p:embed/>
                </p:oleObj>
              </mc:Choice>
              <mc:Fallback>
                <p:oleObj name="Equation" r:id="rId9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6263" y="2514600"/>
                        <a:ext cx="4572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457200" y="1524000"/>
            <a:ext cx="815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1/a)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10265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10262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62325" y="3390900"/>
            <a:ext cx="6858000" cy="76200"/>
            <a:chOff x="0" y="3277"/>
            <a:chExt cx="5760" cy="71"/>
          </a:xfrm>
        </p:grpSpPr>
        <p:sp>
          <p:nvSpPr>
            <p:cNvPr id="10259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10256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28600" y="2133600"/>
            <a:ext cx="2514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id-ID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id-ID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104434"/>
              </p:ext>
            </p:extLst>
          </p:nvPr>
        </p:nvGraphicFramePr>
        <p:xfrm>
          <a:off x="228601" y="2819400"/>
          <a:ext cx="1447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" name="Equation" r:id="rId4" imgW="482400" imgH="393480" progId="Equation.3">
                  <p:embed/>
                </p:oleObj>
              </mc:Choice>
              <mc:Fallback>
                <p:oleObj name="Equation" r:id="rId4" imgW="4824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1" y="2819400"/>
                        <a:ext cx="14478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651942"/>
              </p:ext>
            </p:extLst>
          </p:nvPr>
        </p:nvGraphicFramePr>
        <p:xfrm>
          <a:off x="4343400" y="2819400"/>
          <a:ext cx="1371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" name="Equation" r:id="rId6" imgW="482400" imgH="393480" progId="Equation.3">
                  <p:embed/>
                </p:oleObj>
              </mc:Choice>
              <mc:Fallback>
                <p:oleObj name="Equation" r:id="rId6" imgW="4824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819400"/>
                        <a:ext cx="13716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947234"/>
              </p:ext>
            </p:extLst>
          </p:nvPr>
        </p:nvGraphicFramePr>
        <p:xfrm>
          <a:off x="1752600" y="2743200"/>
          <a:ext cx="1219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" name="Equation" r:id="rId8" imgW="457200" imgH="393480" progId="Equation.3">
                  <p:embed/>
                </p:oleObj>
              </mc:Choice>
              <mc:Fallback>
                <p:oleObj name="Equation" r:id="rId8" imgW="4572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743200"/>
                        <a:ext cx="12192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980403"/>
              </p:ext>
            </p:extLst>
          </p:nvPr>
        </p:nvGraphicFramePr>
        <p:xfrm>
          <a:off x="3048000" y="2819400"/>
          <a:ext cx="8302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" name="Equation" r:id="rId10" imgW="253800" imgH="393480" progId="Equation.3">
                  <p:embed/>
                </p:oleObj>
              </mc:Choice>
              <mc:Fallback>
                <p:oleObj name="Equation" r:id="rId10" imgW="2538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819400"/>
                        <a:ext cx="83026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710120"/>
              </p:ext>
            </p:extLst>
          </p:nvPr>
        </p:nvGraphicFramePr>
        <p:xfrm>
          <a:off x="5791200" y="2743200"/>
          <a:ext cx="1219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Equation" r:id="rId12" imgW="457200" imgH="393480" progId="Equation.3">
                  <p:embed/>
                </p:oleObj>
              </mc:Choice>
              <mc:Fallback>
                <p:oleObj name="Equation" r:id="rId12" imgW="4572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743200"/>
                        <a:ext cx="12192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755297"/>
              </p:ext>
            </p:extLst>
          </p:nvPr>
        </p:nvGraphicFramePr>
        <p:xfrm>
          <a:off x="7094537" y="2819400"/>
          <a:ext cx="8302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" name="Equation" r:id="rId14" imgW="253800" imgH="393480" progId="Equation.3">
                  <p:embed/>
                </p:oleObj>
              </mc:Choice>
              <mc:Fallback>
                <p:oleObj name="Equation" r:id="rId14" imgW="25380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4537" y="2819400"/>
                        <a:ext cx="83026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964941"/>
              </p:ext>
            </p:extLst>
          </p:nvPr>
        </p:nvGraphicFramePr>
        <p:xfrm>
          <a:off x="2686050" y="4086761"/>
          <a:ext cx="11049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" name="Equation" r:id="rId16" imgW="368280" imgH="393480" progId="Equation.3">
                  <p:embed/>
                </p:oleObj>
              </mc:Choice>
              <mc:Fallback>
                <p:oleObj name="Equation" r:id="rId16" imgW="36828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4086761"/>
                        <a:ext cx="11049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338396"/>
              </p:ext>
            </p:extLst>
          </p:nvPr>
        </p:nvGraphicFramePr>
        <p:xfrm>
          <a:off x="4059237" y="4086761"/>
          <a:ext cx="104616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" name="Equation" r:id="rId18" imgW="368280" imgH="393480" progId="Equation.3">
                  <p:embed/>
                </p:oleObj>
              </mc:Choice>
              <mc:Fallback>
                <p:oleObj name="Equation" r:id="rId18" imgW="36828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7" y="4086761"/>
                        <a:ext cx="1046163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09600" y="4315361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id-ID" sz="3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381000" y="5613737"/>
            <a:ext cx="830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id-ID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altLang="id-ID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33800" y="4321314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57600" y="4239161"/>
            <a:ext cx="60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…</a:t>
            </a:r>
          </a:p>
          <a:p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4" name="Left Brace 33"/>
          <p:cNvSpPr/>
          <p:nvPr/>
        </p:nvSpPr>
        <p:spPr>
          <a:xfrm rot="16200000">
            <a:off x="3048000" y="4772561"/>
            <a:ext cx="304800" cy="1066800"/>
          </a:xfrm>
          <a:prstGeom prst="leftBrac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Left Brace 34"/>
          <p:cNvSpPr/>
          <p:nvPr/>
        </p:nvSpPr>
        <p:spPr>
          <a:xfrm rot="16200000">
            <a:off x="4419600" y="4772561"/>
            <a:ext cx="304800" cy="1066800"/>
          </a:xfrm>
          <a:prstGeom prst="leftBrac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30" grpId="0"/>
      <p:bldP spid="38" grpId="0"/>
      <p:bldP spid="39" grpId="0"/>
      <p:bldP spid="32" grpId="0"/>
      <p:bldP spid="33" grpId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01118" y="990600"/>
            <a:ext cx="815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1/a)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10265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10262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62325" y="3390900"/>
            <a:ext cx="6858000" cy="76200"/>
            <a:chOff x="0" y="3277"/>
            <a:chExt cx="5760" cy="71"/>
          </a:xfrm>
        </p:grpSpPr>
        <p:sp>
          <p:nvSpPr>
            <p:cNvPr id="10259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10256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28600" y="1477952"/>
            <a:ext cx="2514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id-ID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id-ID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789377"/>
              </p:ext>
            </p:extLst>
          </p:nvPr>
        </p:nvGraphicFramePr>
        <p:xfrm>
          <a:off x="76200" y="2108149"/>
          <a:ext cx="1981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3" name="Equation" r:id="rId3" imgW="838080" imgH="431640" progId="Equation.3">
                  <p:embed/>
                </p:oleObj>
              </mc:Choice>
              <mc:Fallback>
                <p:oleObj name="Equation" r:id="rId3" imgW="8380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108149"/>
                        <a:ext cx="19812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996473"/>
              </p:ext>
            </p:extLst>
          </p:nvPr>
        </p:nvGraphicFramePr>
        <p:xfrm>
          <a:off x="4751387" y="2108149"/>
          <a:ext cx="2182813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4" name="Equation" r:id="rId5" imgW="838080" imgH="431640" progId="Equation.3">
                  <p:embed/>
                </p:oleObj>
              </mc:Choice>
              <mc:Fallback>
                <p:oleObj name="Equation" r:id="rId5" imgW="8380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7" y="2108149"/>
                        <a:ext cx="2182813" cy="1277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487948"/>
              </p:ext>
            </p:extLst>
          </p:nvPr>
        </p:nvGraphicFramePr>
        <p:xfrm>
          <a:off x="2047875" y="2108149"/>
          <a:ext cx="14573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5" name="Equation" r:id="rId7" imgW="545760" imgH="393480" progId="Equation.3">
                  <p:embed/>
                </p:oleObj>
              </mc:Choice>
              <mc:Fallback>
                <p:oleObj name="Equation" r:id="rId7" imgW="5457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108149"/>
                        <a:ext cx="1457325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248889"/>
              </p:ext>
            </p:extLst>
          </p:nvPr>
        </p:nvGraphicFramePr>
        <p:xfrm>
          <a:off x="3548063" y="2108149"/>
          <a:ext cx="8715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6" name="Equation" r:id="rId9" imgW="266400" imgH="393480" progId="Equation.3">
                  <p:embed/>
                </p:oleObj>
              </mc:Choice>
              <mc:Fallback>
                <p:oleObj name="Equation" r:id="rId9" imgW="2664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2108149"/>
                        <a:ext cx="871537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017574"/>
              </p:ext>
            </p:extLst>
          </p:nvPr>
        </p:nvGraphicFramePr>
        <p:xfrm>
          <a:off x="6969125" y="2108149"/>
          <a:ext cx="14128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7" name="Equation" r:id="rId11" imgW="558720" imgH="393480" progId="Equation.3">
                  <p:embed/>
                </p:oleObj>
              </mc:Choice>
              <mc:Fallback>
                <p:oleObj name="Equation" r:id="rId11" imgW="55872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5" y="2108149"/>
                        <a:ext cx="1412875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20313"/>
              </p:ext>
            </p:extLst>
          </p:nvPr>
        </p:nvGraphicFramePr>
        <p:xfrm>
          <a:off x="8305800" y="2184349"/>
          <a:ext cx="685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8" name="Equation" r:id="rId13" imgW="266400" imgH="393480" progId="Equation.3">
                  <p:embed/>
                </p:oleObj>
              </mc:Choice>
              <mc:Fallback>
                <p:oleObj name="Equation" r:id="rId13" imgW="2664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2184349"/>
                        <a:ext cx="685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09600" y="3708349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id-ID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00025" y="4998660"/>
            <a:ext cx="8763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id-ID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id-ID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525872"/>
              </p:ext>
            </p:extLst>
          </p:nvPr>
        </p:nvGraphicFramePr>
        <p:xfrm>
          <a:off x="1828800" y="3251149"/>
          <a:ext cx="2590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9" name="Equation" r:id="rId15" imgW="838080" imgH="431640" progId="Equation.3">
                  <p:embed/>
                </p:oleObj>
              </mc:Choice>
              <mc:Fallback>
                <p:oleObj name="Equation" r:id="rId15" imgW="83808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51149"/>
                        <a:ext cx="2590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174139"/>
              </p:ext>
            </p:extLst>
          </p:nvPr>
        </p:nvGraphicFramePr>
        <p:xfrm>
          <a:off x="4289424" y="3251149"/>
          <a:ext cx="2035175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" name="Equation" r:id="rId16" imgW="723600" imgH="431640" progId="Equation.3">
                  <p:embed/>
                </p:oleObj>
              </mc:Choice>
              <mc:Fallback>
                <p:oleObj name="Equation" r:id="rId16" imgW="72360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424" y="3251149"/>
                        <a:ext cx="2035175" cy="1277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Left Brace 33"/>
          <p:cNvSpPr/>
          <p:nvPr/>
        </p:nvSpPr>
        <p:spPr>
          <a:xfrm rot="16200000">
            <a:off x="2781300" y="3517849"/>
            <a:ext cx="381000" cy="2133600"/>
          </a:xfrm>
          <a:prstGeom prst="leftBrac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5" name="Left Brace 34"/>
          <p:cNvSpPr/>
          <p:nvPr/>
        </p:nvSpPr>
        <p:spPr>
          <a:xfrm rot="16200000">
            <a:off x="5143500" y="3594050"/>
            <a:ext cx="381000" cy="19812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15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1/a)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10265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10262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62325" y="3390900"/>
            <a:ext cx="6858000" cy="76200"/>
            <a:chOff x="0" y="3277"/>
            <a:chExt cx="5760" cy="71"/>
          </a:xfrm>
        </p:grpSpPr>
        <p:sp>
          <p:nvSpPr>
            <p:cNvPr id="10259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14700"/>
            <a:ext cx="6858000" cy="76200"/>
            <a:chOff x="0" y="3277"/>
            <a:chExt cx="5760" cy="71"/>
          </a:xfrm>
        </p:grpSpPr>
        <p:sp>
          <p:nvSpPr>
            <p:cNvPr id="10256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2514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id-ID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id-ID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049788"/>
              </p:ext>
            </p:extLst>
          </p:nvPr>
        </p:nvGraphicFramePr>
        <p:xfrm>
          <a:off x="92074" y="2362199"/>
          <a:ext cx="2041526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7" name="Equation" r:id="rId3" imgW="863280" imgH="431640" progId="Equation.3">
                  <p:embed/>
                </p:oleObj>
              </mc:Choice>
              <mc:Fallback>
                <p:oleObj name="Equation" r:id="rId3" imgW="8632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4" y="2362199"/>
                        <a:ext cx="2041526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875669"/>
              </p:ext>
            </p:extLst>
          </p:nvPr>
        </p:nvGraphicFramePr>
        <p:xfrm>
          <a:off x="4238625" y="2362199"/>
          <a:ext cx="2446338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8" name="Equation" r:id="rId5" imgW="939600" imgH="393480" progId="Equation.3">
                  <p:embed/>
                </p:oleObj>
              </mc:Choice>
              <mc:Fallback>
                <p:oleObj name="Equation" r:id="rId5" imgW="9396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5" y="2362199"/>
                        <a:ext cx="2446338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883192"/>
              </p:ext>
            </p:extLst>
          </p:nvPr>
        </p:nvGraphicFramePr>
        <p:xfrm>
          <a:off x="2209800" y="2362199"/>
          <a:ext cx="1219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9" name="Equation" r:id="rId7" imgW="482400" imgH="393480" progId="Equation.3">
                  <p:embed/>
                </p:oleObj>
              </mc:Choice>
              <mc:Fallback>
                <p:oleObj name="Equation" r:id="rId7" imgW="4824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62199"/>
                        <a:ext cx="12192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801548"/>
              </p:ext>
            </p:extLst>
          </p:nvPr>
        </p:nvGraphicFramePr>
        <p:xfrm>
          <a:off x="3375025" y="2362199"/>
          <a:ext cx="9128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0" name="Equation" r:id="rId9" imgW="279360" imgH="393480" progId="Equation.3">
                  <p:embed/>
                </p:oleObj>
              </mc:Choice>
              <mc:Fallback>
                <p:oleObj name="Equation" r:id="rId9" imgW="2793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025" y="2362199"/>
                        <a:ext cx="9128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774529"/>
              </p:ext>
            </p:extLst>
          </p:nvPr>
        </p:nvGraphicFramePr>
        <p:xfrm>
          <a:off x="6623050" y="2285999"/>
          <a:ext cx="16065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1" name="Equation" r:id="rId11" imgW="660240" imgH="393480" progId="Equation.3">
                  <p:embed/>
                </p:oleObj>
              </mc:Choice>
              <mc:Fallback>
                <p:oleObj name="Equation" r:id="rId11" imgW="660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050" y="2285999"/>
                        <a:ext cx="160655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112864"/>
              </p:ext>
            </p:extLst>
          </p:nvPr>
        </p:nvGraphicFramePr>
        <p:xfrm>
          <a:off x="8229600" y="2285999"/>
          <a:ext cx="914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2" name="Equation" r:id="rId13" imgW="279360" imgH="393480" progId="Equation.3">
                  <p:embed/>
                </p:oleObj>
              </mc:Choice>
              <mc:Fallback>
                <p:oleObj name="Equation" r:id="rId13" imgW="2793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2285999"/>
                        <a:ext cx="9144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09600" y="3733799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id-ID" sz="3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28600" y="5228272"/>
            <a:ext cx="8763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id-ID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731615"/>
              </p:ext>
            </p:extLst>
          </p:nvPr>
        </p:nvGraphicFramePr>
        <p:xfrm>
          <a:off x="1905000" y="3428999"/>
          <a:ext cx="4953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3" name="Equation" r:id="rId15" imgW="1663560" imgH="431640" progId="Equation.3">
                  <p:embed/>
                </p:oleObj>
              </mc:Choice>
              <mc:Fallback>
                <p:oleObj name="Equation" r:id="rId15" imgW="166356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28999"/>
                        <a:ext cx="49530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Left Brace 31"/>
          <p:cNvSpPr/>
          <p:nvPr/>
        </p:nvSpPr>
        <p:spPr>
          <a:xfrm rot="16200000">
            <a:off x="2781300" y="3619499"/>
            <a:ext cx="381000" cy="2133600"/>
          </a:xfrm>
          <a:prstGeom prst="leftBrac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Left Brace 32"/>
          <p:cNvSpPr/>
          <p:nvPr/>
        </p:nvSpPr>
        <p:spPr>
          <a:xfrm rot="16200000">
            <a:off x="5372100" y="3467100"/>
            <a:ext cx="381000" cy="24384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10265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10262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62325" y="3390900"/>
            <a:ext cx="6858000" cy="76200"/>
            <a:chOff x="0" y="3277"/>
            <a:chExt cx="5760" cy="71"/>
          </a:xfrm>
        </p:grpSpPr>
        <p:sp>
          <p:nvSpPr>
            <p:cNvPr id="10259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10256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228600" y="13716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id-ID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altLang="id-ID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228600" y="2485419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id-ID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id-ID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28600" y="4085619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14288"/>
            <a:ext cx="9144000" cy="141287"/>
            <a:chOff x="0" y="3277"/>
            <a:chExt cx="5760" cy="71"/>
          </a:xfrm>
        </p:grpSpPr>
        <p:sp>
          <p:nvSpPr>
            <p:cNvPr id="10265" name="Line 7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Line 8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Line 9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6729413"/>
            <a:ext cx="9144000" cy="112712"/>
            <a:chOff x="0" y="3277"/>
            <a:chExt cx="5760" cy="71"/>
          </a:xfrm>
        </p:grpSpPr>
        <p:sp>
          <p:nvSpPr>
            <p:cNvPr id="10262" name="Line 11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Line 12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Line 13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5400000">
            <a:off x="-3362325" y="3390900"/>
            <a:ext cx="6858000" cy="76200"/>
            <a:chOff x="0" y="3277"/>
            <a:chExt cx="5760" cy="71"/>
          </a:xfrm>
        </p:grpSpPr>
        <p:sp>
          <p:nvSpPr>
            <p:cNvPr id="10259" name="Line 15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0" name="Line 16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Line 17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 rot="-5400000">
            <a:off x="5648325" y="3390900"/>
            <a:ext cx="6858000" cy="76200"/>
            <a:chOff x="0" y="3277"/>
            <a:chExt cx="5760" cy="71"/>
          </a:xfrm>
        </p:grpSpPr>
        <p:sp>
          <p:nvSpPr>
            <p:cNvPr id="10256" name="Line 19"/>
            <p:cNvSpPr>
              <a:spLocks noChangeShapeType="1"/>
            </p:cNvSpPr>
            <p:nvPr/>
          </p:nvSpPr>
          <p:spPr bwMode="auto">
            <a:xfrm flipV="1">
              <a:off x="0" y="3312"/>
              <a:ext cx="5760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Line 20"/>
            <p:cNvSpPr>
              <a:spLocks noChangeShapeType="1"/>
            </p:cNvSpPr>
            <p:nvPr/>
          </p:nvSpPr>
          <p:spPr bwMode="auto">
            <a:xfrm flipV="1">
              <a:off x="0" y="3277"/>
              <a:ext cx="576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Line 21"/>
            <p:cNvSpPr>
              <a:spLocks noChangeShapeType="1"/>
            </p:cNvSpPr>
            <p:nvPr/>
          </p:nvSpPr>
          <p:spPr bwMode="auto">
            <a:xfrm flipV="1">
              <a:off x="0" y="3348"/>
              <a:ext cx="576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00137" y="3408402"/>
            <a:ext cx="815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1/b)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3000" b="1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id-ID" sz="30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821393"/>
              </p:ext>
            </p:extLst>
          </p:nvPr>
        </p:nvGraphicFramePr>
        <p:xfrm>
          <a:off x="451731" y="4057650"/>
          <a:ext cx="2347912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2" name="Equation" r:id="rId3" imgW="914400" imgH="393480" progId="Equation.3">
                  <p:embed/>
                </p:oleObj>
              </mc:Choice>
              <mc:Fallback>
                <p:oleObj name="Equation" r:id="rId3" imgW="9144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31" y="4057650"/>
                        <a:ext cx="2347912" cy="971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254764"/>
              </p:ext>
            </p:extLst>
          </p:nvPr>
        </p:nvGraphicFramePr>
        <p:xfrm>
          <a:off x="6515981" y="3989388"/>
          <a:ext cx="2393950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3" name="Equation" r:id="rId5" imgW="888840" imgH="431640" progId="Equation.3">
                  <p:embed/>
                </p:oleObj>
              </mc:Choice>
              <mc:Fallback>
                <p:oleObj name="Equation" r:id="rId5" imgW="8888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981" y="3989388"/>
                        <a:ext cx="2393950" cy="1116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861473"/>
              </p:ext>
            </p:extLst>
          </p:nvPr>
        </p:nvGraphicFramePr>
        <p:xfrm>
          <a:off x="3026656" y="4937125"/>
          <a:ext cx="297338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4" name="Equation" r:id="rId7" imgW="1091880" imgH="393480" progId="Equation.3">
                  <p:embed/>
                </p:oleObj>
              </mc:Choice>
              <mc:Fallback>
                <p:oleObj name="Equation" r:id="rId7" imgW="1091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6656" y="4937125"/>
                        <a:ext cx="2973387" cy="1028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37443" y="7620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id-ID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altLang="id-ID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altLang="id-ID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185062"/>
              </p:ext>
            </p:extLst>
          </p:nvPr>
        </p:nvGraphicFramePr>
        <p:xfrm>
          <a:off x="3405206" y="838200"/>
          <a:ext cx="646413" cy="713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5" name="Equation" r:id="rId9" imgW="368280" imgH="393480" progId="Equation.3">
                  <p:embed/>
                </p:oleObj>
              </mc:Choice>
              <mc:Fallback>
                <p:oleObj name="Equation" r:id="rId9" imgW="368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206" y="838200"/>
                        <a:ext cx="646413" cy="71328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560626"/>
              </p:ext>
            </p:extLst>
          </p:nvPr>
        </p:nvGraphicFramePr>
        <p:xfrm>
          <a:off x="4399843" y="838200"/>
          <a:ext cx="612049" cy="713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6" name="Equation" r:id="rId11" imgW="368280" imgH="393480" progId="Equation.3">
                  <p:embed/>
                </p:oleObj>
              </mc:Choice>
              <mc:Fallback>
                <p:oleObj name="Equation" r:id="rId11" imgW="368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843" y="838200"/>
                        <a:ext cx="612049" cy="71328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312543" y="1676400"/>
            <a:ext cx="2791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id-ID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id-ID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id-ID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802257"/>
              </p:ext>
            </p:extLst>
          </p:nvPr>
        </p:nvGraphicFramePr>
        <p:xfrm>
          <a:off x="2875843" y="1600200"/>
          <a:ext cx="1509422" cy="754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7" name="Equation" r:id="rId13" imgW="838080" imgH="431640" progId="Equation.3">
                  <p:embed/>
                </p:oleObj>
              </mc:Choice>
              <mc:Fallback>
                <p:oleObj name="Equation" r:id="rId13" imgW="838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5843" y="1600200"/>
                        <a:ext cx="1509422" cy="75471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346545"/>
              </p:ext>
            </p:extLst>
          </p:nvPr>
        </p:nvGraphicFramePr>
        <p:xfrm>
          <a:off x="4476042" y="1610375"/>
          <a:ext cx="1185711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8" name="Equation" r:id="rId15" imgW="723600" imgH="431640" progId="Equation.3">
                  <p:embed/>
                </p:oleObj>
              </mc:Choice>
              <mc:Fallback>
                <p:oleObj name="Equation" r:id="rId15" imgW="723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042" y="1610375"/>
                        <a:ext cx="1185711" cy="7445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304800" y="2236562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hai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id-ID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d-ID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id-ID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858463"/>
              </p:ext>
            </p:extLst>
          </p:nvPr>
        </p:nvGraphicFramePr>
        <p:xfrm>
          <a:off x="2777667" y="2682354"/>
          <a:ext cx="3146176" cy="822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9" name="Equation" r:id="rId17" imgW="1663560" imgH="431640" progId="Equation.3">
                  <p:embed/>
                </p:oleObj>
              </mc:Choice>
              <mc:Fallback>
                <p:oleObj name="Equation" r:id="rId17" imgW="1663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7667" y="2682354"/>
                        <a:ext cx="3146176" cy="82284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5043" y="1002268"/>
            <a:ext cx="607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6" name="Text Box 74"/>
          <p:cNvSpPr txBox="1">
            <a:spLocks noChangeArrowheads="1"/>
          </p:cNvSpPr>
          <p:nvPr/>
        </p:nvSpPr>
        <p:spPr bwMode="auto">
          <a:xfrm>
            <a:off x="306388" y="9144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67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642410"/>
              </p:ext>
            </p:extLst>
          </p:nvPr>
        </p:nvGraphicFramePr>
        <p:xfrm>
          <a:off x="3427413" y="1516995"/>
          <a:ext cx="18510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8" name="Equation" r:id="rId3" imgW="799920" imgH="393480" progId="Equation.3">
                  <p:embed/>
                </p:oleObj>
              </mc:Choice>
              <mc:Fallback>
                <p:oleObj name="Equation" r:id="rId3" imgW="799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3" y="1516995"/>
                        <a:ext cx="1851025" cy="911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0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871925"/>
              </p:ext>
            </p:extLst>
          </p:nvPr>
        </p:nvGraphicFramePr>
        <p:xfrm>
          <a:off x="2315689" y="2619047"/>
          <a:ext cx="2286000" cy="859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9" name="Equation" r:id="rId5" imgW="1028520" imgH="431640" progId="Equation.3">
                  <p:embed/>
                </p:oleObj>
              </mc:Choice>
              <mc:Fallback>
                <p:oleObj name="Equation" r:id="rId5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5689" y="2619047"/>
                        <a:ext cx="2286000" cy="8594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1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633473"/>
              </p:ext>
            </p:extLst>
          </p:nvPr>
        </p:nvGraphicFramePr>
        <p:xfrm>
          <a:off x="4597377" y="2630725"/>
          <a:ext cx="2286000" cy="826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0" name="Equation" r:id="rId7" imgW="863280" imgH="393480" progId="Equation.3">
                  <p:embed/>
                </p:oleObj>
              </mc:Choice>
              <mc:Fallback>
                <p:oleObj name="Equation" r:id="rId7" imgW="863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377" y="2630725"/>
                        <a:ext cx="2286000" cy="82643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3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812002"/>
              </p:ext>
            </p:extLst>
          </p:nvPr>
        </p:nvGraphicFramePr>
        <p:xfrm>
          <a:off x="6925469" y="2638286"/>
          <a:ext cx="777875" cy="837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1" name="Equation" r:id="rId9" imgW="317160" imgH="393480" progId="Equation.3">
                  <p:embed/>
                </p:oleObj>
              </mc:Choice>
              <mc:Fallback>
                <p:oleObj name="Equation" r:id="rId9" imgW="317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469" y="2638286"/>
                        <a:ext cx="777875" cy="83749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5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651329"/>
              </p:ext>
            </p:extLst>
          </p:nvPr>
        </p:nvGraphicFramePr>
        <p:xfrm>
          <a:off x="2645818" y="4257020"/>
          <a:ext cx="2919412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2" name="Equation" r:id="rId11" imgW="1028520" imgH="431640" progId="Equation.3">
                  <p:embed/>
                </p:oleObj>
              </mc:Choice>
              <mc:Fallback>
                <p:oleObj name="Equation" r:id="rId11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5818" y="4257020"/>
                        <a:ext cx="2919412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7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5037"/>
              </p:ext>
            </p:extLst>
          </p:nvPr>
        </p:nvGraphicFramePr>
        <p:xfrm>
          <a:off x="5633244" y="4288366"/>
          <a:ext cx="27574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3" name="Equation" r:id="rId13" imgW="825480" imgH="393480" progId="Equation.3">
                  <p:embed/>
                </p:oleObj>
              </mc:Choice>
              <mc:Fallback>
                <p:oleObj name="Equation" r:id="rId13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3244" y="4288366"/>
                        <a:ext cx="275748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8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214729"/>
              </p:ext>
            </p:extLst>
          </p:nvPr>
        </p:nvGraphicFramePr>
        <p:xfrm>
          <a:off x="5713412" y="5171420"/>
          <a:ext cx="32019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4" name="Equation" r:id="rId15" imgW="1168200" imgH="393480" progId="Equation.3">
                  <p:embed/>
                </p:oleObj>
              </mc:Choice>
              <mc:Fallback>
                <p:oleObj name="Equation" r:id="rId15" imgW="1168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3412" y="5171420"/>
                        <a:ext cx="320198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092643"/>
              </p:ext>
            </p:extLst>
          </p:nvPr>
        </p:nvGraphicFramePr>
        <p:xfrm>
          <a:off x="458788" y="2619047"/>
          <a:ext cx="1824037" cy="875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5" name="Equation" r:id="rId17" imgW="761760" imgH="393480" progId="Equation.3">
                  <p:embed/>
                </p:oleObj>
              </mc:Choice>
              <mc:Fallback>
                <p:oleObj name="Equation" r:id="rId17" imgW="761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619047"/>
                        <a:ext cx="1824037" cy="87597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437118"/>
              </p:ext>
            </p:extLst>
          </p:nvPr>
        </p:nvGraphicFramePr>
        <p:xfrm>
          <a:off x="448552" y="4257020"/>
          <a:ext cx="2128838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86" name="Equation" r:id="rId19" imgW="761760" imgH="393480" progId="Equation.3">
                  <p:embed/>
                </p:oleObj>
              </mc:Choice>
              <mc:Fallback>
                <p:oleObj name="Equation" r:id="rId19" imgW="761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552" y="4257020"/>
                        <a:ext cx="2128838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8788" y="212342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8788" y="3723620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62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6" name="Text Box 74"/>
          <p:cNvSpPr txBox="1">
            <a:spLocks noChangeArrowheads="1"/>
          </p:cNvSpPr>
          <p:nvPr/>
        </p:nvSpPr>
        <p:spPr bwMode="auto">
          <a:xfrm>
            <a:off x="0" y="145798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67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519897"/>
              </p:ext>
            </p:extLst>
          </p:nvPr>
        </p:nvGraphicFramePr>
        <p:xfrm>
          <a:off x="3119438" y="2025650"/>
          <a:ext cx="1836737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09" name="Equation" r:id="rId3" imgW="774360" imgH="431640" progId="Equation.3">
                  <p:embed/>
                </p:oleObj>
              </mc:Choice>
              <mc:Fallback>
                <p:oleObj name="Equation" r:id="rId3" imgW="774360" imgH="431640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2025650"/>
                        <a:ext cx="1836737" cy="1022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69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461850"/>
              </p:ext>
            </p:extLst>
          </p:nvPr>
        </p:nvGraphicFramePr>
        <p:xfrm>
          <a:off x="89001" y="3608463"/>
          <a:ext cx="1663599" cy="871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0" name="Equation" r:id="rId5" imgW="736560" imgH="431640" progId="Equation.3">
                  <p:embed/>
                </p:oleObj>
              </mc:Choice>
              <mc:Fallback>
                <p:oleObj name="Equation" r:id="rId5" imgW="736560" imgH="431640" progId="Equation.3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01" y="3608463"/>
                        <a:ext cx="1663599" cy="87190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0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873420"/>
              </p:ext>
            </p:extLst>
          </p:nvPr>
        </p:nvGraphicFramePr>
        <p:xfrm>
          <a:off x="1833444" y="3614771"/>
          <a:ext cx="1867993" cy="8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1" name="Equation" r:id="rId7" imgW="863280" imgH="431640" progId="Equation.3">
                  <p:embed/>
                </p:oleObj>
              </mc:Choice>
              <mc:Fallback>
                <p:oleObj name="Equation" r:id="rId7" imgW="863280" imgH="431640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444" y="3614771"/>
                        <a:ext cx="1867993" cy="83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1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436070"/>
              </p:ext>
            </p:extLst>
          </p:nvPr>
        </p:nvGraphicFramePr>
        <p:xfrm>
          <a:off x="3612526" y="3618262"/>
          <a:ext cx="1179785" cy="76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2" name="Equation" r:id="rId9" imgW="482400" imgH="393480" progId="Equation.3">
                  <p:embed/>
                </p:oleObj>
              </mc:Choice>
              <mc:Fallback>
                <p:oleObj name="Equation" r:id="rId9" imgW="482400" imgH="393480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2526" y="3618262"/>
                        <a:ext cx="1179785" cy="763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3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311666"/>
              </p:ext>
            </p:extLst>
          </p:nvPr>
        </p:nvGraphicFramePr>
        <p:xfrm>
          <a:off x="4808834" y="3639170"/>
          <a:ext cx="1303973" cy="76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3" name="Equation" r:id="rId11" imgW="583920" imgH="393480" progId="Equation.3">
                  <p:embed/>
                </p:oleObj>
              </mc:Choice>
              <mc:Fallback>
                <p:oleObj name="Equation" r:id="rId11" imgW="583920" imgH="39348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834" y="3639170"/>
                        <a:ext cx="1303973" cy="763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4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556070"/>
              </p:ext>
            </p:extLst>
          </p:nvPr>
        </p:nvGraphicFramePr>
        <p:xfrm>
          <a:off x="20472" y="5166490"/>
          <a:ext cx="1623498" cy="835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4" name="Equation" r:id="rId13" imgW="736560" imgH="431640" progId="Equation.3">
                  <p:embed/>
                </p:oleObj>
              </mc:Choice>
              <mc:Fallback>
                <p:oleObj name="Equation" r:id="rId13" imgW="736560" imgH="43164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2" y="5166490"/>
                        <a:ext cx="1623498" cy="83568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5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657610"/>
              </p:ext>
            </p:extLst>
          </p:nvPr>
        </p:nvGraphicFramePr>
        <p:xfrm>
          <a:off x="1627464" y="5224812"/>
          <a:ext cx="2173288" cy="76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5" name="Equation" r:id="rId15" imgW="939392" imgH="393529" progId="Equation.3">
                  <p:embed/>
                </p:oleObj>
              </mc:Choice>
              <mc:Fallback>
                <p:oleObj name="Equation" r:id="rId15" imgW="939392" imgH="393529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464" y="5224812"/>
                        <a:ext cx="2173288" cy="763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7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99645"/>
              </p:ext>
            </p:extLst>
          </p:nvPr>
        </p:nvGraphicFramePr>
        <p:xfrm>
          <a:off x="3715227" y="5238933"/>
          <a:ext cx="1521302" cy="76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6" name="Equation" r:id="rId17" imgW="558720" imgH="393480" progId="Equation.3">
                  <p:embed/>
                </p:oleObj>
              </mc:Choice>
              <mc:Fallback>
                <p:oleObj name="Equation" r:id="rId17" imgW="558720" imgH="39348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5227" y="5238933"/>
                        <a:ext cx="1521302" cy="763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8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001037"/>
              </p:ext>
            </p:extLst>
          </p:nvPr>
        </p:nvGraphicFramePr>
        <p:xfrm>
          <a:off x="5188172" y="5254503"/>
          <a:ext cx="2638992" cy="76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7" name="Equation" r:id="rId19" imgW="1180588" imgH="393529" progId="Equation.3">
                  <p:embed/>
                </p:oleObj>
              </mc:Choice>
              <mc:Fallback>
                <p:oleObj name="Equation" r:id="rId19" imgW="1180588" imgH="393529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8172" y="5254503"/>
                        <a:ext cx="2638992" cy="7632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7" name="Picture 87" descr="755219ckwns085ks"/>
          <p:cNvPicPr>
            <a:picLocks noChangeAspect="1" noChangeArrowheads="1" noCrop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 rot="-5400000">
            <a:off x="7629525" y="5495925"/>
            <a:ext cx="542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88" descr="755219ckwns085ks"/>
          <p:cNvPicPr>
            <a:picLocks noChangeAspect="1" noChangeArrowheads="1" noCrop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 rot="10800000">
            <a:off x="8601075" y="2695575"/>
            <a:ext cx="542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89" descr="865419n6pz3asnwn"/>
          <p:cNvPicPr>
            <a:picLocks noChangeAspect="1" noChangeArrowheads="1" noCrop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8410575" y="4648200"/>
            <a:ext cx="7334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152400" y="3035038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472" y="4702941"/>
            <a:ext cx="11320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575</Words>
  <Application>Microsoft Office PowerPoint</Application>
  <PresentationFormat>On-screen Show (4:3)</PresentationFormat>
  <Paragraphs>106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.VnAvant</vt:lpstr>
      <vt:lpstr>.VnCooperH</vt:lpstr>
      <vt:lpstr>.VnTime</vt:lpstr>
      <vt:lpstr>.VnVogue</vt:lpstr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</dc:creator>
  <cp:lastModifiedBy>Liinhhh</cp:lastModifiedBy>
  <cp:revision>62</cp:revision>
  <dcterms:created xsi:type="dcterms:W3CDTF">2018-03-11T13:01:38Z</dcterms:created>
  <dcterms:modified xsi:type="dcterms:W3CDTF">2019-05-08T09:37:03Z</dcterms:modified>
</cp:coreProperties>
</file>