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3" r:id="rId3"/>
    <p:sldId id="264" r:id="rId4"/>
    <p:sldId id="269" r:id="rId5"/>
    <p:sldId id="293" r:id="rId6"/>
    <p:sldId id="273" r:id="rId7"/>
    <p:sldId id="277" r:id="rId8"/>
    <p:sldId id="278" r:id="rId9"/>
    <p:sldId id="280" r:id="rId10"/>
    <p:sldId id="281" r:id="rId11"/>
    <p:sldId id="283" r:id="rId12"/>
    <p:sldId id="287" r:id="rId13"/>
    <p:sldId id="288" r:id="rId14"/>
    <p:sldId id="289" r:id="rId15"/>
    <p:sldId id="284" r:id="rId16"/>
    <p:sldId id="290" r:id="rId17"/>
    <p:sldId id="291" r:id="rId18"/>
    <p:sldId id="292" r:id="rId19"/>
    <p:sldId id="285" r:id="rId20"/>
    <p:sldId id="297" r:id="rId21"/>
  </p:sldIdLst>
  <p:sldSz cx="9144000" cy="5143500" type="screen16x9"/>
  <p:notesSz cx="6858000" cy="9144000"/>
  <p:embeddedFontLst>
    <p:embeddedFont>
      <p:font typeface="#9Slide06 SVNClementine" panose="020F0502020204030203" pitchFamily="34" charset="0"/>
      <p:regular r:id="rId23"/>
    </p:embeddedFont>
    <p:embeddedFont>
      <p:font typeface="Baloo 2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tamaran"/>
      <p:regular r:id="rId30"/>
      <p:bold r:id="rId31"/>
    </p:embeddedFont>
    <p:embeddedFont>
      <p:font typeface="Handlee" panose="020B0604020202020204" charset="0"/>
      <p:regular r:id="rId32"/>
    </p:embeddedFont>
    <p:embeddedFont>
      <p:font typeface="Spartan"/>
      <p:regular r:id="rId33"/>
      <p:bold r:id="rId34"/>
    </p:embeddedFont>
    <p:embeddedFont>
      <p:font typeface="SVN-Caprica Script" pitchFamily="2" charset="0"/>
      <p:regular r:id="rId35"/>
    </p:embeddedFont>
    <p:embeddedFont>
      <p:font typeface="SVN-Channel" panose="02040603050506020204" pitchFamily="18" charset="0"/>
      <p:regular r:id="rId36"/>
    </p:embeddedFont>
    <p:embeddedFont>
      <p:font typeface="SVN-Nexa Rush Slab Black Shadow" panose="020B0606040200020203" pitchFamily="34" charset="0"/>
      <p:bold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VN Bach Dang Nang" panose="02070803090706020303" pitchFamily="18" charset="0"/>
      <p:regular r:id="rId40"/>
      <p:italic r:id="rId41"/>
    </p:embeddedFont>
    <p:embeddedFont>
      <p:font typeface="VNI-Times" panose="020B0604020202020204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6600"/>
    <a:srgbClr val="C8F9FD"/>
    <a:srgbClr val="F0CCCE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>
      <p:cViewPr varScale="1">
        <p:scale>
          <a:sx n="89" d="100"/>
          <a:sy n="89" d="100"/>
        </p:scale>
        <p:origin x="560" y="-110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5D2E2-09C4-4A77-82B5-EA3CBCC4B35F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D0F81-E0EC-4549-85A5-111F76C7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0F81-E0EC-4549-85A5-111F76C713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0F81-E0EC-4549-85A5-111F76C713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0F81-E0EC-4549-85A5-111F76C713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6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0F81-E0EC-4549-85A5-111F76C713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0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–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basa</a:t>
            </a:r>
            <a:r>
              <a:rPr lang="en-US" dirty="0"/>
              <a:t> – </a:t>
            </a:r>
            <a:r>
              <a:rPr lang="en-US" dirty="0" err="1"/>
              <a:t>cua</a:t>
            </a:r>
            <a:r>
              <a:rPr lang="en-US" dirty="0"/>
              <a:t> – </a:t>
            </a:r>
            <a:r>
              <a:rPr lang="en-US" dirty="0" err="1"/>
              <a:t>nghêu</a:t>
            </a:r>
            <a:r>
              <a:rPr lang="en-US" dirty="0"/>
              <a:t> (</a:t>
            </a:r>
            <a:r>
              <a:rPr lang="en-US" dirty="0" err="1"/>
              <a:t>ngao</a:t>
            </a:r>
            <a:r>
              <a:rPr lang="en-US" dirty="0"/>
              <a:t>) – </a:t>
            </a:r>
            <a:r>
              <a:rPr lang="en-US" dirty="0" err="1"/>
              <a:t>tôm</a:t>
            </a:r>
            <a:r>
              <a:rPr lang="en-US" dirty="0"/>
              <a:t> – </a:t>
            </a:r>
            <a:r>
              <a:rPr lang="en-US" dirty="0" err="1"/>
              <a:t>sò</a:t>
            </a:r>
            <a:r>
              <a:rPr lang="en-US" dirty="0"/>
              <a:t> </a:t>
            </a:r>
            <a:r>
              <a:rPr lang="en-US" dirty="0" err="1"/>
              <a:t>huyết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0F81-E0EC-4549-85A5-111F76C713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9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1914450" y="1446281"/>
            <a:ext cx="5429400" cy="261564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371600" y="916025"/>
            <a:ext cx="6534000" cy="352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1923900" y="1458125"/>
            <a:ext cx="5429400" cy="24384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8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2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6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577157" y="43008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5128387" y="-18077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8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68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4477668" y="-47264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6680889" y="871868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4416725" y="2272796"/>
            <a:ext cx="3336900" cy="23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4477675" y="1524000"/>
            <a:ext cx="3737400" cy="5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2000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104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803400" y="3780000"/>
            <a:ext cx="7537200" cy="8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73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558370" y="-1779215"/>
            <a:ext cx="10481321" cy="9800984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3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5814187" y="-18839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881225" y="1392725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881225" y="1779725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3455250" y="1392725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3455250" y="1779725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6029275" y="1392725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029275" y="1779725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881225" y="2820650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881225" y="3207650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3455250" y="2820650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3455250" y="3207650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6029275" y="2820650"/>
            <a:ext cx="2233500" cy="463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6029275" y="3207650"/>
            <a:ext cx="2233500" cy="594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382442" y="1419450"/>
            <a:ext cx="2646300" cy="30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389044" y="1737625"/>
            <a:ext cx="2639700" cy="1136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5433944" y="1419450"/>
            <a:ext cx="2075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5006552" y="1737625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1915848" y="3169575"/>
            <a:ext cx="26934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000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1467620" y="3488925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7831050" y="4280332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7898201" y="377367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1320438" y="-791508"/>
            <a:ext cx="2850151" cy="358692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9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3147118" y="43279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1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4104238" y="614206"/>
            <a:ext cx="5580588" cy="7302788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382952" y="-187331"/>
            <a:ext cx="2031454" cy="1635128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4267482" y="37945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713225" y="569300"/>
            <a:ext cx="70473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7525508" y="27337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078837" y="-2976232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8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80068" y="-18689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94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4985180" y="4261282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7862207" y="3200517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405836" y="-165225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5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80068" y="-18689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39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6517783" y="3354713"/>
            <a:ext cx="3618183" cy="455349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2296798" y="-2278565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371600" y="-57157"/>
            <a:ext cx="6534000" cy="4667445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300"/>
                </a:spcBef>
                <a:buClr>
                  <a:srgbClr val="000000"/>
                </a:buClr>
                <a:buFont typeface="Arial"/>
                <a:buNone/>
              </a:pPr>
              <a:r>
                <a:rPr lang="en" sz="1200" kern="0">
                  <a:solidFill>
                    <a:srgbClr val="666666"/>
                  </a:solidFill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lang="en" sz="1200" b="1" kern="0">
                  <a:solidFill>
                    <a:srgbClr val="666666"/>
                  </a:solidFill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lang="en" sz="1200" kern="0">
                  <a:solidFill>
                    <a:srgbClr val="666666"/>
                  </a:solidFill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lang="en" sz="1200" b="1" kern="0">
                  <a:solidFill>
                    <a:srgbClr val="666666"/>
                  </a:solidFill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lang="en" sz="1200" kern="0">
                  <a:solidFill>
                    <a:srgbClr val="666666"/>
                  </a:solidFill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lang="en" sz="1200" b="1" kern="0">
                  <a:solidFill>
                    <a:srgbClr val="666666"/>
                  </a:solidFill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lang="en" sz="1200" kern="0">
                  <a:solidFill>
                    <a:srgbClr val="666666"/>
                  </a:solidFill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sz="1200" kern="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endParaRPr>
            </a:p>
            <a:p>
              <a:pPr algn="ctr">
                <a:spcBef>
                  <a:spcPts val="300"/>
                </a:spcBef>
                <a:buClr>
                  <a:srgbClr val="000000"/>
                </a:buClr>
                <a:buFont typeface="Arial"/>
                <a:buNone/>
              </a:pPr>
              <a:endParaRPr sz="1200" b="1" kern="0">
                <a:solidFill>
                  <a:srgbClr val="3F3C3B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1923900" y="1762925"/>
            <a:ext cx="5429400" cy="21336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1847850" y="647700"/>
            <a:ext cx="54864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2619450" y="1738750"/>
            <a:ext cx="3943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1923900" y="1458125"/>
            <a:ext cx="5429400" cy="1524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028900" y="3226675"/>
            <a:ext cx="5124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 dirty="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200" b="1" kern="0" dirty="0">
                <a:solidFill>
                  <a:srgbClr val="666666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 dirty="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 kern="0" dirty="0">
                <a:solidFill>
                  <a:srgbClr val="666666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 dirty="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200" b="1" kern="0" dirty="0">
                <a:solidFill>
                  <a:srgbClr val="666666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kern="0" dirty="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rPr>
              <a:t>. </a:t>
            </a:r>
            <a:endParaRPr sz="1200" kern="0" dirty="0">
              <a:solidFill>
                <a:srgbClr val="666666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200" b="1" kern="0" dirty="0">
              <a:solidFill>
                <a:srgbClr val="666666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15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796495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2689914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2689918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5128387" y="18220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2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4768883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6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006045" y="16696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4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727042" y="2778284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1921170" y="-351950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4242552" y="2849135"/>
            <a:ext cx="3618141" cy="4553442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58F5-E3F4-42D9-9820-1A19DF465333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5024D-A14C-4E1E-ADB8-D0502BD27C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37ED7-5436-45B2-AA00-074A39F948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3AED49-4609-4BDF-8EF5-22BB33C661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7FD7C2-6C0B-426C-89A6-5B3732DA02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F0E543-D58F-40A9-B8D9-328EEA7D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81921-7478-4A86-9860-5C1A2473CE51}"/>
              </a:ext>
            </a:extLst>
          </p:cNvPr>
          <p:cNvSpPr txBox="1"/>
          <p:nvPr userDrawn="1"/>
        </p:nvSpPr>
        <p:spPr>
          <a:xfrm>
            <a:off x="-9600" y="782833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74E3F-A04F-4C78-B0B5-6A09824053BB}"/>
              </a:ext>
            </a:extLst>
          </p:cNvPr>
          <p:cNvSpPr txBox="1"/>
          <p:nvPr userDrawn="1"/>
        </p:nvSpPr>
        <p:spPr>
          <a:xfrm>
            <a:off x="19050" y="-39409"/>
            <a:ext cx="774379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1400" b="1" spc="50" dirty="0">
                <a:ln w="0"/>
                <a:solidFill>
                  <a:srgbClr val="F2DEB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8937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800"/>
              <a:buFont typeface="Handlee"/>
              <a:buNone/>
              <a:defRPr sz="2800">
                <a:solidFill>
                  <a:srgbClr val="EB7E7C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Baloo 2"/>
              <a:buChar char="●"/>
              <a:defRPr sz="1800"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○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■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●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○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■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●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loo 2"/>
              <a:buChar char="○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Baloo 2"/>
              <a:buChar char="■"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DCD7F9-B9AA-42D7-A62D-6A8145DB692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731" y="1832711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ECDD31-C54F-4DF2-BE37-A5210C2425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3669" y="1769734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BA39BC-CF42-4581-BC44-5EB19767DF3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731" y="-7458963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B74DF-5A84-4CCA-A7BE-65824173CA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3100" y="-727608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93787F-15FA-404A-9DBF-A7CB412FD4F5}"/>
              </a:ext>
            </a:extLst>
          </p:cNvPr>
          <p:cNvSpPr txBox="1"/>
          <p:nvPr userDrawn="1"/>
        </p:nvSpPr>
        <p:spPr>
          <a:xfrm>
            <a:off x="12583729" y="15707885"/>
            <a:ext cx="931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https://www.facebook.com/teamKTUTS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D727D-FD3A-44BF-B807-8D40BC5BDA50}"/>
              </a:ext>
            </a:extLst>
          </p:cNvPr>
          <p:cNvSpPr txBox="1"/>
          <p:nvPr userDrawn="1"/>
        </p:nvSpPr>
        <p:spPr>
          <a:xfrm>
            <a:off x="8369621" y="4835723"/>
            <a:ext cx="694036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1200" b="1" spc="50">
                <a:ln w="0"/>
                <a:solidFill>
                  <a:srgbClr val="F2DEB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696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7.jp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66.jpeg"/><Relationship Id="rId5" Type="http://schemas.microsoft.com/office/2007/relationships/hdphoto" Target="../media/hdphoto9.wdp"/><Relationship Id="rId10" Type="http://schemas.openxmlformats.org/officeDocument/2006/relationships/image" Target="../media/image65.jpeg"/><Relationship Id="rId4" Type="http://schemas.openxmlformats.org/officeDocument/2006/relationships/image" Target="../media/image61.png"/><Relationship Id="rId9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microsoft.com/office/2007/relationships/hdphoto" Target="../media/hdphoto11.wdp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jpeg"/><Relationship Id="rId18" Type="http://schemas.openxmlformats.org/officeDocument/2006/relationships/image" Target="../media/image43.jpeg"/><Relationship Id="rId3" Type="http://schemas.openxmlformats.org/officeDocument/2006/relationships/image" Target="../media/image25.png"/><Relationship Id="rId21" Type="http://schemas.openxmlformats.org/officeDocument/2006/relationships/image" Target="../media/image46.png"/><Relationship Id="rId7" Type="http://schemas.microsoft.com/office/2007/relationships/hdphoto" Target="../media/hdphoto8.wdp"/><Relationship Id="rId12" Type="http://schemas.openxmlformats.org/officeDocument/2006/relationships/hyperlink" Target="http://images.google.com.vn/imgres?imgurl=http://ngonnguhoc.org/bttiengviet/a/test%25201/tuvung/xoai.jpg&amp;imgrefurl=http://ngonnguhoc.org/bttiengviet/a/test%25201/tuvung/test1_tuvung2.htm&amp;usg=__raPZFx-iiLL3VoRHQ-2ty13K6Gk=&amp;h=242&amp;w=212&amp;sz=9&amp;hl=vi&amp;start=9&amp;tbnid=KPFYSuhfYM_5KM:&amp;tbnh=110&amp;tbnw=96&amp;prev=/images%3Fq%3DXOAI%26gbv%3D2%26hl%3Dvi" TargetMode="External"/><Relationship Id="rId17" Type="http://schemas.openxmlformats.org/officeDocument/2006/relationships/image" Target="../media/image42.jpeg"/><Relationship Id="rId2" Type="http://schemas.openxmlformats.org/officeDocument/2006/relationships/image" Target="../media/image24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38.jpeg"/><Relationship Id="rId5" Type="http://schemas.openxmlformats.org/officeDocument/2006/relationships/image" Target="../media/image27.png"/><Relationship Id="rId15" Type="http://schemas.openxmlformats.org/officeDocument/2006/relationships/image" Target="../media/image40.jpeg"/><Relationship Id="rId10" Type="http://schemas.openxmlformats.org/officeDocument/2006/relationships/image" Target="../media/image37.jpeg"/><Relationship Id="rId19" Type="http://schemas.openxmlformats.org/officeDocument/2006/relationships/image" Target="../media/image44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hyperlink" Target="http://images.google.com.vn/imgres?imgurl=http://www.amthuc365.vn/forums/imagehosting/10490e9098077fa.jpg&amp;imgrefurl=http://www.amthuc365.vn/forums/showthread.php%3Ft%3D3927&amp;usg=__cwtJGEpi8X6iQSqCFWh3ZXswEj8=&amp;h=489&amp;w=415&amp;sz=49&amp;hl=vi&amp;start=1&amp;tbnid=YXahmp-vfa0j7M:&amp;tbnh=130&amp;tbnw=110&amp;prev=/images%3Fq%3DSAU%2BRIENG%26gbv%3D2%26hl%3D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54901" y="375760"/>
            <a:ext cx="8150801" cy="432882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72414" y="419617"/>
            <a:ext cx="8146439" cy="4277576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0" name="Picture 209">
            <a:extLst>
              <a:ext uri="{FF2B5EF4-FFF2-40B4-BE49-F238E27FC236}">
                <a16:creationId xmlns:a16="http://schemas.microsoft.com/office/drawing/2014/main" id="{D57DCDF7-F755-481A-A973-88E6A95ED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07" y="3744473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FAD21311-CBAE-41D0-AAD6-AE3E4C44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85" y="3209991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89617" l="7029" r="95687">
                        <a14:foregroundMark x1="7348" y1="47444" x2="10543" y2="47923"/>
                        <a14:foregroundMark x1="37540" y1="7668" x2="42812" y2="14058"/>
                        <a14:foregroundMark x1="56550" y1="7188" x2="57668" y2="6709"/>
                        <a14:foregroundMark x1="34824" y1="5591" x2="38498" y2="8307"/>
                        <a14:foregroundMark x1="92492" y1="36262" x2="85144" y2="36901"/>
                        <a14:foregroundMark x1="95208" y1="35304" x2="95208" y2="35304"/>
                        <a14:foregroundMark x1="95687" y1="52716" x2="95687" y2="5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5" r="-2296"/>
          <a:stretch/>
        </p:blipFill>
        <p:spPr>
          <a:xfrm>
            <a:off x="7344786" y="-137433"/>
            <a:ext cx="1884181" cy="181777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sp>
        <p:nvSpPr>
          <p:cNvPr id="1028" name="Rectangle 1027"/>
          <p:cNvSpPr/>
          <p:nvPr/>
        </p:nvSpPr>
        <p:spPr>
          <a:xfrm>
            <a:off x="-184300" y="-112554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3" name="Rectangle 1027"/>
          <p:cNvSpPr/>
          <p:nvPr/>
        </p:nvSpPr>
        <p:spPr>
          <a:xfrm>
            <a:off x="-293181" y="-238320"/>
            <a:ext cx="3342680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>
            <a:solidFill>
              <a:srgbClr val="97623B"/>
            </a:solidFill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4" name="Rectangle 1027"/>
          <p:cNvSpPr/>
          <p:nvPr/>
        </p:nvSpPr>
        <p:spPr>
          <a:xfrm flipH="1" flipV="1">
            <a:off x="6120872" y="2815966"/>
            <a:ext cx="3294323" cy="2574534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5" name="Rectangle 1027"/>
          <p:cNvSpPr/>
          <p:nvPr/>
        </p:nvSpPr>
        <p:spPr>
          <a:xfrm flipH="1" flipV="1">
            <a:off x="6345906" y="2930268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030" name="Picture 10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8524"/>
          <a:stretch/>
        </p:blipFill>
        <p:spPr>
          <a:xfrm>
            <a:off x="-175398" y="3258776"/>
            <a:ext cx="1426472" cy="2309916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728" y="3303190"/>
            <a:ext cx="1660646" cy="2230661"/>
          </a:xfrm>
          <a:prstGeom prst="rect">
            <a:avLst/>
          </a:prstGeom>
          <a:effectLst>
            <a:outerShdw blurRad="177800" dist="38100" sx="103000" sy="103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67" y="3345321"/>
            <a:ext cx="1589121" cy="2134588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70" name="Rectangle 1027"/>
          <p:cNvSpPr/>
          <p:nvPr/>
        </p:nvSpPr>
        <p:spPr>
          <a:xfrm flipH="1" flipV="1">
            <a:off x="6517920" y="2647865"/>
            <a:ext cx="3011573" cy="2907341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F8F5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1" name="TextBox 170"/>
          <p:cNvSpPr txBox="1"/>
          <p:nvPr/>
        </p:nvSpPr>
        <p:spPr>
          <a:xfrm>
            <a:off x="718906" y="1919964"/>
            <a:ext cx="739657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Khởi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động</a:t>
            </a:r>
            <a:endParaRPr lang="id-ID" sz="8000" dirty="0">
              <a:solidFill>
                <a:schemeClr val="accent2">
                  <a:lumMod val="50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2964301" y="51767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3042515" y="737318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3257819" y="554936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2817050" y="79070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2818632" y="1031446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3250796" y="1071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3129502" y="1316924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2481461" y="713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3389951" y="834862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3567261" y="1074513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2696292" y="1328942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3510677" y="1335140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2438221" y="1014304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5392938" y="419887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5471152" y="4418521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5686456" y="4236138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5245687" y="4471909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5247270" y="4712649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5679433" y="475319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5558139" y="499812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4910098" y="4395189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5818588" y="4516064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5995898" y="475571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6" name="Oval 195"/>
          <p:cNvSpPr/>
          <p:nvPr/>
        </p:nvSpPr>
        <p:spPr>
          <a:xfrm>
            <a:off x="5124930" y="5010144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7" name="Oval 196"/>
          <p:cNvSpPr/>
          <p:nvPr/>
        </p:nvSpPr>
        <p:spPr>
          <a:xfrm>
            <a:off x="5939314" y="5016342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8" name="Oval 197"/>
          <p:cNvSpPr/>
          <p:nvPr/>
        </p:nvSpPr>
        <p:spPr>
          <a:xfrm>
            <a:off x="4822498" y="4804932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9" name="Oval 198"/>
          <p:cNvSpPr/>
          <p:nvPr/>
        </p:nvSpPr>
        <p:spPr>
          <a:xfrm>
            <a:off x="6405253" y="396996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0" name="Oval 199"/>
          <p:cNvSpPr/>
          <p:nvPr/>
        </p:nvSpPr>
        <p:spPr>
          <a:xfrm>
            <a:off x="6582563" y="420961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1" name="Oval 200"/>
          <p:cNvSpPr/>
          <p:nvPr/>
        </p:nvSpPr>
        <p:spPr>
          <a:xfrm>
            <a:off x="6525979" y="447024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2" name="Oval 201"/>
          <p:cNvSpPr/>
          <p:nvPr/>
        </p:nvSpPr>
        <p:spPr>
          <a:xfrm>
            <a:off x="6848178" y="396946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3" name="Oval 202"/>
          <p:cNvSpPr/>
          <p:nvPr/>
        </p:nvSpPr>
        <p:spPr>
          <a:xfrm>
            <a:off x="6005923" y="4252330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4" name="Oval 203"/>
          <p:cNvSpPr/>
          <p:nvPr/>
        </p:nvSpPr>
        <p:spPr>
          <a:xfrm>
            <a:off x="6144866" y="405273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5" name="Oval 204"/>
          <p:cNvSpPr/>
          <p:nvPr/>
        </p:nvSpPr>
        <p:spPr>
          <a:xfrm>
            <a:off x="5905487" y="402509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6" name="Oval 205"/>
          <p:cNvSpPr/>
          <p:nvPr/>
        </p:nvSpPr>
        <p:spPr>
          <a:xfrm>
            <a:off x="6827697" y="4264527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7" name="Oval 206"/>
          <p:cNvSpPr/>
          <p:nvPr/>
        </p:nvSpPr>
        <p:spPr>
          <a:xfrm>
            <a:off x="6339233" y="430637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8" name="Oval 207"/>
          <p:cNvSpPr/>
          <p:nvPr/>
        </p:nvSpPr>
        <p:spPr>
          <a:xfrm>
            <a:off x="6217939" y="455130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-8166" b="-2294"/>
          <a:stretch/>
        </p:blipFill>
        <p:spPr>
          <a:xfrm>
            <a:off x="5094952" y="-681710"/>
            <a:ext cx="2811267" cy="2656648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75" r="97500">
                        <a14:foregroundMark x1="85875" y1="17625" x2="85875" y2="17625"/>
                        <a14:foregroundMark x1="87625" y1="20250" x2="91500" y2="24500"/>
                        <a14:foregroundMark x1="92375" y1="34875" x2="93125" y2="42125"/>
                        <a14:foregroundMark x1="96125" y1="37875" x2="97500" y2="37875"/>
                        <a14:foregroundMark x1="7750" y1="47250" x2="11625" y2="50250"/>
                        <a14:foregroundMark x1="6000" y1="63625" x2="5625" y2="63625"/>
                        <a14:foregroundMark x1="3875" y1="46000" x2="7250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" r="-2235"/>
          <a:stretch/>
        </p:blipFill>
        <p:spPr>
          <a:xfrm>
            <a:off x="6197715" y="91716"/>
            <a:ext cx="2294142" cy="224119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8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3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3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4F5A77B4-C72E-4E73-9B62-FD2A8293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8225909" y="3383958"/>
            <a:ext cx="1172663" cy="165567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3E96074-0C69-45E3-B5E1-9AF4E0BA3091}"/>
              </a:ext>
            </a:extLst>
          </p:cNvPr>
          <p:cNvSpPr/>
          <p:nvPr/>
        </p:nvSpPr>
        <p:spPr>
          <a:xfrm>
            <a:off x="977032" y="1085733"/>
            <a:ext cx="5414367" cy="2968178"/>
          </a:xfrm>
          <a:prstGeom prst="roundRect">
            <a:avLst>
              <a:gd name="adj" fmla="val 2522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5F269A0-9160-4C03-BA5A-DD90C0520D78}"/>
              </a:ext>
            </a:extLst>
          </p:cNvPr>
          <p:cNvSpPr txBox="1"/>
          <p:nvPr/>
        </p:nvSpPr>
        <p:spPr>
          <a:xfrm>
            <a:off x="1400876" y="1557778"/>
            <a:ext cx="468811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Mạng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lưới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sông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ngòi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,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kênh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rạch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của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đồng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bằng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Nam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Bộ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như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thế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nào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?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627EC3B2-F462-4BF8-85D9-F29C01814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-219498" y="3651491"/>
            <a:ext cx="1662955" cy="1784789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4D21551C-D9B1-41CE-85C2-B3111C44A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2161410" y="3831011"/>
            <a:ext cx="1374085" cy="1474755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122AED69-A09B-4164-B06C-98B9B8F66B76}"/>
              </a:ext>
            </a:extLst>
          </p:cNvPr>
          <p:cNvSpPr txBox="1"/>
          <p:nvPr/>
        </p:nvSpPr>
        <p:spPr>
          <a:xfrm>
            <a:off x="1400876" y="1568562"/>
            <a:ext cx="468811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latin typeface="SVN-Caprica Script" pitchFamily="2" charset="0"/>
              </a:rPr>
              <a:t>Mạng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lưới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sông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ngòi</a:t>
            </a:r>
            <a:r>
              <a:rPr lang="en-US" sz="3400" dirty="0">
                <a:latin typeface="SVN-Caprica Script" pitchFamily="2" charset="0"/>
              </a:rPr>
              <a:t>, </a:t>
            </a:r>
            <a:r>
              <a:rPr lang="en-US" sz="3400" dirty="0" err="1">
                <a:latin typeface="SVN-Caprica Script" pitchFamily="2" charset="0"/>
              </a:rPr>
              <a:t>kênh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rạch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của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đồng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bằng</a:t>
            </a:r>
            <a:r>
              <a:rPr lang="en-US" sz="3400" dirty="0">
                <a:latin typeface="SVN-Caprica Script" pitchFamily="2" charset="0"/>
              </a:rPr>
              <a:t> Nam </a:t>
            </a:r>
            <a:r>
              <a:rPr lang="en-US" sz="3400" dirty="0" err="1">
                <a:latin typeface="SVN-Caprica Script" pitchFamily="2" charset="0"/>
              </a:rPr>
              <a:t>Bộ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dày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đặc</a:t>
            </a:r>
            <a:r>
              <a:rPr lang="en-US" sz="3400" dirty="0">
                <a:latin typeface="SVN-Caprica Script" pitchFamily="2" charset="0"/>
              </a:rPr>
              <a:t>, </a:t>
            </a:r>
            <a:r>
              <a:rPr lang="en-US" sz="3400" dirty="0" err="1">
                <a:latin typeface="SVN-Caprica Script" pitchFamily="2" charset="0"/>
              </a:rPr>
              <a:t>chằng</a:t>
            </a:r>
            <a:r>
              <a:rPr lang="en-US" sz="3400" dirty="0">
                <a:latin typeface="SVN-Caprica Script" pitchFamily="2" charset="0"/>
              </a:rPr>
              <a:t> </a:t>
            </a:r>
            <a:r>
              <a:rPr lang="en-US" sz="3400" dirty="0" err="1">
                <a:latin typeface="SVN-Caprica Script" pitchFamily="2" charset="0"/>
              </a:rPr>
              <a:t>chịt</a:t>
            </a:r>
            <a:r>
              <a:rPr lang="en-US" sz="3400" dirty="0">
                <a:latin typeface="SVN-Caprica Script" pitchFamily="2" charset="0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C33F196-42C2-4B70-B6F4-6F7909FDC3CB}"/>
              </a:ext>
            </a:extLst>
          </p:cNvPr>
          <p:cNvSpPr txBox="1"/>
          <p:nvPr/>
        </p:nvSpPr>
        <p:spPr>
          <a:xfrm>
            <a:off x="1240320" y="1275036"/>
            <a:ext cx="477943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Đặc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điểm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mạng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lưới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sông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ngòi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kênh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rạch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và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vùng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biển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rộng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ảnh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hưởng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thế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nào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đến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động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xuất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 rot="21245894">
            <a:off x="505788" y="280926"/>
            <a:ext cx="4972497" cy="789582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 rot="21233434">
            <a:off x="762472" y="248982"/>
            <a:ext cx="511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Nhận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xét</a:t>
            </a:r>
            <a:endParaRPr lang="id-ID" sz="4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/>
      <p:bldP spid="199" grpId="1"/>
      <p:bldP spid="170" grpId="0"/>
      <p:bldP spid="170" grpId="1"/>
      <p:bldP spid="171" grpId="0"/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4F5A77B4-C72E-4E73-9B62-FD2A8293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8225909" y="3383958"/>
            <a:ext cx="1172663" cy="165567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627EC3B2-F462-4BF8-85D9-F29C01814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-219498" y="3651491"/>
            <a:ext cx="1662955" cy="1784789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4D21551C-D9B1-41CE-85C2-B3111C44A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2161410" y="3831011"/>
            <a:ext cx="1374085" cy="1474755"/>
          </a:xfrm>
          <a:prstGeom prst="rect">
            <a:avLst/>
          </a:prstGeom>
        </p:spPr>
      </p:pic>
      <p:pic>
        <p:nvPicPr>
          <p:cNvPr id="152" name="Picture 3" descr="scan0026">
            <a:extLst>
              <a:ext uri="{FF2B5EF4-FFF2-40B4-BE49-F238E27FC236}">
                <a16:creationId xmlns:a16="http://schemas.microsoft.com/office/drawing/2014/main" id="{563A37AE-2DB4-486D-9536-FC43145A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>
            <a:fillRect/>
          </a:stretch>
        </p:blipFill>
        <p:spPr bwMode="auto">
          <a:xfrm>
            <a:off x="61445" y="271268"/>
            <a:ext cx="5411632" cy="4058724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4">
            <a:extLst>
              <a:ext uri="{FF2B5EF4-FFF2-40B4-BE49-F238E27FC236}">
                <a16:creationId xmlns:a16="http://schemas.microsoft.com/office/drawing/2014/main" id="{D2BBFA93-85B3-48A7-846C-66EA2B4BD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45" y="4320083"/>
            <a:ext cx="3894197" cy="49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lang="en-US" alt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ĐBNB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C51CE419-DF34-40E5-B725-9E817186951D}"/>
              </a:ext>
            </a:extLst>
          </p:cNvPr>
          <p:cNvSpPr/>
          <p:nvPr/>
        </p:nvSpPr>
        <p:spPr>
          <a:xfrm>
            <a:off x="977032" y="1085733"/>
            <a:ext cx="5414367" cy="2968178"/>
          </a:xfrm>
          <a:prstGeom prst="roundRect">
            <a:avLst>
              <a:gd name="adj" fmla="val 2522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B06ECB3-932C-4EB6-B6A4-594D048D41F5}"/>
              </a:ext>
            </a:extLst>
          </p:cNvPr>
          <p:cNvSpPr txBox="1"/>
          <p:nvPr/>
        </p:nvSpPr>
        <p:spPr>
          <a:xfrm>
            <a:off x="1315626" y="1190258"/>
            <a:ext cx="468811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Đặc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điểm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mạng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lưới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sông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ngòi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kênh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rạch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và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vùng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biển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rộng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ảnh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hưởng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thế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nào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đến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động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SVN-Caprica Script" pitchFamily="2" charset="0"/>
              </a:rPr>
              <a:t>xuất</a:t>
            </a:r>
            <a:r>
              <a:rPr lang="en-US" sz="3400" dirty="0">
                <a:solidFill>
                  <a:srgbClr val="002060"/>
                </a:solidFill>
                <a:latin typeface="SVN-Caprica Scrip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44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0873" y="333612"/>
            <a:ext cx="8172450" cy="4514851"/>
            <a:chOff x="400050" y="409572"/>
            <a:chExt cx="11353038" cy="6019801"/>
          </a:xfrm>
        </p:grpSpPr>
        <p:sp>
          <p:nvSpPr>
            <p:cNvPr id="26" name="Rounded Rectangle 25"/>
            <p:cNvSpPr/>
            <p:nvPr/>
          </p:nvSpPr>
          <p:spPr>
            <a:xfrm>
              <a:off x="400050" y="409572"/>
              <a:ext cx="11334750" cy="6019801"/>
            </a:xfrm>
            <a:prstGeom prst="roundRect">
              <a:avLst>
                <a:gd name="adj" fmla="val 7456"/>
              </a:avLst>
            </a:prstGeom>
            <a:solidFill>
              <a:srgbClr val="EEE2C0"/>
            </a:solidFill>
            <a:ln w="38100">
              <a:solidFill>
                <a:srgbClr val="F8F5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24403" y="470561"/>
              <a:ext cx="11328685" cy="5948527"/>
              <a:chOff x="389475" y="404048"/>
              <a:chExt cx="12173952" cy="639236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400050" y="409574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89475" y="3475233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6309940" y="404048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6299365" y="3469706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73" name="Oval 172"/>
          <p:cNvSpPr/>
          <p:nvPr/>
        </p:nvSpPr>
        <p:spPr>
          <a:xfrm>
            <a:off x="601533" y="4185192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679747" y="4404841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895051" y="4222458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454282" y="4458229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455865" y="4698969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888028" y="473951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766734" y="498444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118693" y="4381509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1027183" y="4502384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1204493" y="4742036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333525" y="4996464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1147909" y="5002662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75453" y="4681827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64" name="Picture 18">
            <a:extLst>
              <a:ext uri="{FF2B5EF4-FFF2-40B4-BE49-F238E27FC236}">
                <a16:creationId xmlns:a16="http://schemas.microsoft.com/office/drawing/2014/main" id="{8594EA22-0AE1-4389-884B-16493702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7817" y="3148052"/>
            <a:ext cx="2274807" cy="18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9" descr="nuoi ca be 2">
            <a:extLst>
              <a:ext uri="{FF2B5EF4-FFF2-40B4-BE49-F238E27FC236}">
                <a16:creationId xmlns:a16="http://schemas.microsoft.com/office/drawing/2014/main" id="{442A8186-6268-4BE2-8049-19CD3EE7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63" y="810125"/>
            <a:ext cx="2618708" cy="20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20">
            <a:extLst>
              <a:ext uri="{FF2B5EF4-FFF2-40B4-BE49-F238E27FC236}">
                <a16:creationId xmlns:a16="http://schemas.microsoft.com/office/drawing/2014/main" id="{16327DEE-9DCD-4BFF-A933-059C8210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103" y="819082"/>
            <a:ext cx="2468021" cy="203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21" descr="1">
            <a:extLst>
              <a:ext uri="{FF2B5EF4-FFF2-40B4-BE49-F238E27FC236}">
                <a16:creationId xmlns:a16="http://schemas.microsoft.com/office/drawing/2014/main" id="{7EB90704-28A9-4DF2-A463-BF93F30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66" y="869996"/>
            <a:ext cx="242709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22">
            <a:extLst>
              <a:ext uri="{FF2B5EF4-FFF2-40B4-BE49-F238E27FC236}">
                <a16:creationId xmlns:a16="http://schemas.microsoft.com/office/drawing/2014/main" id="{BC84FE2A-9CE6-40E2-8E08-088DEA17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215" y="3099066"/>
            <a:ext cx="2618709" cy="19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97F66-48D0-456F-8F29-A6C93C26E377}"/>
              </a:ext>
            </a:extLst>
          </p:cNvPr>
          <p:cNvSpPr txBox="1"/>
          <p:nvPr/>
        </p:nvSpPr>
        <p:spPr>
          <a:xfrm>
            <a:off x="3216494" y="2490450"/>
            <a:ext cx="299381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6B22D55-10AE-46CB-B6A9-F31475957F5E}"/>
              </a:ext>
            </a:extLst>
          </p:cNvPr>
          <p:cNvSpPr txBox="1"/>
          <p:nvPr/>
        </p:nvSpPr>
        <p:spPr>
          <a:xfrm>
            <a:off x="6610819" y="2486953"/>
            <a:ext cx="122183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tôm</a:t>
            </a:r>
            <a:endParaRPr lang="en-US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8434B92-7EC4-4359-A263-20BF7C3484A9}"/>
              </a:ext>
            </a:extLst>
          </p:cNvPr>
          <p:cNvSpPr txBox="1"/>
          <p:nvPr/>
        </p:nvSpPr>
        <p:spPr>
          <a:xfrm>
            <a:off x="1197961" y="2457441"/>
            <a:ext cx="1418045" cy="36754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tra</a:t>
            </a:r>
            <a:endParaRPr lang="en-US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CF72EA9-25C7-4FDD-8CB7-8F1D2641B523}"/>
              </a:ext>
            </a:extLst>
          </p:cNvPr>
          <p:cNvSpPr txBox="1"/>
          <p:nvPr/>
        </p:nvSpPr>
        <p:spPr>
          <a:xfrm>
            <a:off x="732507" y="4687115"/>
            <a:ext cx="2532257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biển</a:t>
            </a:r>
            <a:endParaRPr lang="en-US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1854AAF-AD68-40A3-9F3D-A09FF26F4FE5}"/>
              </a:ext>
            </a:extLst>
          </p:cNvPr>
          <p:cNvSpPr txBox="1"/>
          <p:nvPr/>
        </p:nvSpPr>
        <p:spPr>
          <a:xfrm>
            <a:off x="4157045" y="4642393"/>
            <a:ext cx="123428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cua</a:t>
            </a:r>
            <a:endParaRPr lang="en-US" dirty="0"/>
          </a:p>
        </p:txBody>
      </p:sp>
      <p:pic>
        <p:nvPicPr>
          <p:cNvPr id="171" name="Picture 18">
            <a:extLst>
              <a:ext uri="{FF2B5EF4-FFF2-40B4-BE49-F238E27FC236}">
                <a16:creationId xmlns:a16="http://schemas.microsoft.com/office/drawing/2014/main" id="{B81E2F94-3047-4118-9B56-61D922B9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863" y="3148052"/>
            <a:ext cx="2487444" cy="18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FB3F702F-D60B-4B9F-93AD-B862A92A69FE}"/>
              </a:ext>
            </a:extLst>
          </p:cNvPr>
          <p:cNvSpPr txBox="1"/>
          <p:nvPr/>
        </p:nvSpPr>
        <p:spPr>
          <a:xfrm>
            <a:off x="6824410" y="4642393"/>
            <a:ext cx="155285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nghêu</a:t>
            </a:r>
            <a:endParaRPr lang="en-US" dirty="0"/>
          </a:p>
        </p:txBody>
      </p:sp>
      <p:sp>
        <p:nvSpPr>
          <p:cNvPr id="1024" name="Pentagon 1023"/>
          <p:cNvSpPr/>
          <p:nvPr/>
        </p:nvSpPr>
        <p:spPr>
          <a:xfrm flipH="1">
            <a:off x="2951102" y="51190"/>
            <a:ext cx="6132924" cy="801700"/>
          </a:xfrm>
          <a:prstGeom prst="homePlate">
            <a:avLst>
              <a:gd name="adj" fmla="val 102694"/>
            </a:avLst>
          </a:prstGeom>
          <a:solidFill>
            <a:srgbClr val="D1A889"/>
          </a:solidFill>
          <a:ln w="28575">
            <a:solidFill>
              <a:srgbClr val="F1EBD7"/>
            </a:solidFill>
          </a:ln>
          <a:effectLst>
            <a:outerShdw blurRad="177800" dist="38100" dir="5400000" sx="103000" sy="103000" algn="t" rotWithShape="0">
              <a:schemeClr val="bg2">
                <a:lumMod val="2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4093238" y="61500"/>
            <a:ext cx="485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Nuôi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trồng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Thủy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sản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</a:p>
          <a:p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ở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đồng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bằng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nam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bộ</a:t>
            </a:r>
            <a:endParaRPr lang="id-ID" sz="2400" dirty="0">
              <a:solidFill>
                <a:srgbClr val="754C2D"/>
              </a:solidFill>
              <a:latin typeface="SVN-Nexa Rush Slab Black Shadow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7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6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8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4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2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5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65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6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65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1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65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1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65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3" grpId="0" animBg="1"/>
      <p:bldP spid="162" grpId="0" animBg="1"/>
      <p:bldP spid="163" grpId="0" animBg="1"/>
      <p:bldP spid="169" grpId="0" animBg="1"/>
      <p:bldP spid="170" grpId="0" animBg="1"/>
      <p:bldP spid="172" grpId="0" animBg="1"/>
      <p:bldP spid="1024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0873" y="333612"/>
            <a:ext cx="8172450" cy="4514851"/>
            <a:chOff x="400050" y="409572"/>
            <a:chExt cx="11353038" cy="6019801"/>
          </a:xfrm>
        </p:grpSpPr>
        <p:sp>
          <p:nvSpPr>
            <p:cNvPr id="26" name="Rounded Rectangle 25"/>
            <p:cNvSpPr/>
            <p:nvPr/>
          </p:nvSpPr>
          <p:spPr>
            <a:xfrm>
              <a:off x="400050" y="409572"/>
              <a:ext cx="11334750" cy="6019801"/>
            </a:xfrm>
            <a:prstGeom prst="roundRect">
              <a:avLst>
                <a:gd name="adj" fmla="val 7456"/>
              </a:avLst>
            </a:prstGeom>
            <a:solidFill>
              <a:srgbClr val="EEE2C0"/>
            </a:solidFill>
            <a:ln w="38100">
              <a:solidFill>
                <a:srgbClr val="F8F5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24403" y="470561"/>
              <a:ext cx="11328685" cy="5948527"/>
              <a:chOff x="389475" y="404048"/>
              <a:chExt cx="12173952" cy="639236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400050" y="409574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89475" y="3475233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6309940" y="404048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6299365" y="3469706"/>
                <a:ext cx="6253487" cy="3321180"/>
                <a:chOff x="0" y="0"/>
                <a:chExt cx="12192000" cy="6858000"/>
              </a:xfrm>
              <a:effectLst/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rot="16200000">
                    <a:off x="6067425" y="19048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rot="16200000">
                    <a:off x="6067425" y="-571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 rot="16200000">
                    <a:off x="6067425" y="-1143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rot="16200000">
                    <a:off x="6067425" y="-17145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rot="16200000">
                    <a:off x="6067425" y="-22860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rot="16200000">
                    <a:off x="6067425" y="-28765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rot="16200000">
                    <a:off x="6067425" y="-34480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rot="16200000">
                    <a:off x="6067425" y="-40386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rot="16200000">
                    <a:off x="6067425" y="-461010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rot="16200000">
                    <a:off x="6067425" y="-52006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rot="16200000">
                    <a:off x="6067425" y="-5772152"/>
                    <a:ext cx="0" cy="12706352"/>
                  </a:xfrm>
                  <a:prstGeom prst="line">
                    <a:avLst/>
                  </a:prstGeom>
                  <a:ln w="38100">
                    <a:solidFill>
                      <a:srgbClr val="F8F5EC">
                        <a:alpha val="4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73" name="Oval 172"/>
          <p:cNvSpPr/>
          <p:nvPr/>
        </p:nvSpPr>
        <p:spPr>
          <a:xfrm>
            <a:off x="601533" y="4009634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679747" y="4229283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895051" y="404690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454282" y="4282671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455865" y="4523411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888028" y="4563952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766734" y="4808889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118693" y="4205951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1027183" y="4326826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1204493" y="4566478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333525" y="4820906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1147909" y="4827104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75453" y="4506269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65" name="Picture 19">
            <a:extLst>
              <a:ext uri="{FF2B5EF4-FFF2-40B4-BE49-F238E27FC236}">
                <a16:creationId xmlns:a16="http://schemas.microsoft.com/office/drawing/2014/main" id="{442A8186-6268-4BE2-8049-19CD3EE7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176" y="972045"/>
            <a:ext cx="249033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8">
            <a:extLst>
              <a:ext uri="{FF2B5EF4-FFF2-40B4-BE49-F238E27FC236}">
                <a16:creationId xmlns:a16="http://schemas.microsoft.com/office/drawing/2014/main" id="{8594EA22-0AE1-4389-884B-16493702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1958" y="2931790"/>
            <a:ext cx="235809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20">
            <a:extLst>
              <a:ext uri="{FF2B5EF4-FFF2-40B4-BE49-F238E27FC236}">
                <a16:creationId xmlns:a16="http://schemas.microsoft.com/office/drawing/2014/main" id="{16327DEE-9DCD-4BFF-A933-059C8210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8036" y="972045"/>
            <a:ext cx="236201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21">
            <a:extLst>
              <a:ext uri="{FF2B5EF4-FFF2-40B4-BE49-F238E27FC236}">
                <a16:creationId xmlns:a16="http://schemas.microsoft.com/office/drawing/2014/main" id="{7EB90704-28A9-4DF2-A463-BF93F30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4296" y="972045"/>
            <a:ext cx="263428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22">
            <a:extLst>
              <a:ext uri="{FF2B5EF4-FFF2-40B4-BE49-F238E27FC236}">
                <a16:creationId xmlns:a16="http://schemas.microsoft.com/office/drawing/2014/main" id="{BC84FE2A-9CE6-40E2-8E08-088DEA17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66" y="2931790"/>
            <a:ext cx="244223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8">
            <a:extLst>
              <a:ext uri="{FF2B5EF4-FFF2-40B4-BE49-F238E27FC236}">
                <a16:creationId xmlns:a16="http://schemas.microsoft.com/office/drawing/2014/main" id="{D09D6C33-543A-47AC-A136-34F685C7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4297" y="2931790"/>
            <a:ext cx="269273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Pentagon 1023"/>
          <p:cNvSpPr/>
          <p:nvPr/>
        </p:nvSpPr>
        <p:spPr>
          <a:xfrm flipH="1">
            <a:off x="2951102" y="51190"/>
            <a:ext cx="6132924" cy="801700"/>
          </a:xfrm>
          <a:prstGeom prst="homePlate">
            <a:avLst>
              <a:gd name="adj" fmla="val 102694"/>
            </a:avLst>
          </a:prstGeom>
          <a:solidFill>
            <a:srgbClr val="D1A889"/>
          </a:solidFill>
          <a:ln w="28575">
            <a:solidFill>
              <a:srgbClr val="F1EBD7"/>
            </a:solidFill>
          </a:ln>
          <a:effectLst>
            <a:outerShdw blurRad="177800" dist="38100" dir="5400000" sx="103000" sy="103000" algn="t" rotWithShape="0">
              <a:schemeClr val="bg2">
                <a:lumMod val="2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4093238" y="61500"/>
            <a:ext cx="485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Chế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biến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Thủy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sản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</a:p>
          <a:p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ở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đồng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bằng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nam</a:t>
            </a:r>
            <a:r>
              <a:rPr lang="en-US" sz="2400" dirty="0">
                <a:solidFill>
                  <a:srgbClr val="754C2D"/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400" dirty="0" err="1">
                <a:solidFill>
                  <a:srgbClr val="754C2D"/>
                </a:solidFill>
                <a:latin typeface="SVN-Nexa Rush Slab Black Shadow" panose="020B0606040200020203" pitchFamily="34" charset="0"/>
              </a:rPr>
              <a:t>bộ</a:t>
            </a:r>
            <a:endParaRPr lang="id-ID" sz="2400" dirty="0">
              <a:solidFill>
                <a:srgbClr val="754C2D"/>
              </a:solidFill>
              <a:latin typeface="SVN-Nexa Rush Slab Black Shadow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7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6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8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4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2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5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5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65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5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65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15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02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4F5A77B4-C72E-4E73-9B62-FD2A82938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8225909" y="3383958"/>
            <a:ext cx="1172663" cy="165567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5788" y="79386"/>
            <a:ext cx="8338175" cy="991122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 rot="21587540">
            <a:off x="798606" y="137749"/>
            <a:ext cx="787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Nơi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nuôi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trồng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và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đánh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bắt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nhiều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thủy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sản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cả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nước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3" b="90000" l="10000" r="90000">
                        <a14:foregroundMark x1="10625" y1="49375" x2="10625" y2="49375"/>
                        <a14:foregroundMark x1="16875" y1="6563" x2="16875" y2="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9743">
            <a:off x="8136416" y="348788"/>
            <a:ext cx="1036452" cy="1036452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3E96074-0C69-45E3-B5E1-9AF4E0BA3091}"/>
              </a:ext>
            </a:extLst>
          </p:cNvPr>
          <p:cNvSpPr/>
          <p:nvPr/>
        </p:nvSpPr>
        <p:spPr>
          <a:xfrm>
            <a:off x="977032" y="1085733"/>
            <a:ext cx="5414367" cy="2968178"/>
          </a:xfrm>
          <a:prstGeom prst="roundRect">
            <a:avLst>
              <a:gd name="adj" fmla="val 2522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5F269A0-9160-4C03-BA5A-DD90C0520D78}"/>
              </a:ext>
            </a:extLst>
          </p:cNvPr>
          <p:cNvSpPr txBox="1"/>
          <p:nvPr/>
        </p:nvSpPr>
        <p:spPr>
          <a:xfrm>
            <a:off x="1284127" y="1452637"/>
            <a:ext cx="468811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Điều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kiện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nào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làm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cho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đồng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bằng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Nam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Bộ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nuôi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trồng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và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đánh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bắt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nhiều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thuỷ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sản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?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627EC3B2-F462-4BF8-85D9-F29C0181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-219498" y="3651491"/>
            <a:ext cx="1662955" cy="1784789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4D21551C-D9B1-41CE-85C2-B3111C44A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2161410" y="3831011"/>
            <a:ext cx="1374085" cy="147475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06414E3-F39E-4018-8C84-6F1D22D8B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955316" flipH="1">
            <a:off x="55707" y="137990"/>
            <a:ext cx="1170922" cy="1168954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9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98" grpId="0" animBg="1"/>
          <p:bldP spid="199" grpId="0"/>
          <p:bldP spid="1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98" grpId="0" animBg="1"/>
          <p:bldP spid="199" grpId="0"/>
          <p:bldP spid="199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4F5A77B4-C72E-4E73-9B62-FD2A82938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8225909" y="3383958"/>
            <a:ext cx="1172663" cy="165567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5788" y="79386"/>
            <a:ext cx="8338175" cy="991122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 rot="21587540">
            <a:off x="798606" y="137749"/>
            <a:ext cx="787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Nơi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nuôi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trồng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và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đánh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bắt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nhiều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thủy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sản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cả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nước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3" b="90000" l="10000" r="90000">
                        <a14:foregroundMark x1="10625" y1="49375" x2="10625" y2="49375"/>
                        <a14:foregroundMark x1="16875" y1="6563" x2="16875" y2="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9743">
            <a:off x="8136416" y="348788"/>
            <a:ext cx="1036452" cy="1036452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27EC3B2-F462-4BF8-85D9-F29C0181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-219498" y="3651491"/>
            <a:ext cx="1662955" cy="1784789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06414E3-F39E-4018-8C84-6F1D22D8B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955316" flipH="1">
            <a:off x="55707" y="137990"/>
            <a:ext cx="1170922" cy="1168954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D6F57FD2-6B74-441D-B61F-AD17B12DD125}"/>
              </a:ext>
            </a:extLst>
          </p:cNvPr>
          <p:cNvSpPr/>
          <p:nvPr/>
        </p:nvSpPr>
        <p:spPr>
          <a:xfrm>
            <a:off x="333681" y="1086005"/>
            <a:ext cx="3935087" cy="1080000"/>
          </a:xfrm>
          <a:prstGeom prst="roundRect">
            <a:avLst/>
          </a:prstGeom>
          <a:solidFill>
            <a:srgbClr val="00CCFF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0BCB957-0D5A-46F2-AF76-05FC667FB7FB}"/>
              </a:ext>
            </a:extLst>
          </p:cNvPr>
          <p:cNvSpPr txBox="1"/>
          <p:nvPr/>
        </p:nvSpPr>
        <p:spPr>
          <a:xfrm>
            <a:off x="378842" y="1059582"/>
            <a:ext cx="433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lưới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ngòi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59426F9E-498C-49E8-A17C-276DBD01F5DA}"/>
              </a:ext>
            </a:extLst>
          </p:cNvPr>
          <p:cNvSpPr/>
          <p:nvPr/>
        </p:nvSpPr>
        <p:spPr>
          <a:xfrm>
            <a:off x="5288758" y="1232914"/>
            <a:ext cx="3527614" cy="3603407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94DBD98-E6FC-48B7-8A29-94EDB1ACAFBB}"/>
              </a:ext>
            </a:extLst>
          </p:cNvPr>
          <p:cNvSpPr/>
          <p:nvPr/>
        </p:nvSpPr>
        <p:spPr>
          <a:xfrm>
            <a:off x="348881" y="2438267"/>
            <a:ext cx="3962997" cy="692907"/>
          </a:xfrm>
          <a:prstGeom prst="roundRect">
            <a:avLst/>
          </a:prstGeom>
          <a:solidFill>
            <a:srgbClr val="00CCFF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7555A80-B25D-4897-9515-CD2D6E5A6013}"/>
              </a:ext>
            </a:extLst>
          </p:cNvPr>
          <p:cNvSpPr txBox="1"/>
          <p:nvPr/>
        </p:nvSpPr>
        <p:spPr>
          <a:xfrm>
            <a:off x="5435171" y="1485280"/>
            <a:ext cx="32281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bằng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Bộ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FF0F7687-7D45-47AB-9B7A-1ACB0F01E5BF}"/>
              </a:ext>
            </a:extLst>
          </p:cNvPr>
          <p:cNvSpPr/>
          <p:nvPr/>
        </p:nvSpPr>
        <p:spPr>
          <a:xfrm>
            <a:off x="338250" y="3383958"/>
            <a:ext cx="3935087" cy="1486571"/>
          </a:xfrm>
          <a:prstGeom prst="roundRect">
            <a:avLst/>
          </a:prstGeom>
          <a:solidFill>
            <a:srgbClr val="00CCFF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697CC27-582E-4B2A-A4F5-E6075E0CD065}"/>
              </a:ext>
            </a:extLst>
          </p:cNvPr>
          <p:cNvSpPr txBox="1"/>
          <p:nvPr/>
        </p:nvSpPr>
        <p:spPr>
          <a:xfrm>
            <a:off x="378842" y="2477864"/>
            <a:ext cx="4409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endParaRPr lang="en-US" sz="36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045E6BD-C0FB-49F1-AA57-4DCD8B86618C}"/>
              </a:ext>
            </a:extLst>
          </p:cNvPr>
          <p:cNvSpPr txBox="1"/>
          <p:nvPr/>
        </p:nvSpPr>
        <p:spPr>
          <a:xfrm>
            <a:off x="378842" y="3372765"/>
            <a:ext cx="3742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2294E22-2F66-49CE-87D6-CAB732E81AE8}"/>
              </a:ext>
            </a:extLst>
          </p:cNvPr>
          <p:cNvCxnSpPr>
            <a:cxnSpLocks/>
            <a:stCxn id="152" idx="3"/>
            <a:endCxn id="156" idx="1"/>
          </p:cNvCxnSpPr>
          <p:nvPr/>
        </p:nvCxnSpPr>
        <p:spPr>
          <a:xfrm>
            <a:off x="4268768" y="1626005"/>
            <a:ext cx="1019990" cy="1408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56400666-F691-4330-BE32-07160E3F95AC}"/>
              </a:ext>
            </a:extLst>
          </p:cNvPr>
          <p:cNvCxnSpPr>
            <a:cxnSpLocks/>
            <a:stCxn id="157" idx="3"/>
            <a:endCxn id="156" idx="1"/>
          </p:cNvCxnSpPr>
          <p:nvPr/>
        </p:nvCxnSpPr>
        <p:spPr>
          <a:xfrm>
            <a:off x="4311878" y="2784721"/>
            <a:ext cx="976880" cy="249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49D5038-7E2E-4DC2-9A08-723029B6D789}"/>
              </a:ext>
            </a:extLst>
          </p:cNvPr>
          <p:cNvCxnSpPr>
            <a:cxnSpLocks/>
            <a:stCxn id="160" idx="3"/>
            <a:endCxn id="156" idx="1"/>
          </p:cNvCxnSpPr>
          <p:nvPr/>
        </p:nvCxnSpPr>
        <p:spPr>
          <a:xfrm flipV="1">
            <a:off x="4273337" y="3034618"/>
            <a:ext cx="1015421" cy="109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1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52" grpId="0" animBg="1"/>
          <p:bldP spid="155" grpId="0"/>
          <p:bldP spid="156" grpId="0" animBg="1"/>
          <p:bldP spid="157" grpId="0" animBg="1"/>
          <p:bldP spid="158" grpId="0"/>
          <p:bldP spid="160" grpId="0" animBg="1"/>
          <p:bldP spid="161" grpId="0"/>
          <p:bldP spid="1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52" grpId="0" animBg="1"/>
          <p:bldP spid="155" grpId="0"/>
          <p:bldP spid="156" grpId="0" animBg="1"/>
          <p:bldP spid="157" grpId="0" animBg="1"/>
          <p:bldP spid="158" grpId="0"/>
          <p:bldP spid="160" grpId="0" animBg="1"/>
          <p:bldP spid="161" grpId="0"/>
          <p:bldP spid="1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>
            <a:extLst>
              <a:ext uri="{FF2B5EF4-FFF2-40B4-BE49-F238E27FC236}">
                <a16:creationId xmlns:a16="http://schemas.microsoft.com/office/drawing/2014/main" id="{4F5A77B4-C72E-4E73-9B62-FD2A82938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8225909" y="3383958"/>
            <a:ext cx="1172663" cy="165567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5788" y="79386"/>
            <a:ext cx="8338175" cy="991122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 rot="21587540">
            <a:off x="798606" y="137749"/>
            <a:ext cx="787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Nơi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nuôi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trồng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và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đánh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bắt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nhiều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thủy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sản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cả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nước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3" b="90000" l="10000" r="90000">
                        <a14:foregroundMark x1="10625" y1="49375" x2="10625" y2="49375"/>
                        <a14:foregroundMark x1="16875" y1="6563" x2="16875" y2="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9743">
            <a:off x="8136416" y="348788"/>
            <a:ext cx="1036452" cy="1036452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27EC3B2-F462-4BF8-85D9-F29C0181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FAFE"/>
              </a:clrFrom>
              <a:clrTo>
                <a:srgbClr val="C5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3406" r="61585" b="6475"/>
          <a:stretch/>
        </p:blipFill>
        <p:spPr>
          <a:xfrm>
            <a:off x="7618975" y="4322252"/>
            <a:ext cx="1063696" cy="1141626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06414E3-F39E-4018-8C84-6F1D22D8B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955316" flipH="1">
            <a:off x="55707" y="137990"/>
            <a:ext cx="1170922" cy="1168954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71" name="Text Box 17">
            <a:extLst>
              <a:ext uri="{FF2B5EF4-FFF2-40B4-BE49-F238E27FC236}">
                <a16:creationId xmlns:a16="http://schemas.microsoft.com/office/drawing/2014/main" id="{EF7E7AE7-4577-477B-974F-6FA3559D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92" y="1105095"/>
            <a:ext cx="77240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thuỷ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ược nuôi nhiều ở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9F0BBE-73B9-4EFE-B69C-D93AB267CB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09" y="3281557"/>
            <a:ext cx="1728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B7D82F-AEF5-4C21-92FE-537A1590CC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69" y="3294033"/>
            <a:ext cx="1623246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C42600-F051-4DB8-9B6F-8C5E58A51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79" y="2059984"/>
            <a:ext cx="286875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038124-884E-428B-BEB5-B6FDEF6F09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5" y="3281557"/>
            <a:ext cx="148965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E118D098-54DA-4B37-BE4F-0F3207B801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15" y="2059984"/>
            <a:ext cx="1084629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2004F2EA-ACBD-405B-967F-68CB34D61C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84" y="2059984"/>
            <a:ext cx="1728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4" name="Text Box 17">
            <a:extLst>
              <a:ext uri="{FF2B5EF4-FFF2-40B4-BE49-F238E27FC236}">
                <a16:creationId xmlns:a16="http://schemas.microsoft.com/office/drawing/2014/main" id="{18AFA947-D63C-4662-9BE4-B6402F643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93" y="1087478"/>
            <a:ext cx="77240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Text Box 17">
            <a:extLst>
              <a:ext uri="{FF2B5EF4-FFF2-40B4-BE49-F238E27FC236}">
                <a16:creationId xmlns:a16="http://schemas.microsoft.com/office/drawing/2014/main" id="{25252B95-A255-45DF-A3DD-8393B20B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5" y="1039085"/>
            <a:ext cx="83938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0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1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2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73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83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84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71" grpId="0"/>
          <p:bldP spid="171" grpId="1"/>
          <p:bldP spid="174" grpId="0"/>
          <p:bldP spid="174" grpId="1"/>
          <p:bldP spid="1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4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5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80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6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77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80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87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88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80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71" grpId="0"/>
          <p:bldP spid="171" grpId="1"/>
          <p:bldP spid="174" grpId="0"/>
          <p:bldP spid="174" grpId="1"/>
          <p:bldP spid="17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54901" y="375760"/>
            <a:ext cx="8150801" cy="432882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72414" y="419617"/>
            <a:ext cx="8146439" cy="4277576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0" name="Picture 209">
            <a:extLst>
              <a:ext uri="{FF2B5EF4-FFF2-40B4-BE49-F238E27FC236}">
                <a16:creationId xmlns:a16="http://schemas.microsoft.com/office/drawing/2014/main" id="{D57DCDF7-F755-481A-A973-88E6A95ED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07" y="3744473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FAD21311-CBAE-41D0-AAD6-AE3E4C44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85" y="3209991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89617" l="7029" r="95687">
                        <a14:foregroundMark x1="7348" y1="47444" x2="10543" y2="47923"/>
                        <a14:foregroundMark x1="37540" y1="7668" x2="42812" y2="14058"/>
                        <a14:foregroundMark x1="56550" y1="7188" x2="57668" y2="6709"/>
                        <a14:foregroundMark x1="34824" y1="5591" x2="38498" y2="8307"/>
                        <a14:foregroundMark x1="92492" y1="36262" x2="85144" y2="36901"/>
                        <a14:foregroundMark x1="95208" y1="35304" x2="95208" y2="35304"/>
                        <a14:foregroundMark x1="95687" y1="52716" x2="95687" y2="5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5" r="-2296"/>
          <a:stretch/>
        </p:blipFill>
        <p:spPr>
          <a:xfrm>
            <a:off x="7344786" y="-137433"/>
            <a:ext cx="1884181" cy="181777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sp>
        <p:nvSpPr>
          <p:cNvPr id="1028" name="Rectangle 1027"/>
          <p:cNvSpPr/>
          <p:nvPr/>
        </p:nvSpPr>
        <p:spPr>
          <a:xfrm>
            <a:off x="-184300" y="-112554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3" name="Rectangle 1027"/>
          <p:cNvSpPr/>
          <p:nvPr/>
        </p:nvSpPr>
        <p:spPr>
          <a:xfrm>
            <a:off x="-293181" y="-238320"/>
            <a:ext cx="3342680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>
            <a:solidFill>
              <a:srgbClr val="97623B"/>
            </a:solidFill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4" name="Rectangle 1027"/>
          <p:cNvSpPr/>
          <p:nvPr/>
        </p:nvSpPr>
        <p:spPr>
          <a:xfrm flipH="1" flipV="1">
            <a:off x="6120872" y="2815966"/>
            <a:ext cx="3294323" cy="2574534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5" name="Rectangle 1027"/>
          <p:cNvSpPr/>
          <p:nvPr/>
        </p:nvSpPr>
        <p:spPr>
          <a:xfrm flipH="1" flipV="1">
            <a:off x="6345906" y="2930268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030" name="Picture 10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8524"/>
          <a:stretch/>
        </p:blipFill>
        <p:spPr>
          <a:xfrm>
            <a:off x="-175398" y="3258776"/>
            <a:ext cx="1426472" cy="2309916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728" y="3303190"/>
            <a:ext cx="1660646" cy="2230661"/>
          </a:xfrm>
          <a:prstGeom prst="rect">
            <a:avLst/>
          </a:prstGeom>
          <a:effectLst>
            <a:outerShdw blurRad="177800" dist="38100" sx="103000" sy="103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67" y="3345321"/>
            <a:ext cx="1589121" cy="2134588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70" name="Rectangle 1027"/>
          <p:cNvSpPr/>
          <p:nvPr/>
        </p:nvSpPr>
        <p:spPr>
          <a:xfrm flipH="1" flipV="1">
            <a:off x="6517920" y="2647865"/>
            <a:ext cx="3011573" cy="2907341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F8F5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1" name="TextBox 170"/>
          <p:cNvSpPr txBox="1"/>
          <p:nvPr/>
        </p:nvSpPr>
        <p:spPr>
          <a:xfrm>
            <a:off x="1509254" y="1919244"/>
            <a:ext cx="5682966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Ghi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nhớ</a:t>
            </a:r>
            <a:endParaRPr lang="id-ID" sz="8000" dirty="0">
              <a:solidFill>
                <a:schemeClr val="accent2">
                  <a:lumMod val="50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2964301" y="51767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3042515" y="737318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3257819" y="554936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2817050" y="79070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2818632" y="1031446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3250796" y="1071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3129502" y="1316924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2481461" y="713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3389951" y="834862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3567261" y="1074513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2696292" y="1328942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3510677" y="1335140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2438221" y="1014304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5392938" y="419887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5471152" y="4418521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5686456" y="4236138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5245687" y="4471909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5247270" y="4712649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5679433" y="475319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5558139" y="499812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4910098" y="4395189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5818588" y="4516064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5995898" y="475571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6" name="Oval 195"/>
          <p:cNvSpPr/>
          <p:nvPr/>
        </p:nvSpPr>
        <p:spPr>
          <a:xfrm>
            <a:off x="5124930" y="5010144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7" name="Oval 196"/>
          <p:cNvSpPr/>
          <p:nvPr/>
        </p:nvSpPr>
        <p:spPr>
          <a:xfrm>
            <a:off x="5939314" y="5016342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8" name="Oval 197"/>
          <p:cNvSpPr/>
          <p:nvPr/>
        </p:nvSpPr>
        <p:spPr>
          <a:xfrm>
            <a:off x="4822498" y="4804932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9" name="Oval 198"/>
          <p:cNvSpPr/>
          <p:nvPr/>
        </p:nvSpPr>
        <p:spPr>
          <a:xfrm>
            <a:off x="6405253" y="396996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0" name="Oval 199"/>
          <p:cNvSpPr/>
          <p:nvPr/>
        </p:nvSpPr>
        <p:spPr>
          <a:xfrm>
            <a:off x="6582563" y="420961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1" name="Oval 200"/>
          <p:cNvSpPr/>
          <p:nvPr/>
        </p:nvSpPr>
        <p:spPr>
          <a:xfrm>
            <a:off x="6525979" y="447024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2" name="Oval 201"/>
          <p:cNvSpPr/>
          <p:nvPr/>
        </p:nvSpPr>
        <p:spPr>
          <a:xfrm>
            <a:off x="6848178" y="396946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3" name="Oval 202"/>
          <p:cNvSpPr/>
          <p:nvPr/>
        </p:nvSpPr>
        <p:spPr>
          <a:xfrm>
            <a:off x="6005923" y="4252330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4" name="Oval 203"/>
          <p:cNvSpPr/>
          <p:nvPr/>
        </p:nvSpPr>
        <p:spPr>
          <a:xfrm>
            <a:off x="6144866" y="405273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5" name="Oval 204"/>
          <p:cNvSpPr/>
          <p:nvPr/>
        </p:nvSpPr>
        <p:spPr>
          <a:xfrm>
            <a:off x="5905487" y="402509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6" name="Oval 205"/>
          <p:cNvSpPr/>
          <p:nvPr/>
        </p:nvSpPr>
        <p:spPr>
          <a:xfrm>
            <a:off x="6827697" y="4264527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7" name="Oval 206"/>
          <p:cNvSpPr/>
          <p:nvPr/>
        </p:nvSpPr>
        <p:spPr>
          <a:xfrm>
            <a:off x="6339233" y="430637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8" name="Oval 207"/>
          <p:cNvSpPr/>
          <p:nvPr/>
        </p:nvSpPr>
        <p:spPr>
          <a:xfrm>
            <a:off x="6217939" y="455130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-8166" b="-2294"/>
          <a:stretch/>
        </p:blipFill>
        <p:spPr>
          <a:xfrm>
            <a:off x="5094952" y="-681710"/>
            <a:ext cx="2811267" cy="2656648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75" r="97500">
                        <a14:foregroundMark x1="85875" y1="17625" x2="85875" y2="17625"/>
                        <a14:foregroundMark x1="87625" y1="20250" x2="91500" y2="24500"/>
                        <a14:foregroundMark x1="92375" y1="34875" x2="93125" y2="42125"/>
                        <a14:foregroundMark x1="96125" y1="37875" x2="97500" y2="37875"/>
                        <a14:foregroundMark x1="7750" y1="47250" x2="11625" y2="50250"/>
                        <a14:foregroundMark x1="6000" y1="63625" x2="5625" y2="63625"/>
                        <a14:foregroundMark x1="3875" y1="46000" x2="7250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" r="-2235"/>
          <a:stretch/>
        </p:blipFill>
        <p:spPr>
          <a:xfrm>
            <a:off x="6197715" y="91716"/>
            <a:ext cx="2294142" cy="224119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CD4C53C0-932A-4E15-A81B-8DB90EFEBE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8991" y="-16183"/>
            <a:ext cx="1589121" cy="1586450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E0A95EBA-71B5-4568-9998-24C8D53D0A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3005">
            <a:off x="7029473" y="3196592"/>
            <a:ext cx="1730287" cy="1730287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EC0D83F1-08C0-4041-A25C-930D2D09EC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4" b="91797" l="3824" r="97206">
                        <a14:foregroundMark x1="10882" y1="41016" x2="3971" y2="45313"/>
                        <a14:foregroundMark x1="6769" y1="63672" x2="7941" y2="70313"/>
                        <a14:foregroundMark x1="6080" y1="59766" x2="6769" y2="63672"/>
                        <a14:foregroundMark x1="6011" y1="59375" x2="6080" y2="59766"/>
                        <a14:foregroundMark x1="5735" y1="57813" x2="6011" y2="59375"/>
                        <a14:foregroundMark x1="4076" y1="63672" x2="3824" y2="68359"/>
                        <a14:foregroundMark x1="4286" y1="59766" x2="4076" y2="63672"/>
                        <a14:foregroundMark x1="4307" y1="59375" x2="4286" y2="59766"/>
                        <a14:foregroundMark x1="4391" y1="57813" x2="4307" y2="59375"/>
                        <a14:foregroundMark x1="4412" y1="57422" x2="4391" y2="57813"/>
                        <a14:foregroundMark x1="4433" y1="57031" x2="4412" y2="57422"/>
                        <a14:foregroundMark x1="4559" y1="54688" x2="4433" y2="57031"/>
                        <a14:foregroundMark x1="86029" y1="35547" x2="93676" y2="33203"/>
                        <a14:foregroundMark x1="89853" y1="62891" x2="96176" y2="68750"/>
                        <a14:foregroundMark x1="97206" y1="26172" x2="97206" y2="26172"/>
                        <a14:foregroundMark x1="52647" y1="91797" x2="52647" y2="91797"/>
                        <a14:foregroundMark x1="46324" y1="8984" x2="46324" y2="8984"/>
                        <a14:backgroundMark x1="5588" y1="63672" x2="5588" y2="63672"/>
                        <a14:backgroundMark x1="5294" y1="59375" x2="5294" y2="59375"/>
                        <a14:backgroundMark x1="5294" y1="57813" x2="5294" y2="57813"/>
                        <a14:backgroundMark x1="5294" y1="59766" x2="5294" y2="59766"/>
                        <a14:backgroundMark x1="5441" y1="59375" x2="5441" y2="59375"/>
                        <a14:backgroundMark x1="5441" y1="57813" x2="5441" y2="57813"/>
                        <a14:backgroundMark x1="5294" y1="57422" x2="5294" y2="57422"/>
                        <a14:backgroundMark x1="5000" y1="57031" x2="5000" y2="57031"/>
                        <a14:backgroundMark x1="5882" y1="57813" x2="5882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8361">
            <a:off x="7007611" y="4178164"/>
            <a:ext cx="1876466" cy="706434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B613C46A-631C-471B-BB83-DC6721BDDB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280" r="98578">
                        <a14:foregroundMark x1="97542" y1="63571" x2="98578" y2="68571"/>
                        <a14:foregroundMark x1="96743" y1="59711" x2="96892" y2="60429"/>
                        <a14:foregroundMark x1="94168" y1="47286" x2="95818" y2="55249"/>
                        <a14:foregroundMark x1="94050" y1="46714" x2="94168" y2="47286"/>
                        <a14:foregroundMark x1="94020" y1="46571" x2="94050" y2="46714"/>
                        <a14:foregroundMark x1="90469" y1="29429" x2="94020" y2="46571"/>
                        <a14:foregroundMark x1="93871" y1="68857" x2="96871" y2="68857"/>
                        <a14:foregroundMark x1="6686" y1="53000" x2="1280" y2="53143"/>
                        <a14:backgroundMark x1="93741" y1="56429" x2="93741" y2="56429"/>
                        <a14:backgroundMark x1="93172" y1="56714" x2="95448" y2="60429"/>
                        <a14:backgroundMark x1="96159" y1="61000" x2="95021" y2="67571"/>
                        <a14:backgroundMark x1="97013" y1="60429" x2="97013" y2="63571"/>
                        <a14:backgroundMark x1="92176" y1="69286" x2="93599" y2="69286"/>
                        <a14:backgroundMark x1="96444" y1="61571" x2="96444" y2="61571"/>
                        <a14:backgroundMark x1="92034" y1="68000" x2="93457" y2="68429"/>
                        <a14:backgroundMark x1="49502" y1="42000" x2="58179" y2="47000"/>
                        <a14:backgroundMark x1="42390" y1="33286" x2="42390" y2="33286"/>
                        <a14:backgroundMark x1="59459" y1="33571" x2="59459" y2="33571"/>
                        <a14:backgroundMark x1="96159" y1="47286" x2="96159" y2="47286"/>
                        <a14:backgroundMark x1="95164" y1="46571" x2="95164" y2="46571"/>
                        <a14:backgroundMark x1="93457" y1="46714" x2="93457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226" y="565262"/>
            <a:ext cx="1589121" cy="1582339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6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3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3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45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6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10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1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2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50" fill="hold"/>
                                            <p:tgtEl>
                                              <p:spTgt spid="2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7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8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0" dur="10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63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4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6" dur="1050" fill="hold"/>
                                            <p:tgtEl>
                                              <p:spTgt spid="2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10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50" fill="hold"/>
                                            <p:tgtEl>
                                              <p:spTgt spid="2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0" dur="10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6" dur="1050" fill="hold"/>
                                            <p:tgtEl>
                                              <p:spTgt spid="2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248268" y="82872"/>
            <a:ext cx="8501063" cy="734117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369185" y="212804"/>
            <a:ext cx="859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Điền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từ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thích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hợp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vào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chỗ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chấm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3E96074-0C69-45E3-B5E1-9AF4E0BA3091}"/>
              </a:ext>
            </a:extLst>
          </p:cNvPr>
          <p:cNvSpPr/>
          <p:nvPr/>
        </p:nvSpPr>
        <p:spPr>
          <a:xfrm>
            <a:off x="523370" y="935624"/>
            <a:ext cx="8038485" cy="366115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có thiên nhiên ưu đãi, người dân cần cù lao động, đồng bằng Nam Bộ đã trở thành vùng sản xuất </a:t>
            </a:r>
            <a:r>
              <a:rPr lang="vi-VN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 gạo</a:t>
            </a:r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 cây</a:t>
            </a:r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thuỷ sản </a:t>
            </a:r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nhất cả nước. Các sản phẩm đó được đưa đi tiêu thụ ở nhiều nơi </a:t>
            </a:r>
            <a:r>
              <a:rPr lang="vi-VN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nước </a:t>
            </a:r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 khẩu</a:t>
            </a:r>
            <a:r>
              <a:rPr lang="vi-VN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287C2A-BC5C-4CFD-8995-FA466E6E7960}"/>
              </a:ext>
            </a:extLst>
          </p:cNvPr>
          <p:cNvSpPr/>
          <p:nvPr/>
        </p:nvSpPr>
        <p:spPr>
          <a:xfrm>
            <a:off x="6670355" y="2273755"/>
            <a:ext cx="1496049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SVN-Caprica Script" pitchFamily="2" charset="0"/>
              </a:rPr>
              <a:t>……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284A7BF-833D-4981-9A37-A08B4AB60995}"/>
              </a:ext>
            </a:extLst>
          </p:cNvPr>
          <p:cNvSpPr/>
          <p:nvPr/>
        </p:nvSpPr>
        <p:spPr>
          <a:xfrm>
            <a:off x="555839" y="2823226"/>
            <a:ext cx="1710281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SVN-Caprica Script" pitchFamily="2" charset="0"/>
              </a:rPr>
              <a:t>……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A626E83-7498-436D-BD10-059AA2786787}"/>
              </a:ext>
            </a:extLst>
          </p:cNvPr>
          <p:cNvSpPr/>
          <p:nvPr/>
        </p:nvSpPr>
        <p:spPr>
          <a:xfrm>
            <a:off x="2611792" y="2773071"/>
            <a:ext cx="185950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SVN-Caprica Script" pitchFamily="2" charset="0"/>
              </a:rPr>
              <a:t>……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7E82FD1-FAC7-42B0-9C13-6FA7D545C771}"/>
              </a:ext>
            </a:extLst>
          </p:cNvPr>
          <p:cNvSpPr/>
          <p:nvPr/>
        </p:nvSpPr>
        <p:spPr>
          <a:xfrm>
            <a:off x="2923256" y="3843509"/>
            <a:ext cx="2238093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SVN-Caprica Script" pitchFamily="2" charset="0"/>
              </a:rPr>
              <a:t>……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01A0E82-9D32-44DE-B176-B331D2C5B5DD}"/>
              </a:ext>
            </a:extLst>
          </p:cNvPr>
          <p:cNvSpPr/>
          <p:nvPr/>
        </p:nvSpPr>
        <p:spPr>
          <a:xfrm>
            <a:off x="5799393" y="3762715"/>
            <a:ext cx="2238093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SVN-Caprica Script" pitchFamily="2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643521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 animBg="1"/>
      <p:bldP spid="3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54901" y="375760"/>
            <a:ext cx="8150801" cy="432882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72414" y="419617"/>
            <a:ext cx="8146439" cy="4277576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28" name="Rectangle 1027"/>
          <p:cNvSpPr/>
          <p:nvPr/>
        </p:nvSpPr>
        <p:spPr>
          <a:xfrm>
            <a:off x="-184300" y="-112554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3" name="Rectangle 1027"/>
          <p:cNvSpPr/>
          <p:nvPr/>
        </p:nvSpPr>
        <p:spPr>
          <a:xfrm>
            <a:off x="-293181" y="-238320"/>
            <a:ext cx="3342680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>
            <a:solidFill>
              <a:srgbClr val="97623B"/>
            </a:solidFill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4" name="Rectangle 1027"/>
          <p:cNvSpPr/>
          <p:nvPr/>
        </p:nvSpPr>
        <p:spPr>
          <a:xfrm flipH="1" flipV="1">
            <a:off x="6120872" y="2815966"/>
            <a:ext cx="3294323" cy="2574534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5" name="Rectangle 1027"/>
          <p:cNvSpPr/>
          <p:nvPr/>
        </p:nvSpPr>
        <p:spPr>
          <a:xfrm flipH="1" flipV="1">
            <a:off x="6345906" y="2930268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0" name="Rectangle 1027"/>
          <p:cNvSpPr/>
          <p:nvPr/>
        </p:nvSpPr>
        <p:spPr>
          <a:xfrm flipH="1" flipV="1">
            <a:off x="6517920" y="2647865"/>
            <a:ext cx="3011573" cy="2907341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F8F5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1" name="TextBox 170"/>
          <p:cNvSpPr txBox="1"/>
          <p:nvPr/>
        </p:nvSpPr>
        <p:spPr>
          <a:xfrm>
            <a:off x="1364817" y="670727"/>
            <a:ext cx="714088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Chúc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các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em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SVN-Nexa Rush Slab Black Shadow" panose="020B0606040200020203" pitchFamily="34" charset="0"/>
            </a:endParaRPr>
          </a:p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học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tốt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.</a:t>
            </a:r>
            <a:endParaRPr lang="id-ID" sz="6000" dirty="0">
              <a:solidFill>
                <a:schemeClr val="accent2">
                  <a:lumMod val="50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2964301" y="51767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3042515" y="737318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3257819" y="554936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2817050" y="79070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2818632" y="1031446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3250796" y="1071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3129502" y="1316924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2481461" y="713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3389951" y="834862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3567261" y="1074513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2696292" y="1328942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3510677" y="1335140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2438221" y="1014304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5392938" y="419887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5471152" y="4418521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5686456" y="4236138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5245687" y="4471909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5247270" y="4712649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5679433" y="475319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5558139" y="499812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4910098" y="4395189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5818588" y="4516064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5995898" y="475571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6" name="Oval 195"/>
          <p:cNvSpPr/>
          <p:nvPr/>
        </p:nvSpPr>
        <p:spPr>
          <a:xfrm>
            <a:off x="5124930" y="5010144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7" name="Oval 196"/>
          <p:cNvSpPr/>
          <p:nvPr/>
        </p:nvSpPr>
        <p:spPr>
          <a:xfrm>
            <a:off x="5939314" y="5016342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8" name="Oval 197"/>
          <p:cNvSpPr/>
          <p:nvPr/>
        </p:nvSpPr>
        <p:spPr>
          <a:xfrm>
            <a:off x="4822498" y="4804932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9" name="Oval 198"/>
          <p:cNvSpPr/>
          <p:nvPr/>
        </p:nvSpPr>
        <p:spPr>
          <a:xfrm>
            <a:off x="6405253" y="396996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0" name="Oval 199"/>
          <p:cNvSpPr/>
          <p:nvPr/>
        </p:nvSpPr>
        <p:spPr>
          <a:xfrm>
            <a:off x="6582563" y="420961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1" name="Oval 200"/>
          <p:cNvSpPr/>
          <p:nvPr/>
        </p:nvSpPr>
        <p:spPr>
          <a:xfrm>
            <a:off x="6525979" y="447024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2" name="Oval 201"/>
          <p:cNvSpPr/>
          <p:nvPr/>
        </p:nvSpPr>
        <p:spPr>
          <a:xfrm>
            <a:off x="6848178" y="396946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3" name="Oval 202"/>
          <p:cNvSpPr/>
          <p:nvPr/>
        </p:nvSpPr>
        <p:spPr>
          <a:xfrm>
            <a:off x="6005923" y="4252330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4" name="Oval 203"/>
          <p:cNvSpPr/>
          <p:nvPr/>
        </p:nvSpPr>
        <p:spPr>
          <a:xfrm>
            <a:off x="6144866" y="405273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5" name="Oval 204"/>
          <p:cNvSpPr/>
          <p:nvPr/>
        </p:nvSpPr>
        <p:spPr>
          <a:xfrm>
            <a:off x="5905487" y="402509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6" name="Oval 205"/>
          <p:cNvSpPr/>
          <p:nvPr/>
        </p:nvSpPr>
        <p:spPr>
          <a:xfrm>
            <a:off x="6827697" y="4264527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7" name="Oval 206"/>
          <p:cNvSpPr/>
          <p:nvPr/>
        </p:nvSpPr>
        <p:spPr>
          <a:xfrm>
            <a:off x="6339233" y="430637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8" name="Oval 207"/>
          <p:cNvSpPr/>
          <p:nvPr/>
        </p:nvSpPr>
        <p:spPr>
          <a:xfrm>
            <a:off x="6217939" y="455130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37403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19000" decel="17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ccel="19000" decel="17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ccel="19000" decel="1700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12000" decel="17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7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3100"/>
                                  </p:stCondLst>
                                  <p:iterate type="wd">
                                    <p:tmPct val="27083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7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28" fill="hold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autoRev="1" fill="hold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18" fill="hold">
                                          <p:stCondLst>
                                            <p:cond delay="138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2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7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22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1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8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6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8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8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2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8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2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4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2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7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6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3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9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4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2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7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28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70" grpId="0" animBg="1"/>
      <p:bldP spid="170" grpId="1" animBg="1"/>
      <p:bldP spid="171" grpId="0"/>
      <p:bldP spid="1034" grpId="0" animBg="1"/>
      <p:bldP spid="1034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710642" cy="471964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89" b="19212" l="32447" r="7322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13684" r="24804" b="80513"/>
          <a:stretch/>
        </p:blipFill>
        <p:spPr>
          <a:xfrm>
            <a:off x="-588436" y="21182"/>
            <a:ext cx="10320871" cy="1451540"/>
          </a:xfrm>
          <a:prstGeom prst="rect">
            <a:avLst/>
          </a:prstGeom>
          <a:effectLst>
            <a:outerShdw blurRad="127000" dist="38100" dir="13500000" algn="br" rotWithShape="0">
              <a:prstClr val="black">
                <a:alpha val="28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9525" y="211600"/>
            <a:ext cx="842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id-ID" sz="3200" b="1" i="1" dirty="0">
              <a:solidFill>
                <a:srgbClr val="97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9" name="Picture 2" descr="https://i.pinimg.com/564x/d7/81/15/d78115ba43e3477129f02a907cc34f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9122" y="754788"/>
            <a:ext cx="4029075" cy="56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Oval 159"/>
          <p:cNvSpPr/>
          <p:nvPr/>
        </p:nvSpPr>
        <p:spPr>
          <a:xfrm>
            <a:off x="247639" y="4611393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1" name="Oval 160"/>
          <p:cNvSpPr/>
          <p:nvPr/>
        </p:nvSpPr>
        <p:spPr>
          <a:xfrm>
            <a:off x="325854" y="4831041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2" name="Oval 161"/>
          <p:cNvSpPr/>
          <p:nvPr/>
        </p:nvSpPr>
        <p:spPr>
          <a:xfrm>
            <a:off x="541157" y="4648659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3" name="Oval 162"/>
          <p:cNvSpPr/>
          <p:nvPr/>
        </p:nvSpPr>
        <p:spPr>
          <a:xfrm>
            <a:off x="100389" y="4884430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4" name="Oval 163"/>
          <p:cNvSpPr/>
          <p:nvPr/>
        </p:nvSpPr>
        <p:spPr>
          <a:xfrm>
            <a:off x="101971" y="5125169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5" name="Oval 164"/>
          <p:cNvSpPr/>
          <p:nvPr/>
        </p:nvSpPr>
        <p:spPr>
          <a:xfrm>
            <a:off x="534134" y="516571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6" name="Oval 165"/>
          <p:cNvSpPr/>
          <p:nvPr/>
        </p:nvSpPr>
        <p:spPr>
          <a:xfrm>
            <a:off x="412840" y="541064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7" name="Oval 166"/>
          <p:cNvSpPr/>
          <p:nvPr/>
        </p:nvSpPr>
        <p:spPr>
          <a:xfrm>
            <a:off x="-235201" y="480771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8" name="Oval 167"/>
          <p:cNvSpPr/>
          <p:nvPr/>
        </p:nvSpPr>
        <p:spPr>
          <a:xfrm>
            <a:off x="673290" y="4928585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9" name="Oval 168"/>
          <p:cNvSpPr/>
          <p:nvPr/>
        </p:nvSpPr>
        <p:spPr>
          <a:xfrm>
            <a:off x="850599" y="5168236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0" name="Oval 169"/>
          <p:cNvSpPr/>
          <p:nvPr/>
        </p:nvSpPr>
        <p:spPr>
          <a:xfrm>
            <a:off x="-20369" y="5422665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1" name="Oval 170"/>
          <p:cNvSpPr/>
          <p:nvPr/>
        </p:nvSpPr>
        <p:spPr>
          <a:xfrm>
            <a:off x="794015" y="5428863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2" name="Oval 171"/>
          <p:cNvSpPr/>
          <p:nvPr/>
        </p:nvSpPr>
        <p:spPr>
          <a:xfrm>
            <a:off x="-278441" y="5108027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3" name="Oval 172"/>
          <p:cNvSpPr/>
          <p:nvPr/>
        </p:nvSpPr>
        <p:spPr>
          <a:xfrm>
            <a:off x="7459341" y="-156365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7537555" y="63284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7752859" y="-119099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7312090" y="116672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7313672" y="357412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7745836" y="397953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7624542" y="64289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6976501" y="3995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7884991" y="16082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8062301" y="40047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7191332" y="654907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8005717" y="661105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6888900" y="449695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8471656" y="-38527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8648966" y="-145618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8592382" y="11500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8914581" y="-385775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8072326" y="-102907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8211268" y="-302505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7971890" y="-33014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8894099" y="-90710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8405635" y="-48867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8284341" y="19607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E2C366BC-5165-4FED-9346-B71B0BC94A0B}"/>
              </a:ext>
            </a:extLst>
          </p:cNvPr>
          <p:cNvSpPr/>
          <p:nvPr/>
        </p:nvSpPr>
        <p:spPr>
          <a:xfrm>
            <a:off x="535615" y="1419622"/>
            <a:ext cx="8216551" cy="7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48DBD1B5-ADEF-425A-9828-3496E3F04C49}"/>
              </a:ext>
            </a:extLst>
          </p:cNvPr>
          <p:cNvSpPr/>
          <p:nvPr/>
        </p:nvSpPr>
        <p:spPr>
          <a:xfrm>
            <a:off x="547173" y="2255970"/>
            <a:ext cx="8216552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A357E43-964A-49AF-949E-2D1BEC459D7F}"/>
              </a:ext>
            </a:extLst>
          </p:cNvPr>
          <p:cNvSpPr/>
          <p:nvPr/>
        </p:nvSpPr>
        <p:spPr>
          <a:xfrm>
            <a:off x="541811" y="3092318"/>
            <a:ext cx="8216551" cy="864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7C4CCB77-8BB7-4125-954F-E5BF2D1FEC45}"/>
              </a:ext>
            </a:extLst>
          </p:cNvPr>
          <p:cNvSpPr/>
          <p:nvPr/>
        </p:nvSpPr>
        <p:spPr>
          <a:xfrm>
            <a:off x="555140" y="4072667"/>
            <a:ext cx="8219648" cy="86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7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5" dur="12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7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16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1" dur="12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3" dur="1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14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9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1" dur="14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3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7" dur="14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35" presetClass="emph" presetSubtype="0" repeatCount="4208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9" dur="12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1" dur="22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1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2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7" dur="11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18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3" dur="13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5" dur="18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7" dur="12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9" dur="18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1" dur="2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3" dur="14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9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1" dur="17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2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3" dur="16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5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6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7" dur="13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9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0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1" dur="13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3" dur="9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5" dur="14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7" dur="12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9" dur="17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1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2" fill="hold">
                          <p:stCondLst>
                            <p:cond delay="indefinite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500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7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53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0" dur="500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500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53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5" dur="500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500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0" grpId="0" animBg="1"/>
          <p:bldP spid="160" grpId="1" animBg="1"/>
          <p:bldP spid="161" grpId="0" animBg="1"/>
          <p:bldP spid="161" grpId="1" animBg="1"/>
          <p:bldP spid="162" grpId="0" animBg="1"/>
          <p:bldP spid="162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66" grpId="0" animBg="1"/>
          <p:bldP spid="166" grpId="1" animBg="1"/>
          <p:bldP spid="167" grpId="0" animBg="1"/>
          <p:bldP spid="167" grpId="1" animBg="1"/>
          <p:bldP spid="168" grpId="0" animBg="1"/>
          <p:bldP spid="168" grpId="1" animBg="1"/>
          <p:bldP spid="169" grpId="0" animBg="1"/>
          <p:bldP spid="169" grpId="1" animBg="1"/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7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5" dur="12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7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16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1" dur="12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3" dur="1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14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9" dur="11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1" dur="14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3" dur="12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35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7" dur="14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35" presetClass="emph" presetSubtype="0" repeatCount="4208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9" dur="12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1" dur="22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1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2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7" dur="11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18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3" dur="13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5" dur="18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7" dur="12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9" dur="18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1" dur="2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3" dur="14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9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1" dur="17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2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3" dur="16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5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6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7" dur="13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9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0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1" dur="13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3" dur="9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5" dur="14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7" dur="12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8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9" dur="17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1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2" fill="hold">
                          <p:stCondLst>
                            <p:cond delay="indefinite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500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7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53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0" dur="500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500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53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5" dur="500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500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0" grpId="0" animBg="1"/>
          <p:bldP spid="160" grpId="1" animBg="1"/>
          <p:bldP spid="161" grpId="0" animBg="1"/>
          <p:bldP spid="161" grpId="1" animBg="1"/>
          <p:bldP spid="162" grpId="0" animBg="1"/>
          <p:bldP spid="162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66" grpId="0" animBg="1"/>
          <p:bldP spid="166" grpId="1" animBg="1"/>
          <p:bldP spid="167" grpId="0" animBg="1"/>
          <p:bldP spid="167" grpId="1" animBg="1"/>
          <p:bldP spid="168" grpId="0" animBg="1"/>
          <p:bldP spid="168" grpId="1" animBg="1"/>
          <p:bldP spid="169" grpId="0" animBg="1"/>
          <p:bldP spid="169" grpId="1" animBg="1"/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3374" y="307179"/>
            <a:ext cx="9040626" cy="471964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89" b="19212" l="32447" r="7322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13684" r="24804" b="80513"/>
          <a:stretch/>
        </p:blipFill>
        <p:spPr>
          <a:xfrm>
            <a:off x="-588436" y="-130722"/>
            <a:ext cx="11425132" cy="1118296"/>
          </a:xfrm>
          <a:prstGeom prst="rect">
            <a:avLst/>
          </a:prstGeom>
          <a:effectLst>
            <a:outerShdw blurRad="127000" dist="38100" dir="13500000" algn="br" rotWithShape="0">
              <a:prstClr val="black">
                <a:alpha val="28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3681" y="187185"/>
            <a:ext cx="908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Đ,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b="1" i="1" dirty="0" err="1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b="1" i="1" dirty="0">
                <a:solidFill>
                  <a:srgbClr val="976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id-ID" sz="2800" b="1" i="1" dirty="0">
              <a:solidFill>
                <a:srgbClr val="9762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9" name="Picture 2" descr="https://i.pinimg.com/564x/d7/81/15/d78115ba43e3477129f02a907cc34f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9122" y="754788"/>
            <a:ext cx="4029075" cy="56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Oval 172"/>
          <p:cNvSpPr/>
          <p:nvPr/>
        </p:nvSpPr>
        <p:spPr>
          <a:xfrm>
            <a:off x="7459341" y="-295184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7537555" y="-75535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7752859" y="-257918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7312090" y="-2214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7313672" y="218593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7745836" y="259134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7624542" y="504071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6976501" y="-98867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7884991" y="22008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8062301" y="261660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7191332" y="516088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8005717" y="52228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6888900" y="310876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8471656" y="-524089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8648966" y="-284437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8592382" y="-23810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8914581" y="-524594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8072326" y="-241726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8211268" y="-441324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7971890" y="-468966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8894099" y="-229529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8405635" y="-187686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8284341" y="57251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BAC5090-61AB-44A4-A66B-C07FCB55E82A}"/>
              </a:ext>
            </a:extLst>
          </p:cNvPr>
          <p:cNvSpPr/>
          <p:nvPr/>
        </p:nvSpPr>
        <p:spPr>
          <a:xfrm>
            <a:off x="746502" y="782223"/>
            <a:ext cx="8264177" cy="997439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đê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D6DDFF-CA86-47EF-AB91-C12DFB1BCB20}"/>
              </a:ext>
            </a:extLst>
          </p:cNvPr>
          <p:cNvSpPr/>
          <p:nvPr/>
        </p:nvSpPr>
        <p:spPr>
          <a:xfrm>
            <a:off x="746502" y="1862343"/>
            <a:ext cx="8264177" cy="997439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6200" algn="l"/>
              </a:tabLst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B891A05-39E4-4ED9-800D-FD91885A0B5F}"/>
              </a:ext>
            </a:extLst>
          </p:cNvPr>
          <p:cNvSpPr/>
          <p:nvPr/>
        </p:nvSpPr>
        <p:spPr>
          <a:xfrm>
            <a:off x="746501" y="2942463"/>
            <a:ext cx="8264178" cy="997439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lễ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8EF96FC-3729-48D1-8AEA-C4EECE785DE6}"/>
              </a:ext>
            </a:extLst>
          </p:cNvPr>
          <p:cNvSpPr/>
          <p:nvPr/>
        </p:nvSpPr>
        <p:spPr>
          <a:xfrm>
            <a:off x="746505" y="4022583"/>
            <a:ext cx="8264178" cy="99743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Lễ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núi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lễ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35CBC65-CA90-4775-9113-10572817CED4}"/>
              </a:ext>
            </a:extLst>
          </p:cNvPr>
          <p:cNvSpPr/>
          <p:nvPr/>
        </p:nvSpPr>
        <p:spPr>
          <a:xfrm>
            <a:off x="176108" y="1007523"/>
            <a:ext cx="540000" cy="5400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62D795-CF3E-4C7B-9AA1-4174D404CD49}"/>
              </a:ext>
            </a:extLst>
          </p:cNvPr>
          <p:cNvSpPr/>
          <p:nvPr/>
        </p:nvSpPr>
        <p:spPr>
          <a:xfrm>
            <a:off x="179512" y="2082223"/>
            <a:ext cx="540000" cy="5400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36D5F30-65A7-452E-B27A-A200D986073C}"/>
              </a:ext>
            </a:extLst>
          </p:cNvPr>
          <p:cNvSpPr/>
          <p:nvPr/>
        </p:nvSpPr>
        <p:spPr>
          <a:xfrm>
            <a:off x="179512" y="3104466"/>
            <a:ext cx="540000" cy="5400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100DB3-A931-47FA-AEDD-274BC6A02B41}"/>
              </a:ext>
            </a:extLst>
          </p:cNvPr>
          <p:cNvSpPr/>
          <p:nvPr/>
        </p:nvSpPr>
        <p:spPr>
          <a:xfrm>
            <a:off x="179512" y="4184586"/>
            <a:ext cx="540000" cy="5400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65BCCF9-CA30-46F3-A0CC-9C7ED40B5EDE}"/>
              </a:ext>
            </a:extLst>
          </p:cNvPr>
          <p:cNvSpPr txBox="1"/>
          <p:nvPr/>
        </p:nvSpPr>
        <p:spPr>
          <a:xfrm>
            <a:off x="227509" y="978863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21CD01B-EDE0-449D-8546-D7276B90DF98}"/>
              </a:ext>
            </a:extLst>
          </p:cNvPr>
          <p:cNvSpPr txBox="1"/>
          <p:nvPr/>
        </p:nvSpPr>
        <p:spPr>
          <a:xfrm>
            <a:off x="240438" y="415592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A70B2B5-F879-4046-892D-4CB0B801B8AE}"/>
              </a:ext>
            </a:extLst>
          </p:cNvPr>
          <p:cNvSpPr txBox="1"/>
          <p:nvPr/>
        </p:nvSpPr>
        <p:spPr>
          <a:xfrm>
            <a:off x="249963" y="208111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96E5396-5070-4A63-A7DB-FF1A7B3210FB}"/>
              </a:ext>
            </a:extLst>
          </p:cNvPr>
          <p:cNvSpPr txBox="1"/>
          <p:nvPr/>
        </p:nvSpPr>
        <p:spPr>
          <a:xfrm>
            <a:off x="240438" y="307580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7390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22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2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1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8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2" dur="13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4" dur="18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6" dur="12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18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0" dur="2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2" dur="14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8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0" dur="17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2" dur="16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4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6" dur="13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0" dur="13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9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4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2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17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5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22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2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1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8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2" dur="13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4" dur="18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6" dur="12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18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0" dur="2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2" dur="14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8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0" dur="17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2" dur="16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4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6" dur="13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3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0" dur="13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9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4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2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17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5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54901" y="375760"/>
            <a:ext cx="8150801" cy="4328829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72414" y="419617"/>
            <a:ext cx="8146439" cy="4277576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22225">
                  <a:solidFill>
                    <a:srgbClr val="F8F5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0" name="Picture 209">
            <a:extLst>
              <a:ext uri="{FF2B5EF4-FFF2-40B4-BE49-F238E27FC236}">
                <a16:creationId xmlns:a16="http://schemas.microsoft.com/office/drawing/2014/main" id="{D57DCDF7-F755-481A-A973-88E6A95ED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07" y="3744473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FAD21311-CBAE-41D0-AAD6-AE3E4C44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6930" l="1481" r="99259">
                        <a14:foregroundMark x1="1235" y1="14912" x2="18765" y2="26316"/>
                        <a14:foregroundMark x1="18765" y1="26316" x2="43704" y2="22807"/>
                        <a14:foregroundMark x1="43704" y1="22807" x2="95309" y2="30263"/>
                        <a14:foregroundMark x1="95309" y1="30263" x2="96049" y2="57456"/>
                        <a14:foregroundMark x1="96049" y1="57456" x2="68642" y2="79825"/>
                        <a14:foregroundMark x1="68642" y1="79825" x2="28148" y2="88158"/>
                        <a14:foregroundMark x1="28148" y1="88158" x2="25926" y2="85088"/>
                        <a14:foregroundMark x1="2963" y1="31140" x2="3210" y2="57018"/>
                        <a14:foregroundMark x1="3210" y1="57018" x2="18765" y2="89474"/>
                        <a14:foregroundMark x1="18765" y1="89474" x2="65679" y2="92544"/>
                        <a14:foregroundMark x1="65679" y1="92544" x2="82963" y2="91228"/>
                        <a14:foregroundMark x1="82963" y1="91228" x2="98765" y2="70614"/>
                        <a14:foregroundMark x1="98765" y1="70614" x2="99012" y2="26754"/>
                        <a14:foregroundMark x1="4691" y1="21491" x2="247" y2="65789"/>
                        <a14:foregroundMark x1="247" y1="65789" x2="40741" y2="97368"/>
                        <a14:foregroundMark x1="40741" y1="97368" x2="99259" y2="97368"/>
                        <a14:foregroundMark x1="1975" y1="8772" x2="2716" y2="64912"/>
                        <a14:foregroundMark x1="9383" y1="12719" x2="25926" y2="34211"/>
                        <a14:foregroundMark x1="27407" y1="17105" x2="37531" y2="32895"/>
                        <a14:foregroundMark x1="39012" y1="11842" x2="48395" y2="28947"/>
                        <a14:foregroundMark x1="23457" y1="7895" x2="35062" y2="30263"/>
                        <a14:foregroundMark x1="32593" y1="13158" x2="41481" y2="31140"/>
                        <a14:foregroundMark x1="46914" y1="14912" x2="65679" y2="38158"/>
                        <a14:foregroundMark x1="61975" y1="18860" x2="73333" y2="40351"/>
                        <a14:foregroundMark x1="69136" y1="13158" x2="75556" y2="48246"/>
                        <a14:foregroundMark x1="77037" y1="11842" x2="82222" y2="43421"/>
                        <a14:foregroundMark x1="86914" y1="12719" x2="94074" y2="39474"/>
                        <a14:foregroundMark x1="91852" y1="11842" x2="99259" y2="37281"/>
                        <a14:foregroundMark x1="98272" y1="13596" x2="98519" y2="1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85" y="3209991"/>
            <a:ext cx="2893219" cy="16287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89617" l="7029" r="95687">
                        <a14:foregroundMark x1="7348" y1="47444" x2="10543" y2="47923"/>
                        <a14:foregroundMark x1="37540" y1="7668" x2="42812" y2="14058"/>
                        <a14:foregroundMark x1="56550" y1="7188" x2="57668" y2="6709"/>
                        <a14:foregroundMark x1="34824" y1="5591" x2="38498" y2="8307"/>
                        <a14:foregroundMark x1="92492" y1="36262" x2="85144" y2="36901"/>
                        <a14:foregroundMark x1="95208" y1="35304" x2="95208" y2="35304"/>
                        <a14:foregroundMark x1="95687" y1="52716" x2="95687" y2="5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5" r="-2296"/>
          <a:stretch/>
        </p:blipFill>
        <p:spPr>
          <a:xfrm>
            <a:off x="7344786" y="-137433"/>
            <a:ext cx="1884181" cy="181777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sp>
        <p:nvSpPr>
          <p:cNvPr id="1028" name="Rectangle 1027"/>
          <p:cNvSpPr/>
          <p:nvPr/>
        </p:nvSpPr>
        <p:spPr>
          <a:xfrm>
            <a:off x="-184300" y="-112554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3" name="Rectangle 1027"/>
          <p:cNvSpPr/>
          <p:nvPr/>
        </p:nvSpPr>
        <p:spPr>
          <a:xfrm>
            <a:off x="-293181" y="-238320"/>
            <a:ext cx="3342680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>
            <a:solidFill>
              <a:srgbClr val="97623B"/>
            </a:solidFill>
          </a:ln>
          <a:effectLst>
            <a:outerShdw blurRad="254000" dist="88900" dir="2520000" algn="l" rotWithShape="0">
              <a:schemeClr val="bg2">
                <a:lumMod val="10000"/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4" name="Rectangle 1027"/>
          <p:cNvSpPr/>
          <p:nvPr/>
        </p:nvSpPr>
        <p:spPr>
          <a:xfrm flipH="1" flipV="1">
            <a:off x="6120872" y="2815966"/>
            <a:ext cx="3294323" cy="2574534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5" name="Rectangle 1027"/>
          <p:cNvSpPr/>
          <p:nvPr/>
        </p:nvSpPr>
        <p:spPr>
          <a:xfrm flipH="1" flipV="1">
            <a:off x="6345906" y="2930268"/>
            <a:ext cx="3069289" cy="2510639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030" name="Picture 10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8524"/>
          <a:stretch/>
        </p:blipFill>
        <p:spPr>
          <a:xfrm>
            <a:off x="-175398" y="3258776"/>
            <a:ext cx="1426472" cy="2309916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728" y="3303190"/>
            <a:ext cx="1660646" cy="2230661"/>
          </a:xfrm>
          <a:prstGeom prst="rect">
            <a:avLst/>
          </a:prstGeom>
          <a:effectLst>
            <a:outerShdw blurRad="177800" dist="38100" sx="103000" sy="103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67" y="3345321"/>
            <a:ext cx="1589121" cy="2134588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70" name="Rectangle 1027"/>
          <p:cNvSpPr/>
          <p:nvPr/>
        </p:nvSpPr>
        <p:spPr>
          <a:xfrm flipH="1" flipV="1">
            <a:off x="6517920" y="2647865"/>
            <a:ext cx="3011573" cy="2907341"/>
          </a:xfrm>
          <a:custGeom>
            <a:avLst/>
            <a:gdLst>
              <a:gd name="connsiteX0" fmla="*/ 0 w 2841194"/>
              <a:gd name="connsiteY0" fmla="*/ 0 h 2135939"/>
              <a:gd name="connsiteX1" fmla="*/ 2841194 w 2841194"/>
              <a:gd name="connsiteY1" fmla="*/ 0 h 2135939"/>
              <a:gd name="connsiteX2" fmla="*/ 2841194 w 2841194"/>
              <a:gd name="connsiteY2" fmla="*/ 2135939 h 2135939"/>
              <a:gd name="connsiteX3" fmla="*/ 0 w 2841194"/>
              <a:gd name="connsiteY3" fmla="*/ 2135939 h 2135939"/>
              <a:gd name="connsiteX4" fmla="*/ 0 w 2841194"/>
              <a:gd name="connsiteY4" fmla="*/ 0 h 2135939"/>
              <a:gd name="connsiteX0" fmla="*/ 0 w 3161234"/>
              <a:gd name="connsiteY0" fmla="*/ 777240 h 2913179"/>
              <a:gd name="connsiteX1" fmla="*/ 3161234 w 3161234"/>
              <a:gd name="connsiteY1" fmla="*/ 0 h 2913179"/>
              <a:gd name="connsiteX2" fmla="*/ 2841194 w 3161234"/>
              <a:gd name="connsiteY2" fmla="*/ 2913179 h 2913179"/>
              <a:gd name="connsiteX3" fmla="*/ 0 w 3161234"/>
              <a:gd name="connsiteY3" fmla="*/ 2913179 h 2913179"/>
              <a:gd name="connsiteX4" fmla="*/ 0 w 3161234"/>
              <a:gd name="connsiteY4" fmla="*/ 777240 h 2913179"/>
              <a:gd name="connsiteX0" fmla="*/ 0 w 3760834"/>
              <a:gd name="connsiteY0" fmla="*/ 777240 h 2913179"/>
              <a:gd name="connsiteX1" fmla="*/ 3161234 w 3760834"/>
              <a:gd name="connsiteY1" fmla="*/ 0 h 2913179"/>
              <a:gd name="connsiteX2" fmla="*/ 2841194 w 3760834"/>
              <a:gd name="connsiteY2" fmla="*/ 2913179 h 2913179"/>
              <a:gd name="connsiteX3" fmla="*/ 0 w 3760834"/>
              <a:gd name="connsiteY3" fmla="*/ 2913179 h 2913179"/>
              <a:gd name="connsiteX4" fmla="*/ 0 w 3760834"/>
              <a:gd name="connsiteY4" fmla="*/ 777240 h 2913179"/>
              <a:gd name="connsiteX0" fmla="*/ 0 w 3706491"/>
              <a:gd name="connsiteY0" fmla="*/ 777240 h 2913179"/>
              <a:gd name="connsiteX1" fmla="*/ 3161234 w 3706491"/>
              <a:gd name="connsiteY1" fmla="*/ 0 h 2913179"/>
              <a:gd name="connsiteX2" fmla="*/ 2566874 w 3706491"/>
              <a:gd name="connsiteY2" fmla="*/ 2295959 h 2913179"/>
              <a:gd name="connsiteX3" fmla="*/ 0 w 3706491"/>
              <a:gd name="connsiteY3" fmla="*/ 2913179 h 2913179"/>
              <a:gd name="connsiteX4" fmla="*/ 0 w 3706491"/>
              <a:gd name="connsiteY4" fmla="*/ 777240 h 2913179"/>
              <a:gd name="connsiteX0" fmla="*/ 0 w 3702840"/>
              <a:gd name="connsiteY0" fmla="*/ 777240 h 2913179"/>
              <a:gd name="connsiteX1" fmla="*/ 3161234 w 3702840"/>
              <a:gd name="connsiteY1" fmla="*/ 0 h 2913179"/>
              <a:gd name="connsiteX2" fmla="*/ 2566874 w 3702840"/>
              <a:gd name="connsiteY2" fmla="*/ 2295959 h 2913179"/>
              <a:gd name="connsiteX3" fmla="*/ 0 w 3702840"/>
              <a:gd name="connsiteY3" fmla="*/ 2913179 h 2913179"/>
              <a:gd name="connsiteX4" fmla="*/ 0 w 3702840"/>
              <a:gd name="connsiteY4" fmla="*/ 777240 h 2913179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702840"/>
              <a:gd name="connsiteY0" fmla="*/ 777240 h 3069188"/>
              <a:gd name="connsiteX1" fmla="*/ 3161234 w 3702840"/>
              <a:gd name="connsiteY1" fmla="*/ 0 h 3069188"/>
              <a:gd name="connsiteX2" fmla="*/ 2566874 w 3702840"/>
              <a:gd name="connsiteY2" fmla="*/ 2295959 h 3069188"/>
              <a:gd name="connsiteX3" fmla="*/ 0 w 3702840"/>
              <a:gd name="connsiteY3" fmla="*/ 2913179 h 3069188"/>
              <a:gd name="connsiteX4" fmla="*/ 0 w 3702840"/>
              <a:gd name="connsiteY4" fmla="*/ 777240 h 3069188"/>
              <a:gd name="connsiteX0" fmla="*/ 0 w 3678379"/>
              <a:gd name="connsiteY0" fmla="*/ 777240 h 3069188"/>
              <a:gd name="connsiteX1" fmla="*/ 3161234 w 3678379"/>
              <a:gd name="connsiteY1" fmla="*/ 0 h 3069188"/>
              <a:gd name="connsiteX2" fmla="*/ 2566874 w 3678379"/>
              <a:gd name="connsiteY2" fmla="*/ 2295959 h 3069188"/>
              <a:gd name="connsiteX3" fmla="*/ 0 w 3678379"/>
              <a:gd name="connsiteY3" fmla="*/ 2913179 h 3069188"/>
              <a:gd name="connsiteX4" fmla="*/ 0 w 3678379"/>
              <a:gd name="connsiteY4" fmla="*/ 777240 h 3069188"/>
              <a:gd name="connsiteX0" fmla="*/ 0 w 3591323"/>
              <a:gd name="connsiteY0" fmla="*/ 777240 h 3069188"/>
              <a:gd name="connsiteX1" fmla="*/ 3161234 w 3591323"/>
              <a:gd name="connsiteY1" fmla="*/ 0 h 3069188"/>
              <a:gd name="connsiteX2" fmla="*/ 2566874 w 3591323"/>
              <a:gd name="connsiteY2" fmla="*/ 2295959 h 3069188"/>
              <a:gd name="connsiteX3" fmla="*/ 0 w 3591323"/>
              <a:gd name="connsiteY3" fmla="*/ 2913179 h 3069188"/>
              <a:gd name="connsiteX4" fmla="*/ 0 w 3591323"/>
              <a:gd name="connsiteY4" fmla="*/ 777240 h 3069188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591323"/>
              <a:gd name="connsiteY0" fmla="*/ 777240 h 4033319"/>
              <a:gd name="connsiteX1" fmla="*/ 3161234 w 3591323"/>
              <a:gd name="connsiteY1" fmla="*/ 0 h 4033319"/>
              <a:gd name="connsiteX2" fmla="*/ 2566874 w 3591323"/>
              <a:gd name="connsiteY2" fmla="*/ 2295959 h 4033319"/>
              <a:gd name="connsiteX3" fmla="*/ 0 w 3591323"/>
              <a:gd name="connsiteY3" fmla="*/ 4033319 h 4033319"/>
              <a:gd name="connsiteX4" fmla="*/ 0 w 3591323"/>
              <a:gd name="connsiteY4" fmla="*/ 777240 h 4033319"/>
              <a:gd name="connsiteX0" fmla="*/ 0 w 3610704"/>
              <a:gd name="connsiteY0" fmla="*/ 45720 h 3301799"/>
              <a:gd name="connsiteX1" fmla="*/ 3184094 w 3610704"/>
              <a:gd name="connsiteY1" fmla="*/ 0 h 3301799"/>
              <a:gd name="connsiteX2" fmla="*/ 2566874 w 3610704"/>
              <a:gd name="connsiteY2" fmla="*/ 1564439 h 3301799"/>
              <a:gd name="connsiteX3" fmla="*/ 0 w 3610704"/>
              <a:gd name="connsiteY3" fmla="*/ 3301799 h 3301799"/>
              <a:gd name="connsiteX4" fmla="*/ 0 w 3610704"/>
              <a:gd name="connsiteY4" fmla="*/ 45720 h 3301799"/>
              <a:gd name="connsiteX0" fmla="*/ 0 w 3335657"/>
              <a:gd name="connsiteY0" fmla="*/ 45720 h 3301799"/>
              <a:gd name="connsiteX1" fmla="*/ 3184094 w 3335657"/>
              <a:gd name="connsiteY1" fmla="*/ 0 h 3301799"/>
              <a:gd name="connsiteX2" fmla="*/ 2566874 w 3335657"/>
              <a:gd name="connsiteY2" fmla="*/ 1564439 h 3301799"/>
              <a:gd name="connsiteX3" fmla="*/ 0 w 3335657"/>
              <a:gd name="connsiteY3" fmla="*/ 3301799 h 3301799"/>
              <a:gd name="connsiteX4" fmla="*/ 0 w 3335657"/>
              <a:gd name="connsiteY4" fmla="*/ 45720 h 3301799"/>
              <a:gd name="connsiteX0" fmla="*/ 0 w 3846651"/>
              <a:gd name="connsiteY0" fmla="*/ 91440 h 3347519"/>
              <a:gd name="connsiteX1" fmla="*/ 3732734 w 3846651"/>
              <a:gd name="connsiteY1" fmla="*/ 0 h 3347519"/>
              <a:gd name="connsiteX2" fmla="*/ 2566874 w 3846651"/>
              <a:gd name="connsiteY2" fmla="*/ 1610159 h 3347519"/>
              <a:gd name="connsiteX3" fmla="*/ 0 w 3846651"/>
              <a:gd name="connsiteY3" fmla="*/ 3347519 h 3347519"/>
              <a:gd name="connsiteX4" fmla="*/ 0 w 3846651"/>
              <a:gd name="connsiteY4" fmla="*/ 91440 h 33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651" h="3347519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F8F5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1" name="TextBox 170"/>
          <p:cNvSpPr txBox="1"/>
          <p:nvPr/>
        </p:nvSpPr>
        <p:spPr>
          <a:xfrm>
            <a:off x="718906" y="1919964"/>
            <a:ext cx="720261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Khám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SVN-Nexa Rush Slab Black Shadow" panose="020B0606040200020203" pitchFamily="34" charset="0"/>
              </a:rPr>
              <a:t>phá</a:t>
            </a:r>
            <a:endParaRPr lang="id-ID" sz="8000" dirty="0">
              <a:solidFill>
                <a:schemeClr val="accent2">
                  <a:lumMod val="50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2964301" y="517670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4" name="Oval 173"/>
          <p:cNvSpPr/>
          <p:nvPr/>
        </p:nvSpPr>
        <p:spPr>
          <a:xfrm>
            <a:off x="3042515" y="737318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5" name="Oval 174"/>
          <p:cNvSpPr/>
          <p:nvPr/>
        </p:nvSpPr>
        <p:spPr>
          <a:xfrm>
            <a:off x="3257819" y="554936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6" name="Oval 175"/>
          <p:cNvSpPr/>
          <p:nvPr/>
        </p:nvSpPr>
        <p:spPr>
          <a:xfrm>
            <a:off x="2817050" y="790707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7" name="Oval 176"/>
          <p:cNvSpPr/>
          <p:nvPr/>
        </p:nvSpPr>
        <p:spPr>
          <a:xfrm>
            <a:off x="2818632" y="1031446"/>
            <a:ext cx="200077" cy="200077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8" name="Oval 177"/>
          <p:cNvSpPr/>
          <p:nvPr/>
        </p:nvSpPr>
        <p:spPr>
          <a:xfrm>
            <a:off x="3250796" y="1071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9" name="Oval 178"/>
          <p:cNvSpPr/>
          <p:nvPr/>
        </p:nvSpPr>
        <p:spPr>
          <a:xfrm>
            <a:off x="3129502" y="1316924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0" name="Oval 179"/>
          <p:cNvSpPr/>
          <p:nvPr/>
        </p:nvSpPr>
        <p:spPr>
          <a:xfrm>
            <a:off x="2481461" y="713987"/>
            <a:ext cx="96099" cy="96099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1" name="Oval 180"/>
          <p:cNvSpPr/>
          <p:nvPr/>
        </p:nvSpPr>
        <p:spPr>
          <a:xfrm>
            <a:off x="3389951" y="834862"/>
            <a:ext cx="52142" cy="52142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2" name="Oval 181"/>
          <p:cNvSpPr/>
          <p:nvPr/>
        </p:nvSpPr>
        <p:spPr>
          <a:xfrm>
            <a:off x="3567261" y="1074513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3" name="Oval 182"/>
          <p:cNvSpPr/>
          <p:nvPr/>
        </p:nvSpPr>
        <p:spPr>
          <a:xfrm>
            <a:off x="2696292" y="1328942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4" name="Oval 183"/>
          <p:cNvSpPr/>
          <p:nvPr/>
        </p:nvSpPr>
        <p:spPr>
          <a:xfrm>
            <a:off x="3510677" y="1335140"/>
            <a:ext cx="34561" cy="34561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5" name="Oval 184"/>
          <p:cNvSpPr/>
          <p:nvPr/>
        </p:nvSpPr>
        <p:spPr>
          <a:xfrm>
            <a:off x="2438221" y="1014304"/>
            <a:ext cx="135650" cy="135650"/>
          </a:xfrm>
          <a:prstGeom prst="ellipse">
            <a:avLst/>
          </a:prstGeom>
          <a:solidFill>
            <a:srgbClr val="BD835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6" name="Oval 185"/>
          <p:cNvSpPr/>
          <p:nvPr/>
        </p:nvSpPr>
        <p:spPr>
          <a:xfrm>
            <a:off x="5392938" y="419887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7" name="Oval 186"/>
          <p:cNvSpPr/>
          <p:nvPr/>
        </p:nvSpPr>
        <p:spPr>
          <a:xfrm>
            <a:off x="5471152" y="4418521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8" name="Oval 187"/>
          <p:cNvSpPr/>
          <p:nvPr/>
        </p:nvSpPr>
        <p:spPr>
          <a:xfrm>
            <a:off x="5686456" y="4236138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Oval 188"/>
          <p:cNvSpPr/>
          <p:nvPr/>
        </p:nvSpPr>
        <p:spPr>
          <a:xfrm>
            <a:off x="5245687" y="4471909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0" name="Oval 189"/>
          <p:cNvSpPr/>
          <p:nvPr/>
        </p:nvSpPr>
        <p:spPr>
          <a:xfrm>
            <a:off x="5247270" y="4712649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1" name="Oval 190"/>
          <p:cNvSpPr/>
          <p:nvPr/>
        </p:nvSpPr>
        <p:spPr>
          <a:xfrm>
            <a:off x="5679433" y="475319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2" name="Oval 191"/>
          <p:cNvSpPr/>
          <p:nvPr/>
        </p:nvSpPr>
        <p:spPr>
          <a:xfrm>
            <a:off x="5558139" y="499812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3" name="Oval 192"/>
          <p:cNvSpPr/>
          <p:nvPr/>
        </p:nvSpPr>
        <p:spPr>
          <a:xfrm>
            <a:off x="4910098" y="4395189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4" name="Oval 193"/>
          <p:cNvSpPr/>
          <p:nvPr/>
        </p:nvSpPr>
        <p:spPr>
          <a:xfrm>
            <a:off x="5818588" y="4516064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5" name="Oval 194"/>
          <p:cNvSpPr/>
          <p:nvPr/>
        </p:nvSpPr>
        <p:spPr>
          <a:xfrm>
            <a:off x="5995898" y="475571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6" name="Oval 195"/>
          <p:cNvSpPr/>
          <p:nvPr/>
        </p:nvSpPr>
        <p:spPr>
          <a:xfrm>
            <a:off x="5124930" y="5010144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7" name="Oval 196"/>
          <p:cNvSpPr/>
          <p:nvPr/>
        </p:nvSpPr>
        <p:spPr>
          <a:xfrm>
            <a:off x="5939314" y="5016342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8" name="Oval 197"/>
          <p:cNvSpPr/>
          <p:nvPr/>
        </p:nvSpPr>
        <p:spPr>
          <a:xfrm>
            <a:off x="4822498" y="4804932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99" name="Oval 198"/>
          <p:cNvSpPr/>
          <p:nvPr/>
        </p:nvSpPr>
        <p:spPr>
          <a:xfrm>
            <a:off x="6405253" y="396996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0" name="Oval 199"/>
          <p:cNvSpPr/>
          <p:nvPr/>
        </p:nvSpPr>
        <p:spPr>
          <a:xfrm>
            <a:off x="6582563" y="4209619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1" name="Oval 200"/>
          <p:cNvSpPr/>
          <p:nvPr/>
        </p:nvSpPr>
        <p:spPr>
          <a:xfrm>
            <a:off x="6525979" y="4470246"/>
            <a:ext cx="34561" cy="34561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2" name="Oval 201"/>
          <p:cNvSpPr/>
          <p:nvPr/>
        </p:nvSpPr>
        <p:spPr>
          <a:xfrm>
            <a:off x="6848178" y="396946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3" name="Oval 202"/>
          <p:cNvSpPr/>
          <p:nvPr/>
        </p:nvSpPr>
        <p:spPr>
          <a:xfrm>
            <a:off x="6005923" y="4252330"/>
            <a:ext cx="135650" cy="135650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4" name="Oval 203"/>
          <p:cNvSpPr/>
          <p:nvPr/>
        </p:nvSpPr>
        <p:spPr>
          <a:xfrm>
            <a:off x="6144866" y="4052732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5" name="Oval 204"/>
          <p:cNvSpPr/>
          <p:nvPr/>
        </p:nvSpPr>
        <p:spPr>
          <a:xfrm>
            <a:off x="5905487" y="4025090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6" name="Oval 205"/>
          <p:cNvSpPr/>
          <p:nvPr/>
        </p:nvSpPr>
        <p:spPr>
          <a:xfrm>
            <a:off x="6827697" y="4264527"/>
            <a:ext cx="200077" cy="200077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7" name="Oval 206"/>
          <p:cNvSpPr/>
          <p:nvPr/>
        </p:nvSpPr>
        <p:spPr>
          <a:xfrm>
            <a:off x="6339233" y="4306370"/>
            <a:ext cx="96099" cy="96099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8" name="Oval 207"/>
          <p:cNvSpPr/>
          <p:nvPr/>
        </p:nvSpPr>
        <p:spPr>
          <a:xfrm>
            <a:off x="6217939" y="4551307"/>
            <a:ext cx="52142" cy="52142"/>
          </a:xfrm>
          <a:prstGeom prst="ellipse">
            <a:avLst/>
          </a:prstGeom>
          <a:solidFill>
            <a:srgbClr val="BD835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-8166" b="-2294"/>
          <a:stretch/>
        </p:blipFill>
        <p:spPr>
          <a:xfrm>
            <a:off x="5094952" y="-681710"/>
            <a:ext cx="2811267" cy="2656648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75" r="97500">
                        <a14:foregroundMark x1="85875" y1="17625" x2="85875" y2="17625"/>
                        <a14:foregroundMark x1="87625" y1="20250" x2="91500" y2="24500"/>
                        <a14:foregroundMark x1="92375" y1="34875" x2="93125" y2="42125"/>
                        <a14:foregroundMark x1="96125" y1="37875" x2="97500" y2="37875"/>
                        <a14:foregroundMark x1="7750" y1="47250" x2="11625" y2="50250"/>
                        <a14:foregroundMark x1="6000" y1="63625" x2="5625" y2="63625"/>
                        <a14:foregroundMark x1="3875" y1="46000" x2="7250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" r="-2235"/>
          <a:stretch/>
        </p:blipFill>
        <p:spPr>
          <a:xfrm>
            <a:off x="6197715" y="91716"/>
            <a:ext cx="2294142" cy="2241195"/>
          </a:xfrm>
          <a:prstGeom prst="rect">
            <a:avLst/>
          </a:prstGeom>
          <a:effectLst>
            <a:outerShdw blurRad="177800" dist="88900" dir="1260000" sx="101000" sy="101000" algn="l" rotWithShape="0">
              <a:prstClr val="black">
                <a:alpha val="56000"/>
              </a:prstClr>
            </a:outerShdw>
          </a:effec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CD4C53C0-932A-4E15-A81B-8DB90EFEBE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8991" y="-16183"/>
            <a:ext cx="1589121" cy="1586450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E0A95EBA-71B5-4568-9998-24C8D53D0A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3005">
            <a:off x="7029473" y="3196592"/>
            <a:ext cx="1730287" cy="1730287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EC0D83F1-08C0-4041-A25C-930D2D09EC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4" b="91797" l="3824" r="97206">
                        <a14:foregroundMark x1="10882" y1="41016" x2="3971" y2="45313"/>
                        <a14:foregroundMark x1="6769" y1="63672" x2="7941" y2="70313"/>
                        <a14:foregroundMark x1="6080" y1="59766" x2="6769" y2="63672"/>
                        <a14:foregroundMark x1="6011" y1="59375" x2="6080" y2="59766"/>
                        <a14:foregroundMark x1="5735" y1="57813" x2="6011" y2="59375"/>
                        <a14:foregroundMark x1="4076" y1="63672" x2="3824" y2="68359"/>
                        <a14:foregroundMark x1="4286" y1="59766" x2="4076" y2="63672"/>
                        <a14:foregroundMark x1="4307" y1="59375" x2="4286" y2="59766"/>
                        <a14:foregroundMark x1="4391" y1="57813" x2="4307" y2="59375"/>
                        <a14:foregroundMark x1="4412" y1="57422" x2="4391" y2="57813"/>
                        <a14:foregroundMark x1="4433" y1="57031" x2="4412" y2="57422"/>
                        <a14:foregroundMark x1="4559" y1="54688" x2="4433" y2="57031"/>
                        <a14:foregroundMark x1="86029" y1="35547" x2="93676" y2="33203"/>
                        <a14:foregroundMark x1="89853" y1="62891" x2="96176" y2="68750"/>
                        <a14:foregroundMark x1="97206" y1="26172" x2="97206" y2="26172"/>
                        <a14:foregroundMark x1="52647" y1="91797" x2="52647" y2="91797"/>
                        <a14:foregroundMark x1="46324" y1="8984" x2="46324" y2="8984"/>
                        <a14:backgroundMark x1="5588" y1="63672" x2="5588" y2="63672"/>
                        <a14:backgroundMark x1="5294" y1="59375" x2="5294" y2="59375"/>
                        <a14:backgroundMark x1="5294" y1="57813" x2="5294" y2="57813"/>
                        <a14:backgroundMark x1="5294" y1="59766" x2="5294" y2="59766"/>
                        <a14:backgroundMark x1="5441" y1="59375" x2="5441" y2="59375"/>
                        <a14:backgroundMark x1="5441" y1="57813" x2="5441" y2="57813"/>
                        <a14:backgroundMark x1="5294" y1="57422" x2="5294" y2="57422"/>
                        <a14:backgroundMark x1="5000" y1="57031" x2="5000" y2="57031"/>
                        <a14:backgroundMark x1="5882" y1="57813" x2="5882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8361">
            <a:off x="7007611" y="4178164"/>
            <a:ext cx="1876466" cy="706434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B613C46A-631C-471B-BB83-DC6721BDDB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280" r="98578">
                        <a14:foregroundMark x1="97542" y1="63571" x2="98578" y2="68571"/>
                        <a14:foregroundMark x1="96743" y1="59711" x2="96892" y2="60429"/>
                        <a14:foregroundMark x1="94168" y1="47286" x2="95818" y2="55249"/>
                        <a14:foregroundMark x1="94050" y1="46714" x2="94168" y2="47286"/>
                        <a14:foregroundMark x1="94020" y1="46571" x2="94050" y2="46714"/>
                        <a14:foregroundMark x1="90469" y1="29429" x2="94020" y2="46571"/>
                        <a14:foregroundMark x1="93871" y1="68857" x2="96871" y2="68857"/>
                        <a14:foregroundMark x1="6686" y1="53000" x2="1280" y2="53143"/>
                        <a14:backgroundMark x1="93741" y1="56429" x2="93741" y2="56429"/>
                        <a14:backgroundMark x1="93172" y1="56714" x2="95448" y2="60429"/>
                        <a14:backgroundMark x1="96159" y1="61000" x2="95021" y2="67571"/>
                        <a14:backgroundMark x1="97013" y1="60429" x2="97013" y2="63571"/>
                        <a14:backgroundMark x1="92176" y1="69286" x2="93599" y2="69286"/>
                        <a14:backgroundMark x1="96444" y1="61571" x2="96444" y2="61571"/>
                        <a14:backgroundMark x1="92034" y1="68000" x2="93457" y2="68429"/>
                        <a14:backgroundMark x1="49502" y1="42000" x2="58179" y2="47000"/>
                        <a14:backgroundMark x1="42390" y1="33286" x2="42390" y2="33286"/>
                        <a14:backgroundMark x1="59459" y1="33571" x2="59459" y2="33571"/>
                        <a14:backgroundMark x1="96159" y1="47286" x2="96159" y2="47286"/>
                        <a14:backgroundMark x1="95164" y1="46571" x2="95164" y2="46571"/>
                        <a14:backgroundMark x1="93457" y1="46714" x2="93457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226" y="565262"/>
            <a:ext cx="1589121" cy="1582339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7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3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3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45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6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10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1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2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50" fill="hold"/>
                                            <p:tgtEl>
                                              <p:spTgt spid="2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7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8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0" dur="10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63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4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6" dur="1050" fill="hold"/>
                                            <p:tgtEl>
                                              <p:spTgt spid="2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40" fill="hold">
                                              <p:stCondLst>
                                                <p:cond delay="34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40" fill="hold">
                                              <p:stCondLst>
                                                <p:cond delay="68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40" fill="hold">
                                              <p:stCondLst>
                                                <p:cond delay="102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40" fill="hold">
                                              <p:stCondLst>
                                                <p:cond delay="136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50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8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remove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repeatCount="indefinite" accel="19000" decel="17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ccel="19000" decel="1700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16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9000" decel="17000" autoRev="1" fill="hold" grpId="1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20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repeatCount="indefinite" accel="12000" decel="17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000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85000" y="8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38" presetClass="entr" presetSubtype="0" accel="50000" fill="hold" grpId="0" nodeType="withEffect">
                                      <p:stCondLst>
                                        <p:cond delay="3100"/>
                                      </p:stCondLst>
                                      <p:iterate type="wd">
                                        <p:tmPct val="27083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84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728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72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50" decel="50000" autoRev="1" fill="hold">
                                              <p:stCondLst>
                                                <p:cond delay="728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18" fill="hold">
                                              <p:stCondLst>
                                                <p:cond delay="1382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6" dur="12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8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17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2" dur="22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4" dur="1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22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8" dur="11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35" presetClass="emph" presetSubtype="0" repeatCount="indefinite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0" dur="18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2" dur="16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4" dur="12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6" dur="18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8" dur="2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0" dur="13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2" dur="18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4" dur="12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6" dur="18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8" dur="22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0" dur="14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" presetClass="entr" presetSubtype="0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98" dur="11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0" dur="14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2" dur="12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4" dur="1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6" dur="14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8" dur="12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2" dur="17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4" dur="16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6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18" dur="13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0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2" dur="13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3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4" dur="9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6" dur="14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28" dur="12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0" dur="17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35" presetClass="emph" presetSubtype="0" repeatCount="indefinite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32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8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32" presetClass="emph" presetSubtype="0" repeatCount="indefinite" fill="remove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8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10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8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50" fill="hold"/>
                                            <p:tgtEl>
                                              <p:spTgt spid="2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8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0" dur="10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8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66" dur="1050" fill="hold"/>
                                            <p:tgtEl>
                                              <p:spTgt spid="2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 animBg="1"/>
          <p:bldP spid="1028" grpId="1" animBg="1"/>
          <p:bldP spid="163" grpId="0" animBg="1"/>
          <p:bldP spid="163" grpId="1" animBg="1"/>
          <p:bldP spid="164" grpId="0" animBg="1"/>
          <p:bldP spid="164" grpId="1" animBg="1"/>
          <p:bldP spid="165" grpId="0" animBg="1"/>
          <p:bldP spid="165" grpId="1" animBg="1"/>
          <p:bldP spid="170" grpId="0" animBg="1"/>
          <p:bldP spid="170" grpId="1" animBg="1"/>
          <p:bldP spid="171" grpId="0"/>
          <p:bldP spid="1034" grpId="0" animBg="1"/>
          <p:bldP spid="1034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0" grpId="1" animBg="1"/>
          <p:bldP spid="181" grpId="0" animBg="1"/>
          <p:bldP spid="181" grpId="1" animBg="1"/>
          <p:bldP spid="182" grpId="0" animBg="1"/>
          <p:bldP spid="182" grpId="1" animBg="1"/>
          <p:bldP spid="183" grpId="0" animBg="1"/>
          <p:bldP spid="183" grpId="1" animBg="1"/>
          <p:bldP spid="184" grpId="0" animBg="1"/>
          <p:bldP spid="184" grpId="1" animBg="1"/>
          <p:bldP spid="185" grpId="0" animBg="1"/>
          <p:bldP spid="185" grpId="1" animBg="1"/>
          <p:bldP spid="186" grpId="0" animBg="1"/>
          <p:bldP spid="186" grpId="1" animBg="1"/>
          <p:bldP spid="187" grpId="0" animBg="1"/>
          <p:bldP spid="187" grpId="1" animBg="1"/>
          <p:bldP spid="188" grpId="0" animBg="1"/>
          <p:bldP spid="188" grpId="1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2" grpId="0" animBg="1"/>
          <p:bldP spid="192" grpId="1" animBg="1"/>
          <p:bldP spid="193" grpId="0" animBg="1"/>
          <p:bldP spid="193" grpId="1" animBg="1"/>
          <p:bldP spid="194" grpId="0" animBg="1"/>
          <p:bldP spid="194" grpId="1" animBg="1"/>
          <p:bldP spid="195" grpId="0" animBg="1"/>
          <p:bldP spid="195" grpId="1" animBg="1"/>
          <p:bldP spid="196" grpId="0" animBg="1"/>
          <p:bldP spid="196" grpId="1" animBg="1"/>
          <p:bldP spid="197" grpId="0" animBg="1"/>
          <p:bldP spid="197" grpId="1" animBg="1"/>
          <p:bldP spid="198" grpId="0" animBg="1"/>
          <p:bldP spid="198" grpId="1" animBg="1"/>
          <p:bldP spid="199" grpId="0" animBg="1"/>
          <p:bldP spid="199" grpId="1" animBg="1"/>
          <p:bldP spid="200" grpId="0" animBg="1"/>
          <p:bldP spid="200" grpId="1" animBg="1"/>
          <p:bldP spid="201" grpId="0" animBg="1"/>
          <p:bldP spid="201" grpId="1" animBg="1"/>
          <p:bldP spid="202" grpId="0" animBg="1"/>
          <p:bldP spid="202" grpId="1" animBg="1"/>
          <p:bldP spid="203" grpId="0" animBg="1"/>
          <p:bldP spid="203" grpId="1" animBg="1"/>
          <p:bldP spid="204" grpId="0" animBg="1"/>
          <p:bldP spid="204" grpId="1" animBg="1"/>
          <p:bldP spid="205" grpId="0" animBg="1"/>
          <p:bldP spid="205" grpId="1" animBg="1"/>
          <p:bldP spid="206" grpId="0" animBg="1"/>
          <p:bldP spid="206" grpId="1" animBg="1"/>
          <p:bldP spid="207" grpId="0" animBg="1"/>
          <p:bldP spid="207" grpId="1" animBg="1"/>
          <p:bldP spid="208" grpId="0" animBg="1"/>
          <p:bldP spid="208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 rot="21245894">
            <a:off x="503771" y="241784"/>
            <a:ext cx="5733844" cy="789582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 rot="21233434">
            <a:off x="760868" y="218935"/>
            <a:ext cx="568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Đoán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nhanh</a:t>
            </a:r>
            <a:endParaRPr lang="id-ID" sz="4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6255">
            <a:off x="-106364" y="-185779"/>
            <a:ext cx="1406502" cy="1878242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28CD4920-245A-42FB-8BCA-913A73B8713A}"/>
              </a:ext>
            </a:extLst>
          </p:cNvPr>
          <p:cNvSpPr txBox="1"/>
          <p:nvPr/>
        </p:nvSpPr>
        <p:spPr>
          <a:xfrm>
            <a:off x="538340" y="1304742"/>
            <a:ext cx="5970931" cy="30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SVN-Caprica Script" pitchFamily="2" charset="0"/>
              </a:rPr>
              <a:t>  </a:t>
            </a:r>
            <a:r>
              <a:rPr lang="en-US" sz="4400" b="1" dirty="0" err="1">
                <a:latin typeface="SVN-Caprica Script" pitchFamily="2" charset="0"/>
              </a:rPr>
              <a:t>Đồng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bằng</a:t>
            </a:r>
            <a:r>
              <a:rPr lang="en-US" sz="4400" b="1" dirty="0">
                <a:latin typeface="SVN-Caprica Script" pitchFamily="2" charset="0"/>
              </a:rPr>
              <a:t> Nam </a:t>
            </a:r>
            <a:r>
              <a:rPr lang="en-US" sz="4400" b="1" dirty="0" err="1">
                <a:latin typeface="SVN-Caprica Script" pitchFamily="2" charset="0"/>
              </a:rPr>
              <a:t>Bộ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là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vựa</a:t>
            </a:r>
            <a:r>
              <a:rPr lang="en-US" sz="4400" b="1" dirty="0">
                <a:latin typeface="SVN-Caprica Script" pitchFamily="2" charset="0"/>
              </a:rPr>
              <a:t>         , </a:t>
            </a:r>
            <a:r>
              <a:rPr lang="en-US" sz="4400" b="1" dirty="0" err="1">
                <a:latin typeface="SVN-Caprica Script" pitchFamily="2" charset="0"/>
              </a:rPr>
              <a:t>vựa</a:t>
            </a:r>
            <a:r>
              <a:rPr lang="en-US" sz="4400" b="1" dirty="0">
                <a:latin typeface="SVN-Caprica Script" pitchFamily="2" charset="0"/>
              </a:rPr>
              <a:t>          </a:t>
            </a:r>
            <a:r>
              <a:rPr lang="en-US" sz="4400" b="1" dirty="0" err="1">
                <a:latin typeface="SVN-Caprica Script" pitchFamily="2" charset="0"/>
              </a:rPr>
              <a:t>lớn</a:t>
            </a:r>
            <a:r>
              <a:rPr lang="en-US" sz="4400" b="1" dirty="0">
                <a:latin typeface="SVN-Caprica Script" pitchFamily="2" charset="0"/>
              </a:rPr>
              <a:t>            </a:t>
            </a:r>
            <a:r>
              <a:rPr lang="en-US" sz="4400" b="1" dirty="0" err="1">
                <a:latin typeface="SVN-Caprica Script" pitchFamily="2" charset="0"/>
              </a:rPr>
              <a:t>cả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nước</a:t>
            </a:r>
            <a:r>
              <a:rPr lang="en-US" sz="4400" b="1" dirty="0">
                <a:latin typeface="SVN-Caprica Script" pitchFamily="2" charset="0"/>
              </a:rPr>
              <a:t>.</a:t>
            </a:r>
            <a:endParaRPr lang="id-ID" sz="4400" b="1" dirty="0">
              <a:latin typeface="SVN-Caprica Script" pitchFamily="2" charset="0"/>
            </a:endParaRP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3E96074-0C69-45E3-B5E1-9AF4E0BA3091}"/>
              </a:ext>
            </a:extLst>
          </p:cNvPr>
          <p:cNvSpPr/>
          <p:nvPr/>
        </p:nvSpPr>
        <p:spPr>
          <a:xfrm>
            <a:off x="1847017" y="1358094"/>
            <a:ext cx="5137276" cy="28972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5F269A0-9160-4C03-BA5A-DD90C0520D78}"/>
              </a:ext>
            </a:extLst>
          </p:cNvPr>
          <p:cNvSpPr txBox="1"/>
          <p:nvPr/>
        </p:nvSpPr>
        <p:spPr>
          <a:xfrm>
            <a:off x="2000035" y="1765456"/>
            <a:ext cx="465544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Dựa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vào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kiến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thức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đã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học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,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thử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đoán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xem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chủ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đề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đầu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tiên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chúng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ta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sẽ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tìm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hiểu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là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gì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 </a:t>
            </a:r>
            <a:r>
              <a:rPr lang="en-US" sz="3400" dirty="0" err="1">
                <a:solidFill>
                  <a:srgbClr val="006600"/>
                </a:solidFill>
                <a:latin typeface="SVN-Caprica Script" pitchFamily="2" charset="0"/>
              </a:rPr>
              <a:t>nhé</a:t>
            </a:r>
            <a:r>
              <a:rPr lang="en-US" sz="3400" dirty="0">
                <a:solidFill>
                  <a:srgbClr val="006600"/>
                </a:solidFill>
                <a:latin typeface="SVN-Caprica Script" pitchFamily="2" charset="0"/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C6B16A-7A45-4817-AEAA-E833104B6A03}"/>
              </a:ext>
            </a:extLst>
          </p:cNvPr>
          <p:cNvGrpSpPr/>
          <p:nvPr/>
        </p:nvGrpSpPr>
        <p:grpSpPr>
          <a:xfrm>
            <a:off x="1803882" y="2469417"/>
            <a:ext cx="1216060" cy="863430"/>
            <a:chOff x="1803882" y="2469416"/>
            <a:chExt cx="1425778" cy="1023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D1280A-8007-4D53-BAFB-F2FB65E9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882" y="2469416"/>
              <a:ext cx="714729" cy="954449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530E359B-5C9C-4C5B-93C2-F85BE859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9362">
              <a:off x="2024396" y="2502431"/>
              <a:ext cx="714729" cy="954449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69415388-5E53-4924-85F2-41503D3A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6940">
              <a:off x="2207032" y="2538818"/>
              <a:ext cx="714729" cy="954449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F7A6489F-B059-4832-B647-56FF22506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931" y="2502432"/>
              <a:ext cx="714729" cy="954449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EB4E75B-B202-4029-B45C-7B033707A17D}"/>
              </a:ext>
            </a:extLst>
          </p:cNvPr>
          <p:cNvGrpSpPr/>
          <p:nvPr/>
        </p:nvGrpSpPr>
        <p:grpSpPr>
          <a:xfrm>
            <a:off x="4475734" y="2361969"/>
            <a:ext cx="1829514" cy="1054903"/>
            <a:chOff x="6401647" y="3333751"/>
            <a:chExt cx="1829514" cy="105490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FA4D3-AB0C-4560-91C7-51D80CF16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784" y="3390700"/>
              <a:ext cx="1110490" cy="80177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5898419-C8FB-41C1-9A69-9A974C30C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70795" y="3333751"/>
              <a:ext cx="960366" cy="960366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EDF7BA1-7827-415D-8D7E-369F76D60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6345" flipV="1">
              <a:off x="7011370" y="3512899"/>
              <a:ext cx="699959" cy="699959"/>
            </a:xfrm>
            <a:prstGeom prst="rect">
              <a:avLst/>
            </a:prstGeom>
          </p:spPr>
        </p:pic>
        <p:pic>
          <p:nvPicPr>
            <p:cNvPr id="1026" name="Picture 2" descr="Fresh Green Pomelo. Vector Illustration. Royalty Free Cliparts, Vectors,  And Stock Illustration. Image 114846724.">
              <a:extLst>
                <a:ext uri="{FF2B5EF4-FFF2-40B4-BE49-F238E27FC236}">
                  <a16:creationId xmlns:a16="http://schemas.microsoft.com/office/drawing/2014/main" id="{CC01660B-27EF-41D3-8EF9-F3D77B1B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876" b="92308" l="4142" r="89941">
                          <a14:foregroundMark x1="11243" y1="43195" x2="12426" y2="43195"/>
                          <a14:foregroundMark x1="13609" y1="47337" x2="71598" y2="92308"/>
                          <a14:foregroundMark x1="71598" y1="92308" x2="71598" y2="92308"/>
                          <a14:foregroundMark x1="13609" y1="50296" x2="13609" y2="76331"/>
                          <a14:foregroundMark x1="8284" y1="55621" x2="7101" y2="76331"/>
                          <a14:foregroundMark x1="8284" y1="51479" x2="4142" y2="78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647" y="3489023"/>
              <a:ext cx="701523" cy="701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18C601-9C7D-44B8-A8A5-F6D88A70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90" y="3754734"/>
              <a:ext cx="633920" cy="633920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ADE73D9-7BF2-486A-A0D2-A7284D6C9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4865" y="3641947"/>
              <a:ext cx="947006" cy="607423"/>
            </a:xfrm>
            <a:prstGeom prst="rect">
              <a:avLst/>
            </a:prstGeom>
          </p:spPr>
        </p:pic>
      </p:grpSp>
      <p:pic>
        <p:nvPicPr>
          <p:cNvPr id="161" name="Picture 160">
            <a:extLst>
              <a:ext uri="{FF2B5EF4-FFF2-40B4-BE49-F238E27FC236}">
                <a16:creationId xmlns:a16="http://schemas.microsoft.com/office/drawing/2014/main" id="{882428A0-B35C-41C3-A27A-BD1BBA1BDC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727">
            <a:off x="2014344" y="3487117"/>
            <a:ext cx="832416" cy="832416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31D2F0B8-5D7E-494D-B54C-9F74CD88C4E0}"/>
              </a:ext>
            </a:extLst>
          </p:cNvPr>
          <p:cNvSpPr txBox="1"/>
          <p:nvPr/>
        </p:nvSpPr>
        <p:spPr>
          <a:xfrm>
            <a:off x="545159" y="1271549"/>
            <a:ext cx="5970931" cy="30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SVN-Caprica Script" pitchFamily="2" charset="0"/>
              </a:rPr>
              <a:t>  </a:t>
            </a:r>
            <a:r>
              <a:rPr lang="en-US" sz="4400" b="1" dirty="0" err="1">
                <a:latin typeface="SVN-Caprica Script" pitchFamily="2" charset="0"/>
              </a:rPr>
              <a:t>Đồng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bằng</a:t>
            </a:r>
            <a:r>
              <a:rPr lang="en-US" sz="4400" b="1" dirty="0">
                <a:latin typeface="SVN-Caprica Script" pitchFamily="2" charset="0"/>
              </a:rPr>
              <a:t> Nam </a:t>
            </a:r>
            <a:r>
              <a:rPr lang="en-US" sz="4400" b="1" dirty="0" err="1">
                <a:latin typeface="SVN-Caprica Script" pitchFamily="2" charset="0"/>
              </a:rPr>
              <a:t>Bộ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là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vựa</a:t>
            </a:r>
            <a:r>
              <a:rPr lang="en-US" sz="4400" b="1" dirty="0">
                <a:latin typeface="SVN-Caprica Script" pitchFamily="2" charset="0"/>
              </a:rPr>
              <a:t>  </a:t>
            </a:r>
            <a:r>
              <a:rPr lang="en-US" sz="4400" b="1" dirty="0" err="1">
                <a:latin typeface="SVN-Caprica Script" pitchFamily="2" charset="0"/>
              </a:rPr>
              <a:t>lúa</a:t>
            </a:r>
            <a:r>
              <a:rPr lang="en-US" sz="4400" b="1" dirty="0">
                <a:latin typeface="SVN-Caprica Script" pitchFamily="2" charset="0"/>
              </a:rPr>
              <a:t>, </a:t>
            </a:r>
            <a:r>
              <a:rPr lang="en-US" sz="4400" b="1" dirty="0" err="1">
                <a:latin typeface="SVN-Caprica Script" pitchFamily="2" charset="0"/>
              </a:rPr>
              <a:t>vựa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trái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cây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lớn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nhất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cả</a:t>
            </a:r>
            <a:r>
              <a:rPr lang="en-US" sz="4400" b="1" dirty="0">
                <a:latin typeface="SVN-Caprica Script" pitchFamily="2" charset="0"/>
              </a:rPr>
              <a:t> </a:t>
            </a:r>
            <a:r>
              <a:rPr lang="en-US" sz="4400" b="1" dirty="0" err="1">
                <a:latin typeface="SVN-Caprica Script" pitchFamily="2" charset="0"/>
              </a:rPr>
              <a:t>nước</a:t>
            </a:r>
            <a:r>
              <a:rPr lang="en-US" sz="4400" b="1" dirty="0">
                <a:latin typeface="SVN-Caprica Script" pitchFamily="2" charset="0"/>
              </a:rPr>
              <a:t>.</a:t>
            </a:r>
            <a:endParaRPr lang="id-ID" sz="4400" b="1" dirty="0"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8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8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8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8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8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8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8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8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8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8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97" grpId="0"/>
          <p:bldP spid="197" grpId="1"/>
          <p:bldP spid="198" grpId="0" animBg="1"/>
          <p:bldP spid="198" grpId="1" animBg="1"/>
          <p:bldP spid="199" grpId="0"/>
          <p:bldP spid="199" grpId="1"/>
          <p:bldP spid="1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7000" decel="2200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8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8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8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8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8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8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8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8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8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97" grpId="0"/>
          <p:bldP spid="197" grpId="1"/>
          <p:bldP spid="198" grpId="0" animBg="1"/>
          <p:bldP spid="198" grpId="1" animBg="1"/>
          <p:bldP spid="199" grpId="0"/>
          <p:bldP spid="199" grpId="1"/>
          <p:bldP spid="16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79512" y="307179"/>
            <a:ext cx="8827673" cy="4717465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Rectangle 1"/>
          <p:cNvSpPr/>
          <p:nvPr/>
        </p:nvSpPr>
        <p:spPr>
          <a:xfrm>
            <a:off x="155526" y="-31489"/>
            <a:ext cx="8928354" cy="876318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315841" y="51470"/>
            <a:ext cx="8479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Điều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1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kiện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1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thuận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1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lợi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1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để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vi-VN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Đồng bằng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vi-VN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Nam Bộ là </a:t>
            </a:r>
            <a:r>
              <a:rPr lang="vi-VN" sz="2100" b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vựa lúa</a:t>
            </a:r>
            <a:r>
              <a:rPr lang="vi-VN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, vựa trái cây</a:t>
            </a:r>
            <a:r>
              <a:rPr lang="en-US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vi-VN" sz="21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lớn nhất cả nước.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53E96074-0C69-45E3-B5E1-9AF4E0BA3091}"/>
              </a:ext>
            </a:extLst>
          </p:cNvPr>
          <p:cNvSpPr/>
          <p:nvPr/>
        </p:nvSpPr>
        <p:spPr>
          <a:xfrm>
            <a:off x="333681" y="1086005"/>
            <a:ext cx="3935087" cy="10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5F269A0-9160-4C03-BA5A-DD90C0520D78}"/>
              </a:ext>
            </a:extLst>
          </p:cNvPr>
          <p:cNvSpPr txBox="1"/>
          <p:nvPr/>
        </p:nvSpPr>
        <p:spPr>
          <a:xfrm>
            <a:off x="434062" y="1275606"/>
            <a:ext cx="43327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C2791A90-A4D4-46AD-8038-FC840FA62C9D}"/>
              </a:ext>
            </a:extLst>
          </p:cNvPr>
          <p:cNvSpPr/>
          <p:nvPr/>
        </p:nvSpPr>
        <p:spPr>
          <a:xfrm>
            <a:off x="5288758" y="1232914"/>
            <a:ext cx="3527614" cy="360340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7A5DA6E6-8D57-47C8-AAC3-1B12098A46D6}"/>
              </a:ext>
            </a:extLst>
          </p:cNvPr>
          <p:cNvSpPr/>
          <p:nvPr/>
        </p:nvSpPr>
        <p:spPr>
          <a:xfrm>
            <a:off x="348881" y="2438267"/>
            <a:ext cx="3962997" cy="10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68C002A-F8E4-41A0-9703-C9C4D84116AB}"/>
              </a:ext>
            </a:extLst>
          </p:cNvPr>
          <p:cNvSpPr txBox="1"/>
          <p:nvPr/>
        </p:nvSpPr>
        <p:spPr>
          <a:xfrm>
            <a:off x="5536985" y="1418790"/>
            <a:ext cx="306449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bằng </a:t>
            </a:r>
            <a:endParaRPr lang="en-US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Bộ </a:t>
            </a:r>
            <a:endParaRPr lang="en-US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vi-VN" sz="3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vựa lúa</a:t>
            </a:r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vựa trái cây </a:t>
            </a:r>
            <a:endParaRPr lang="en-US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nhất </a:t>
            </a:r>
            <a:endParaRPr lang="en-US" sz="3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nước.</a:t>
            </a:r>
            <a:endParaRPr lang="en-US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A2D8EBD-2CA9-4C09-8E75-4F00F8538956}"/>
              </a:ext>
            </a:extLst>
          </p:cNvPr>
          <p:cNvSpPr/>
          <p:nvPr/>
        </p:nvSpPr>
        <p:spPr>
          <a:xfrm>
            <a:off x="338250" y="3790529"/>
            <a:ext cx="3935087" cy="10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SVN-Channel" panose="02040603050506020204" pitchFamily="18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B618268-DA5F-405D-9F45-823FECC7E44A}"/>
              </a:ext>
            </a:extLst>
          </p:cNvPr>
          <p:cNvSpPr txBox="1"/>
          <p:nvPr/>
        </p:nvSpPr>
        <p:spPr>
          <a:xfrm>
            <a:off x="434062" y="2672966"/>
            <a:ext cx="4409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6D62A25-6AB3-4CEA-90A8-E7355F8CC394}"/>
              </a:ext>
            </a:extLst>
          </p:cNvPr>
          <p:cNvSpPr txBox="1"/>
          <p:nvPr/>
        </p:nvSpPr>
        <p:spPr>
          <a:xfrm>
            <a:off x="448459" y="3806916"/>
            <a:ext cx="37429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891B7A-17C3-4A9C-9C8C-AA5E7861A6CA}"/>
              </a:ext>
            </a:extLst>
          </p:cNvPr>
          <p:cNvCxnSpPr>
            <a:cxnSpLocks/>
            <a:stCxn id="198" idx="3"/>
            <a:endCxn id="170" idx="1"/>
          </p:cNvCxnSpPr>
          <p:nvPr/>
        </p:nvCxnSpPr>
        <p:spPr>
          <a:xfrm>
            <a:off x="4268768" y="1626005"/>
            <a:ext cx="1019990" cy="1408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57379669-3287-471D-9550-B377B67E0603}"/>
              </a:ext>
            </a:extLst>
          </p:cNvPr>
          <p:cNvCxnSpPr>
            <a:cxnSpLocks/>
            <a:stCxn id="172" idx="3"/>
            <a:endCxn id="170" idx="1"/>
          </p:cNvCxnSpPr>
          <p:nvPr/>
        </p:nvCxnSpPr>
        <p:spPr>
          <a:xfrm>
            <a:off x="4311878" y="2978267"/>
            <a:ext cx="976880" cy="563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33A8F4F-E44D-470F-9D32-5C1CD8EF1193}"/>
              </a:ext>
            </a:extLst>
          </p:cNvPr>
          <p:cNvCxnSpPr>
            <a:cxnSpLocks/>
            <a:stCxn id="174" idx="3"/>
            <a:endCxn id="170" idx="1"/>
          </p:cNvCxnSpPr>
          <p:nvPr/>
        </p:nvCxnSpPr>
        <p:spPr>
          <a:xfrm flipV="1">
            <a:off x="4273337" y="3034618"/>
            <a:ext cx="1015421" cy="1295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94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3771" y="-10609"/>
            <a:ext cx="8079184" cy="1041975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1469417" y="87611"/>
            <a:ext cx="675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vựa  lúa, vựa trái cây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vi-VN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lớn nhất cả nước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70361">
            <a:off x="392909" y="32120"/>
            <a:ext cx="953697" cy="1273566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31D2F0B8-5D7E-494D-B54C-9F74CD88C4E0}"/>
              </a:ext>
            </a:extLst>
          </p:cNvPr>
          <p:cNvSpPr txBox="1"/>
          <p:nvPr/>
        </p:nvSpPr>
        <p:spPr>
          <a:xfrm>
            <a:off x="489144" y="1400229"/>
            <a:ext cx="64083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7BBC4D0-129E-442C-B706-EA03AD7B3520}"/>
              </a:ext>
            </a:extLst>
          </p:cNvPr>
          <p:cNvGrpSpPr/>
          <p:nvPr/>
        </p:nvGrpSpPr>
        <p:grpSpPr>
          <a:xfrm>
            <a:off x="7417541" y="182655"/>
            <a:ext cx="1519360" cy="1071304"/>
            <a:chOff x="6401647" y="3333751"/>
            <a:chExt cx="1829514" cy="1054903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20B50F4-E84A-4EB7-AF6A-BC3EFC95E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784" y="3390700"/>
              <a:ext cx="1110490" cy="801774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6EE2E92F-82EA-4EF2-9065-9114B27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70795" y="3333751"/>
              <a:ext cx="960366" cy="960366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63C4B1B-A602-4FDA-BD53-375559CA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6345" flipV="1">
              <a:off x="7011370" y="3512899"/>
              <a:ext cx="699959" cy="699959"/>
            </a:xfrm>
            <a:prstGeom prst="rect">
              <a:avLst/>
            </a:prstGeom>
          </p:spPr>
        </p:pic>
        <p:pic>
          <p:nvPicPr>
            <p:cNvPr id="166" name="Picture 2" descr="Fresh Green Pomelo. Vector Illustration. Royalty Free Cliparts, Vectors,  And Stock Illustration. Image 114846724.">
              <a:extLst>
                <a:ext uri="{FF2B5EF4-FFF2-40B4-BE49-F238E27FC236}">
                  <a16:creationId xmlns:a16="http://schemas.microsoft.com/office/drawing/2014/main" id="{9A40F3AA-3378-4752-85CC-A8C1722B1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2" b="92982" l="6429" r="90000">
                          <a14:foregroundMark x1="18571" y1="40936" x2="45000" y2="83041"/>
                          <a14:foregroundMark x1="9286" y1="47953" x2="6429" y2="76608"/>
                          <a14:foregroundMark x1="20000" y1="85380" x2="40000" y2="87135"/>
                          <a14:foregroundMark x1="59286" y1="87719" x2="77143" y2="88889"/>
                          <a14:foregroundMark x1="27857" y1="90058" x2="32143" y2="92398"/>
                          <a14:foregroundMark x1="70000" y1="92982" x2="68571" y2="92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647" y="3489023"/>
              <a:ext cx="701523" cy="701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0891374E-067B-4634-BF10-08FA540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90" y="3754734"/>
              <a:ext cx="633920" cy="63392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50F7C71E-3A35-48ED-A31C-86FE8282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4865" y="3641947"/>
              <a:ext cx="947006" cy="607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26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6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3771" y="-10609"/>
            <a:ext cx="8079184" cy="1041975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1469417" y="87611"/>
            <a:ext cx="675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Quy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trình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thu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hoạch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à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chế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biến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gạo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xuất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khẩu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70361">
            <a:off x="392909" y="32120"/>
            <a:ext cx="953697" cy="1273566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55" name="Picture 10" descr="untitled4">
            <a:extLst>
              <a:ext uri="{FF2B5EF4-FFF2-40B4-BE49-F238E27FC236}">
                <a16:creationId xmlns:a16="http://schemas.microsoft.com/office/drawing/2014/main" id="{BE9F7CC5-369B-4B08-8070-74243A73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"/>
          <a:stretch>
            <a:fillRect/>
          </a:stretch>
        </p:blipFill>
        <p:spPr bwMode="auto">
          <a:xfrm>
            <a:off x="409497" y="1158662"/>
            <a:ext cx="2000000" cy="18000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 Box 11">
            <a:extLst>
              <a:ext uri="{FF2B5EF4-FFF2-40B4-BE49-F238E27FC236}">
                <a16:creationId xmlns:a16="http://schemas.microsoft.com/office/drawing/2014/main" id="{43310590-A68B-4366-95A1-934CEF7F9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23" y="2545436"/>
            <a:ext cx="21336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Gặt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endParaRPr lang="en-US" alt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7" name="Picture 12" descr="untitled">
            <a:extLst>
              <a:ext uri="{FF2B5EF4-FFF2-40B4-BE49-F238E27FC236}">
                <a16:creationId xmlns:a16="http://schemas.microsoft.com/office/drawing/2014/main" id="{7701AD7C-FF30-455D-BFD3-6439D676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87" y="1158662"/>
            <a:ext cx="2000000" cy="1800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4" descr="untitled3">
            <a:extLst>
              <a:ext uri="{FF2B5EF4-FFF2-40B4-BE49-F238E27FC236}">
                <a16:creationId xmlns:a16="http://schemas.microsoft.com/office/drawing/2014/main" id="{83B353B5-8A52-41AF-B0E6-69AB5363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50" y="3335036"/>
            <a:ext cx="3600000" cy="1620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" descr="untitled5">
            <a:extLst>
              <a:ext uri="{FF2B5EF4-FFF2-40B4-BE49-F238E27FC236}">
                <a16:creationId xmlns:a16="http://schemas.microsoft.com/office/drawing/2014/main" id="{D905B24B-CC0C-4046-8A42-CAEEC47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5" y="3335036"/>
            <a:ext cx="3600000" cy="1620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8" descr="untitled2">
            <a:extLst>
              <a:ext uri="{FF2B5EF4-FFF2-40B4-BE49-F238E27FC236}">
                <a16:creationId xmlns:a16="http://schemas.microsoft.com/office/drawing/2014/main" id="{92C48A32-1124-4203-AF93-5C0F6543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78" y="1158662"/>
            <a:ext cx="1915510" cy="1800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 Box 7">
            <a:extLst>
              <a:ext uri="{FF2B5EF4-FFF2-40B4-BE49-F238E27FC236}">
                <a16:creationId xmlns:a16="http://schemas.microsoft.com/office/drawing/2014/main" id="{51B48BD8-BCD3-47DA-AA59-6C24AAFFF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144" y="2545436"/>
            <a:ext cx="21336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Tuốt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endParaRPr lang="en-US" alt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05B15840-EE3F-45CB-B18F-979B4790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68" y="4652758"/>
            <a:ext cx="470004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Xếp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khẩu</a:t>
            </a:r>
            <a:endParaRPr lang="en-US" alt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Text Box 17">
            <a:extLst>
              <a:ext uri="{FF2B5EF4-FFF2-40B4-BE49-F238E27FC236}">
                <a16:creationId xmlns:a16="http://schemas.microsoft.com/office/drawing/2014/main" id="{A981787B-3412-49C0-A0A1-CA4CDD56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9" y="4663179"/>
            <a:ext cx="408628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Xay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xát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</a:t>
            </a:r>
            <a:endParaRPr lang="en-US" alt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Text Box 19">
            <a:extLst>
              <a:ext uri="{FF2B5EF4-FFF2-40B4-BE49-F238E27FC236}">
                <a16:creationId xmlns:a16="http://schemas.microsoft.com/office/drawing/2014/main" id="{46330359-A526-4390-AA53-5F9837DD2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424" y="2545436"/>
            <a:ext cx="21336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Phơi </a:t>
            </a:r>
            <a:r>
              <a:rPr lang="en-US" alt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thóc</a:t>
            </a:r>
            <a:endParaRPr lang="en-US" alt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17B406-4884-4456-8DA6-02F22C5DB98D}"/>
              </a:ext>
            </a:extLst>
          </p:cNvPr>
          <p:cNvCxnSpPr>
            <a:cxnSpLocks/>
            <a:stCxn id="155" idx="3"/>
            <a:endCxn id="157" idx="1"/>
          </p:cNvCxnSpPr>
          <p:nvPr/>
        </p:nvCxnSpPr>
        <p:spPr>
          <a:xfrm>
            <a:off x="2409497" y="2058662"/>
            <a:ext cx="8681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323F2D33-8D96-4C90-ABD1-C61F98DE3350}"/>
              </a:ext>
            </a:extLst>
          </p:cNvPr>
          <p:cNvCxnSpPr>
            <a:cxnSpLocks/>
            <a:stCxn id="157" idx="3"/>
            <a:endCxn id="164" idx="1"/>
          </p:cNvCxnSpPr>
          <p:nvPr/>
        </p:nvCxnSpPr>
        <p:spPr>
          <a:xfrm>
            <a:off x="5277687" y="2058662"/>
            <a:ext cx="868191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50FC01E8-A919-44A4-BFBA-04BB8CA9B6CA}"/>
              </a:ext>
            </a:extLst>
          </p:cNvPr>
          <p:cNvCxnSpPr>
            <a:cxnSpLocks/>
            <a:stCxn id="164" idx="3"/>
            <a:endCxn id="162" idx="0"/>
          </p:cNvCxnSpPr>
          <p:nvPr/>
        </p:nvCxnSpPr>
        <p:spPr>
          <a:xfrm flipH="1">
            <a:off x="2097525" y="2058662"/>
            <a:ext cx="5963863" cy="1276374"/>
          </a:xfrm>
          <a:prstGeom prst="bentConnector4">
            <a:avLst>
              <a:gd name="adj1" fmla="val -3833"/>
              <a:gd name="adj2" fmla="val 79977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954D4A5-FCF2-42B4-8B1A-4C81C9C87FEB}"/>
              </a:ext>
            </a:extLst>
          </p:cNvPr>
          <p:cNvCxnSpPr>
            <a:cxnSpLocks/>
            <a:stCxn id="162" idx="3"/>
            <a:endCxn id="160" idx="1"/>
          </p:cNvCxnSpPr>
          <p:nvPr/>
        </p:nvCxnSpPr>
        <p:spPr>
          <a:xfrm>
            <a:off x="3897525" y="4145036"/>
            <a:ext cx="71342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65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56" grpId="0" animBg="1"/>
          <p:bldP spid="154" grpId="0" animBg="1"/>
          <p:bldP spid="161" grpId="0" animBg="1"/>
          <p:bldP spid="163" grpId="0" animBg="1"/>
          <p:bldP spid="1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56" grpId="0" animBg="1"/>
          <p:bldP spid="154" grpId="0" animBg="1"/>
          <p:bldP spid="161" grpId="0" animBg="1"/>
          <p:bldP spid="163" grpId="0" animBg="1"/>
          <p:bldP spid="1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0037" y="307179"/>
            <a:ext cx="8501063" cy="4514851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>
            <a:solidFill>
              <a:srgbClr val="F8F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29" name="Group 28"/>
          <p:cNvGrpSpPr/>
          <p:nvPr/>
        </p:nvGrpSpPr>
        <p:grpSpPr>
          <a:xfrm>
            <a:off x="318303" y="352921"/>
            <a:ext cx="8496514" cy="4461395"/>
            <a:chOff x="389475" y="404047"/>
            <a:chExt cx="12173953" cy="6392365"/>
          </a:xfrm>
        </p:grpSpPr>
        <p:grpSp>
          <p:nvGrpSpPr>
            <p:cNvPr id="48" name="Group 47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25" name="Group 24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50" name="Group 49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84" name="Group 8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" name="Group 116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  <a:effectLst/>
          </p:grpSpPr>
          <p:grpSp>
            <p:nvGrpSpPr>
              <p:cNvPr id="118" name="Group 117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 rot="16200000">
                  <a:off x="6067425" y="19048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>
                  <a:off x="6067425" y="-571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>
                  <a:off x="6067425" y="-1143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>
                  <a:off x="6067425" y="-17145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16200000">
                  <a:off x="6067425" y="-22860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16200000">
                  <a:off x="6067425" y="-28765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16200000">
                  <a:off x="6067425" y="-34480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rot="16200000">
                  <a:off x="6067425" y="-40386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16200000">
                  <a:off x="6067425" y="-461010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16200000">
                  <a:off x="6067425" y="-52006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rot="16200000">
                  <a:off x="6067425" y="-5772152"/>
                  <a:ext cx="0" cy="12706352"/>
                </a:xfrm>
                <a:prstGeom prst="line">
                  <a:avLst/>
                </a:prstGeom>
                <a:ln w="38100">
                  <a:solidFill>
                    <a:srgbClr val="F8F5EC">
                      <a:alpha val="4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Rectangle 1"/>
          <p:cNvSpPr/>
          <p:nvPr/>
        </p:nvSpPr>
        <p:spPr>
          <a:xfrm>
            <a:off x="503771" y="-10609"/>
            <a:ext cx="8079184" cy="1041975"/>
          </a:xfrm>
          <a:prstGeom prst="rect">
            <a:avLst/>
          </a:prstGeom>
          <a:solidFill>
            <a:srgbClr val="8B6F67"/>
          </a:solidFill>
          <a:ln w="38100">
            <a:solidFill>
              <a:srgbClr val="F8F5EC"/>
            </a:solidFill>
          </a:ln>
          <a:effectLst>
            <a:outerShdw blurRad="152400" dist="889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3"/>
          <p:cNvSpPr txBox="1"/>
          <p:nvPr/>
        </p:nvSpPr>
        <p:spPr>
          <a:xfrm>
            <a:off x="1469417" y="87611"/>
            <a:ext cx="675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vựa  lúa, vựa trái cây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 </a:t>
            </a:r>
            <a:r>
              <a:rPr lang="vi-VN" sz="2800" b="1" dirty="0">
                <a:solidFill>
                  <a:schemeClr val="bg1">
                    <a:lumMod val="95000"/>
                  </a:schemeClr>
                </a:solidFill>
                <a:latin typeface="SVN-Nexa Rush Slab Black Shadow" panose="020B0606040200020203" pitchFamily="34" charset="0"/>
              </a:rPr>
              <a:t>lớn nhất cả nước</a:t>
            </a:r>
            <a:endParaRPr lang="id-ID" sz="2800" b="1" dirty="0">
              <a:solidFill>
                <a:schemeClr val="bg1">
                  <a:lumMod val="95000"/>
                </a:schemeClr>
              </a:solidFill>
              <a:latin typeface="SVN-Nexa Rush Slab Black Shadow" panose="020B0606040200020203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70361">
            <a:off x="392909" y="32120"/>
            <a:ext cx="953697" cy="1273566"/>
          </a:xfrm>
          <a:prstGeom prst="rect">
            <a:avLst/>
          </a:prstGeom>
          <a:ln>
            <a:noFill/>
          </a:ln>
          <a:effectLst>
            <a:outerShdw blurRad="127000" dist="38100" dir="2700000" sx="102000" sy="102000" algn="tl" rotWithShape="0">
              <a:prstClr val="black">
                <a:alpha val="44000"/>
              </a:prstClr>
            </a:outerShdw>
          </a:effectLst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31D2F0B8-5D7E-494D-B54C-9F74CD88C4E0}"/>
              </a:ext>
            </a:extLst>
          </p:cNvPr>
          <p:cNvSpPr txBox="1"/>
          <p:nvPr/>
        </p:nvSpPr>
        <p:spPr>
          <a:xfrm>
            <a:off x="389345" y="1056644"/>
            <a:ext cx="7058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loại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id-ID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7BBC4D0-129E-442C-B706-EA03AD7B3520}"/>
              </a:ext>
            </a:extLst>
          </p:cNvPr>
          <p:cNvGrpSpPr/>
          <p:nvPr/>
        </p:nvGrpSpPr>
        <p:grpSpPr>
          <a:xfrm>
            <a:off x="7417541" y="182655"/>
            <a:ext cx="1519360" cy="1071304"/>
            <a:chOff x="6401647" y="3333751"/>
            <a:chExt cx="1829514" cy="1054903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20B50F4-E84A-4EB7-AF6A-BC3EFC95E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784" y="3390700"/>
              <a:ext cx="1110490" cy="801774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6EE2E92F-82EA-4EF2-9065-9114B27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70795" y="3333751"/>
              <a:ext cx="960366" cy="960366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63C4B1B-A602-4FDA-BD53-375559CA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6345" flipV="1">
              <a:off x="7011370" y="3512899"/>
              <a:ext cx="699959" cy="699959"/>
            </a:xfrm>
            <a:prstGeom prst="rect">
              <a:avLst/>
            </a:prstGeom>
          </p:spPr>
        </p:pic>
        <p:pic>
          <p:nvPicPr>
            <p:cNvPr id="166" name="Picture 2" descr="Fresh Green Pomelo. Vector Illustration. Royalty Free Cliparts, Vectors,  And Stock Illustration. Image 114846724.">
              <a:extLst>
                <a:ext uri="{FF2B5EF4-FFF2-40B4-BE49-F238E27FC236}">
                  <a16:creationId xmlns:a16="http://schemas.microsoft.com/office/drawing/2014/main" id="{9A40F3AA-3378-4752-85CC-A8C1722B1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33" b="93567" l="6429" r="90000">
                          <a14:foregroundMark x1="19286" y1="41520" x2="12857" y2="80117"/>
                          <a14:foregroundMark x1="6429" y1="50877" x2="7143" y2="71930"/>
                          <a14:foregroundMark x1="21429" y1="89474" x2="31429" y2="92398"/>
                          <a14:foregroundMark x1="65000" y1="92982" x2="71429" y2="94152"/>
                          <a14:foregroundMark x1="63299" y1="10760" x2="61429" y2="12865"/>
                          <a14:foregroundMark x1="64026" y1="9942" x2="63680" y2="10332"/>
                          <a14:foregroundMark x1="64746" y1="9131" x2="64026" y2="9942"/>
                          <a14:backgroundMark x1="62143" y1="13450" x2="64286" y2="15789"/>
                          <a14:backgroundMark x1="65714" y1="9942" x2="65714" y2="9942"/>
                          <a14:backgroundMark x1="67857" y1="8772" x2="67857" y2="8772"/>
                          <a14:backgroundMark x1="67857" y1="7018" x2="67857" y2="7018"/>
                          <a14:backgroundMark x1="69286" y1="6433" x2="66429" y2="9942"/>
                          <a14:backgroundMark x1="64286" y1="11111" x2="63571" y2="1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647" y="3489023"/>
              <a:ext cx="701523" cy="701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0891374E-067B-4634-BF10-08FA540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90" y="3754734"/>
              <a:ext cx="633920" cy="63392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50F7C71E-3A35-48ED-A31C-86FE8282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4865" y="3641947"/>
              <a:ext cx="947006" cy="607423"/>
            </a:xfrm>
            <a:prstGeom prst="rect">
              <a:avLst/>
            </a:prstGeom>
          </p:spPr>
        </p:pic>
      </p:grpSp>
      <p:pic>
        <p:nvPicPr>
          <p:cNvPr id="152" name="Picture 11" descr="dua%20hau">
            <a:extLst>
              <a:ext uri="{FF2B5EF4-FFF2-40B4-BE49-F238E27FC236}">
                <a16:creationId xmlns:a16="http://schemas.microsoft.com/office/drawing/2014/main" id="{9EDB5465-B139-417A-B13E-9F7C41AE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22" y="3622514"/>
            <a:ext cx="1369561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" name="Picture 12" descr="tg1h">
            <a:extLst>
              <a:ext uri="{FF2B5EF4-FFF2-40B4-BE49-F238E27FC236}">
                <a16:creationId xmlns:a16="http://schemas.microsoft.com/office/drawing/2014/main" id="{98A92857-86F2-4CBE-90D8-E6B1B251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93" y="3622514"/>
            <a:ext cx="1369561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4" descr="xoai">
            <a:hlinkClick r:id="rId12"/>
            <a:extLst>
              <a:ext uri="{FF2B5EF4-FFF2-40B4-BE49-F238E27FC236}">
                <a16:creationId xmlns:a16="http://schemas.microsoft.com/office/drawing/2014/main" id="{400F2DBA-6CAE-482B-AEB6-71238FDA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3" y="3622514"/>
            <a:ext cx="1066160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5" descr="10490e9098077fa">
            <a:hlinkClick r:id="rId14"/>
            <a:extLst>
              <a:ext uri="{FF2B5EF4-FFF2-40B4-BE49-F238E27FC236}">
                <a16:creationId xmlns:a16="http://schemas.microsoft.com/office/drawing/2014/main" id="{27D81A76-722F-4801-830E-266E6BFB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3" y="2209860"/>
            <a:ext cx="1163079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6" descr="450px-Pineapple1">
            <a:extLst>
              <a:ext uri="{FF2B5EF4-FFF2-40B4-BE49-F238E27FC236}">
                <a16:creationId xmlns:a16="http://schemas.microsoft.com/office/drawing/2014/main" id="{6BD932A6-1B50-413E-93EA-3B535E12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0398" y="2209860"/>
            <a:ext cx="1095433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" name="Picture 17" descr="hieuptfood-papaya">
            <a:extLst>
              <a:ext uri="{FF2B5EF4-FFF2-40B4-BE49-F238E27FC236}">
                <a16:creationId xmlns:a16="http://schemas.microsoft.com/office/drawing/2014/main" id="{EAF5005B-A831-40F5-A992-46D3A88A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75" y="2209860"/>
            <a:ext cx="1308465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8" descr="dua">
            <a:extLst>
              <a:ext uri="{FF2B5EF4-FFF2-40B4-BE49-F238E27FC236}">
                <a16:creationId xmlns:a16="http://schemas.microsoft.com/office/drawing/2014/main" id="{53C6B003-8993-4F42-805C-B9CFB04C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33" y="3622514"/>
            <a:ext cx="1314779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9" descr="du du">
            <a:extLst>
              <a:ext uri="{FF2B5EF4-FFF2-40B4-BE49-F238E27FC236}">
                <a16:creationId xmlns:a16="http://schemas.microsoft.com/office/drawing/2014/main" id="{D5DFA777-5057-4BF0-9B7F-1BF83057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93" y="2209860"/>
            <a:ext cx="1154752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0" descr="u10799_t1248254750_dFZO7">
            <a:extLst>
              <a:ext uri="{FF2B5EF4-FFF2-40B4-BE49-F238E27FC236}">
                <a16:creationId xmlns:a16="http://schemas.microsoft.com/office/drawing/2014/main" id="{12F81F10-601B-4126-A9F4-8CC13D441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82" y="2209860"/>
            <a:ext cx="1260000" cy="12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4164AC56-7450-4CAF-A130-9D814ADE451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6713855" y="1286909"/>
            <a:ext cx="1997736" cy="33609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39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5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000" decel="2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50" fill="hold"/>
                                            <p:tgtEl>
                                              <p:spTgt spid="1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6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777</Words>
  <Application>Microsoft Office PowerPoint</Application>
  <PresentationFormat>On-screen Show (16:9)</PresentationFormat>
  <Paragraphs>87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SVN-Nexa Rush Slab Black Shadow</vt:lpstr>
      <vt:lpstr>Catamaran</vt:lpstr>
      <vt:lpstr>UVN Bach Dang Nang</vt:lpstr>
      <vt:lpstr>SVN-Caprica Script</vt:lpstr>
      <vt:lpstr>Handlee</vt:lpstr>
      <vt:lpstr>Tahoma</vt:lpstr>
      <vt:lpstr>Baloo 2</vt:lpstr>
      <vt:lpstr>Arial</vt:lpstr>
      <vt:lpstr>Times New Roman</vt:lpstr>
      <vt:lpstr>Spartan</vt:lpstr>
      <vt:lpstr>VNI-Times</vt:lpstr>
      <vt:lpstr>#9Slide06 SVNClementine</vt:lpstr>
      <vt:lpstr>SVN-Channel</vt:lpstr>
      <vt:lpstr>Calibri</vt:lpstr>
      <vt:lpstr>Office Theme</vt:lpstr>
      <vt:lpstr>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HDSX cua nguoi dan Nam Bo</dc:title>
  <dc:subject>Dia li 4</dc:subject>
  <dc:creator>KTUTS</dc:creator>
  <cp:keywords>HaiHa</cp:keywords>
  <cp:lastModifiedBy>Ngọc Phạm</cp:lastModifiedBy>
  <cp:revision>19</cp:revision>
  <dcterms:created xsi:type="dcterms:W3CDTF">2019-03-19T06:19:33Z</dcterms:created>
  <dcterms:modified xsi:type="dcterms:W3CDTF">2022-01-24T12:54:32Z</dcterms:modified>
  <cp:version>U09</cp:version>
</cp:coreProperties>
</file>