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sldIdLst>
    <p:sldId id="279" r:id="rId4"/>
    <p:sldId id="257" r:id="rId5"/>
    <p:sldId id="27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7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60" autoAdjust="0"/>
  </p:normalViewPr>
  <p:slideViewPr>
    <p:cSldViewPr>
      <p:cViewPr>
        <p:scale>
          <a:sx n="72" d="100"/>
          <a:sy n="72" d="100"/>
        </p:scale>
        <p:origin x="-54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FB426-35B3-4C70-9FF3-4CF4D067696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5FB3E9-179D-455F-8587-C4B373638F22}">
      <dgm:prSet phldrT="[Text]" custT="1"/>
      <dgm:spPr/>
      <dgm:t>
        <a:bodyPr/>
        <a:lstStyle/>
        <a:p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Mở</a:t>
          </a:r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câu</a:t>
          </a:r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chuyện</a:t>
          </a:r>
          <a:endParaRPr lang="en-US" sz="3600" b="1" dirty="0">
            <a:latin typeface="Times New Roman" pitchFamily="18" charset="0"/>
            <a:cs typeface="Times New Roman" pitchFamily="18" charset="0"/>
          </a:endParaRPr>
        </a:p>
      </dgm:t>
    </dgm:pt>
    <dgm:pt modelId="{04C37AE5-2722-48D8-B4F9-2E88A230420E}" type="parTrans" cxnId="{39B0872C-9280-444B-B2D3-2C1EB8F1AC29}">
      <dgm:prSet/>
      <dgm:spPr/>
      <dgm:t>
        <a:bodyPr/>
        <a:lstStyle/>
        <a:p>
          <a:endParaRPr lang="en-US"/>
        </a:p>
      </dgm:t>
    </dgm:pt>
    <dgm:pt modelId="{2B5298C0-4EC3-4F3A-BAAE-C00071F0D045}" type="sibTrans" cxnId="{39B0872C-9280-444B-B2D3-2C1EB8F1AC29}">
      <dgm:prSet/>
      <dgm:spPr/>
      <dgm:t>
        <a:bodyPr/>
        <a:lstStyle/>
        <a:p>
          <a:endParaRPr lang="en-US"/>
        </a:p>
      </dgm:t>
    </dgm:pt>
    <dgm:pt modelId="{957CB7DD-4919-45E2-BA2C-346D8430232B}">
      <dgm:prSet phldrT="[Text]" custT="1"/>
      <dgm:spPr/>
      <dgm:t>
        <a:bodyPr/>
        <a:lstStyle/>
        <a:p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Diễn</a:t>
          </a:r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câu</a:t>
          </a:r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chuyện</a:t>
          </a:r>
          <a:endParaRPr lang="en-US" sz="3600" b="1" dirty="0">
            <a:latin typeface="Times New Roman" pitchFamily="18" charset="0"/>
            <a:cs typeface="Times New Roman" pitchFamily="18" charset="0"/>
          </a:endParaRPr>
        </a:p>
      </dgm:t>
    </dgm:pt>
    <dgm:pt modelId="{EC234C0E-1951-401E-8655-48C73625F589}" type="parTrans" cxnId="{0CE33097-ECDC-4245-B312-4604923288C5}">
      <dgm:prSet/>
      <dgm:spPr/>
      <dgm:t>
        <a:bodyPr/>
        <a:lstStyle/>
        <a:p>
          <a:endParaRPr lang="en-US"/>
        </a:p>
      </dgm:t>
    </dgm:pt>
    <dgm:pt modelId="{C42B8EDE-370E-4E9B-9B47-9A58C8E8A4D3}" type="sibTrans" cxnId="{0CE33097-ECDC-4245-B312-4604923288C5}">
      <dgm:prSet/>
      <dgm:spPr/>
      <dgm:t>
        <a:bodyPr/>
        <a:lstStyle/>
        <a:p>
          <a:endParaRPr lang="en-US"/>
        </a:p>
      </dgm:t>
    </dgm:pt>
    <dgm:pt modelId="{1B6D4E64-1BDB-4ACF-854E-4D52AB2D00D3}">
      <dgm:prSet phldrT="[Text]" custT="1"/>
      <dgm:spPr/>
      <dgm:t>
        <a:bodyPr/>
        <a:lstStyle/>
        <a:p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thúc</a:t>
          </a:r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câu</a:t>
          </a:r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 smtClean="0">
              <a:latin typeface="Times New Roman" pitchFamily="18" charset="0"/>
              <a:cs typeface="Times New Roman" pitchFamily="18" charset="0"/>
            </a:rPr>
            <a:t>chuyện</a:t>
          </a:r>
          <a:endParaRPr lang="en-US" sz="3600" b="1" dirty="0">
            <a:latin typeface="Times New Roman" pitchFamily="18" charset="0"/>
            <a:cs typeface="Times New Roman" pitchFamily="18" charset="0"/>
          </a:endParaRPr>
        </a:p>
      </dgm:t>
    </dgm:pt>
    <dgm:pt modelId="{C62F104E-EDDF-4217-BBEE-3D7C6B8265FD}" type="parTrans" cxnId="{27B95432-6434-411D-A099-2392366D15E7}">
      <dgm:prSet/>
      <dgm:spPr/>
      <dgm:t>
        <a:bodyPr/>
        <a:lstStyle/>
        <a:p>
          <a:endParaRPr lang="en-US"/>
        </a:p>
      </dgm:t>
    </dgm:pt>
    <dgm:pt modelId="{9114D163-E607-44E5-9BFA-EE59E2443383}" type="sibTrans" cxnId="{27B95432-6434-411D-A099-2392366D15E7}">
      <dgm:prSet/>
      <dgm:spPr/>
      <dgm:t>
        <a:bodyPr/>
        <a:lstStyle/>
        <a:p>
          <a:endParaRPr lang="en-US"/>
        </a:p>
      </dgm:t>
    </dgm:pt>
    <dgm:pt modelId="{CD4DCA20-8013-4B35-830F-68EABDD4C3E3}" type="pres">
      <dgm:prSet presAssocID="{924FB426-35B3-4C70-9FF3-4CF4D06769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24551D-9A21-4647-BD5C-9F8194C2BE80}" type="pres">
      <dgm:prSet presAssocID="{A05FB3E9-179D-455F-8587-C4B373638F22}" presName="parentLin" presStyleCnt="0"/>
      <dgm:spPr/>
    </dgm:pt>
    <dgm:pt modelId="{B49DE8A0-0A55-4ACB-9C31-5FE0365A168E}" type="pres">
      <dgm:prSet presAssocID="{A05FB3E9-179D-455F-8587-C4B373638F2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11E59D1-A7E9-4CD6-AD22-A14A0B6B5D2D}" type="pres">
      <dgm:prSet presAssocID="{A05FB3E9-179D-455F-8587-C4B373638F2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75309-1350-4CDC-93A1-3FB9C6008791}" type="pres">
      <dgm:prSet presAssocID="{A05FB3E9-179D-455F-8587-C4B373638F22}" presName="negativeSpace" presStyleCnt="0"/>
      <dgm:spPr/>
    </dgm:pt>
    <dgm:pt modelId="{4EF9F3B8-39E7-4890-94C1-A23AA99B155C}" type="pres">
      <dgm:prSet presAssocID="{A05FB3E9-179D-455F-8587-C4B373638F22}" presName="childText" presStyleLbl="conFgAcc1" presStyleIdx="0" presStyleCnt="3">
        <dgm:presLayoutVars>
          <dgm:bulletEnabled val="1"/>
        </dgm:presLayoutVars>
      </dgm:prSet>
      <dgm:spPr/>
    </dgm:pt>
    <dgm:pt modelId="{23DD99C8-1645-4E5B-A78A-5DA3ED85C4BF}" type="pres">
      <dgm:prSet presAssocID="{2B5298C0-4EC3-4F3A-BAAE-C00071F0D045}" presName="spaceBetweenRectangles" presStyleCnt="0"/>
      <dgm:spPr/>
    </dgm:pt>
    <dgm:pt modelId="{8834547B-77F1-4A56-8212-94D4C1D528AF}" type="pres">
      <dgm:prSet presAssocID="{957CB7DD-4919-45E2-BA2C-346D8430232B}" presName="parentLin" presStyleCnt="0"/>
      <dgm:spPr/>
    </dgm:pt>
    <dgm:pt modelId="{F6C45E49-81AD-4526-BFB0-62422DB3D8FD}" type="pres">
      <dgm:prSet presAssocID="{957CB7DD-4919-45E2-BA2C-346D8430232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D324C02-8922-49E4-A0F9-1A53A764B5C0}" type="pres">
      <dgm:prSet presAssocID="{957CB7DD-4919-45E2-BA2C-346D843023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2ADD8-B039-4535-B604-8B71F92F2511}" type="pres">
      <dgm:prSet presAssocID="{957CB7DD-4919-45E2-BA2C-346D8430232B}" presName="negativeSpace" presStyleCnt="0"/>
      <dgm:spPr/>
    </dgm:pt>
    <dgm:pt modelId="{AA010FE5-95F1-48DB-ABAE-A6FE88D36B01}" type="pres">
      <dgm:prSet presAssocID="{957CB7DD-4919-45E2-BA2C-346D8430232B}" presName="childText" presStyleLbl="conFgAcc1" presStyleIdx="1" presStyleCnt="3">
        <dgm:presLayoutVars>
          <dgm:bulletEnabled val="1"/>
        </dgm:presLayoutVars>
      </dgm:prSet>
      <dgm:spPr/>
    </dgm:pt>
    <dgm:pt modelId="{14226DBF-28A5-4BB4-8817-75228EE82A3E}" type="pres">
      <dgm:prSet presAssocID="{C42B8EDE-370E-4E9B-9B47-9A58C8E8A4D3}" presName="spaceBetweenRectangles" presStyleCnt="0"/>
      <dgm:spPr/>
    </dgm:pt>
    <dgm:pt modelId="{DD008C29-16D0-4003-9C8D-5D4E7482A0F5}" type="pres">
      <dgm:prSet presAssocID="{1B6D4E64-1BDB-4ACF-854E-4D52AB2D00D3}" presName="parentLin" presStyleCnt="0"/>
      <dgm:spPr/>
    </dgm:pt>
    <dgm:pt modelId="{18FF05FD-0577-4E80-99F8-4E1D44282323}" type="pres">
      <dgm:prSet presAssocID="{1B6D4E64-1BDB-4ACF-854E-4D52AB2D00D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36E3C9C-E73E-4F9B-BD6F-847D8BF7C5D4}" type="pres">
      <dgm:prSet presAssocID="{1B6D4E64-1BDB-4ACF-854E-4D52AB2D00D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AFED2-F221-4EFD-A821-2677B0954D07}" type="pres">
      <dgm:prSet presAssocID="{1B6D4E64-1BDB-4ACF-854E-4D52AB2D00D3}" presName="negativeSpace" presStyleCnt="0"/>
      <dgm:spPr/>
    </dgm:pt>
    <dgm:pt modelId="{F233251D-731A-452E-AA97-B9A37E3D3D82}" type="pres">
      <dgm:prSet presAssocID="{1B6D4E64-1BDB-4ACF-854E-4D52AB2D00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CE33097-ECDC-4245-B312-4604923288C5}" srcId="{924FB426-35B3-4C70-9FF3-4CF4D0676960}" destId="{957CB7DD-4919-45E2-BA2C-346D8430232B}" srcOrd="1" destOrd="0" parTransId="{EC234C0E-1951-401E-8655-48C73625F589}" sibTransId="{C42B8EDE-370E-4E9B-9B47-9A58C8E8A4D3}"/>
    <dgm:cxn modelId="{27B95432-6434-411D-A099-2392366D15E7}" srcId="{924FB426-35B3-4C70-9FF3-4CF4D0676960}" destId="{1B6D4E64-1BDB-4ACF-854E-4D52AB2D00D3}" srcOrd="2" destOrd="0" parTransId="{C62F104E-EDDF-4217-BBEE-3D7C6B8265FD}" sibTransId="{9114D163-E607-44E5-9BFA-EE59E2443383}"/>
    <dgm:cxn modelId="{56752C97-1BC3-4A40-8B20-40EE1A9F5507}" type="presOf" srcId="{957CB7DD-4919-45E2-BA2C-346D8430232B}" destId="{F6C45E49-81AD-4526-BFB0-62422DB3D8FD}" srcOrd="0" destOrd="0" presId="urn:microsoft.com/office/officeart/2005/8/layout/list1"/>
    <dgm:cxn modelId="{539D7FB3-F906-49D9-AF0F-35A0C141B77B}" type="presOf" srcId="{A05FB3E9-179D-455F-8587-C4B373638F22}" destId="{B11E59D1-A7E9-4CD6-AD22-A14A0B6B5D2D}" srcOrd="1" destOrd="0" presId="urn:microsoft.com/office/officeart/2005/8/layout/list1"/>
    <dgm:cxn modelId="{F74784AA-66CE-48E3-861F-9DC5A21D8CBD}" type="presOf" srcId="{A05FB3E9-179D-455F-8587-C4B373638F22}" destId="{B49DE8A0-0A55-4ACB-9C31-5FE0365A168E}" srcOrd="0" destOrd="0" presId="urn:microsoft.com/office/officeart/2005/8/layout/list1"/>
    <dgm:cxn modelId="{8083460F-B2A6-4DB3-8634-9BD3F620BA67}" type="presOf" srcId="{924FB426-35B3-4C70-9FF3-4CF4D0676960}" destId="{CD4DCA20-8013-4B35-830F-68EABDD4C3E3}" srcOrd="0" destOrd="0" presId="urn:microsoft.com/office/officeart/2005/8/layout/list1"/>
    <dgm:cxn modelId="{39B0872C-9280-444B-B2D3-2C1EB8F1AC29}" srcId="{924FB426-35B3-4C70-9FF3-4CF4D0676960}" destId="{A05FB3E9-179D-455F-8587-C4B373638F22}" srcOrd="0" destOrd="0" parTransId="{04C37AE5-2722-48D8-B4F9-2E88A230420E}" sibTransId="{2B5298C0-4EC3-4F3A-BAAE-C00071F0D045}"/>
    <dgm:cxn modelId="{2191FB07-F7FE-4247-84C3-7B978EF39756}" type="presOf" srcId="{1B6D4E64-1BDB-4ACF-854E-4D52AB2D00D3}" destId="{036E3C9C-E73E-4F9B-BD6F-847D8BF7C5D4}" srcOrd="1" destOrd="0" presId="urn:microsoft.com/office/officeart/2005/8/layout/list1"/>
    <dgm:cxn modelId="{D9CAFC8A-0B8A-4C19-9147-2AEC89AE3CE1}" type="presOf" srcId="{1B6D4E64-1BDB-4ACF-854E-4D52AB2D00D3}" destId="{18FF05FD-0577-4E80-99F8-4E1D44282323}" srcOrd="0" destOrd="0" presId="urn:microsoft.com/office/officeart/2005/8/layout/list1"/>
    <dgm:cxn modelId="{482583D7-8061-45C5-9C5F-4888FA3F232F}" type="presOf" srcId="{957CB7DD-4919-45E2-BA2C-346D8430232B}" destId="{1D324C02-8922-49E4-A0F9-1A53A764B5C0}" srcOrd="1" destOrd="0" presId="urn:microsoft.com/office/officeart/2005/8/layout/list1"/>
    <dgm:cxn modelId="{6CCBF0BC-28A6-44EA-BF74-0D7C1C77C3B6}" type="presParOf" srcId="{CD4DCA20-8013-4B35-830F-68EABDD4C3E3}" destId="{9B24551D-9A21-4647-BD5C-9F8194C2BE80}" srcOrd="0" destOrd="0" presId="urn:microsoft.com/office/officeart/2005/8/layout/list1"/>
    <dgm:cxn modelId="{E06F3C70-808E-4191-8544-B64CC463023E}" type="presParOf" srcId="{9B24551D-9A21-4647-BD5C-9F8194C2BE80}" destId="{B49DE8A0-0A55-4ACB-9C31-5FE0365A168E}" srcOrd="0" destOrd="0" presId="urn:microsoft.com/office/officeart/2005/8/layout/list1"/>
    <dgm:cxn modelId="{5061F417-5F32-4CEC-9B43-814ED6345153}" type="presParOf" srcId="{9B24551D-9A21-4647-BD5C-9F8194C2BE80}" destId="{B11E59D1-A7E9-4CD6-AD22-A14A0B6B5D2D}" srcOrd="1" destOrd="0" presId="urn:microsoft.com/office/officeart/2005/8/layout/list1"/>
    <dgm:cxn modelId="{1A7D1392-8FB1-4F54-8D65-F8C2D35A2855}" type="presParOf" srcId="{CD4DCA20-8013-4B35-830F-68EABDD4C3E3}" destId="{0BA75309-1350-4CDC-93A1-3FB9C6008791}" srcOrd="1" destOrd="0" presId="urn:microsoft.com/office/officeart/2005/8/layout/list1"/>
    <dgm:cxn modelId="{1AD6CCEB-519E-425A-96E0-94C1C59A1DAB}" type="presParOf" srcId="{CD4DCA20-8013-4B35-830F-68EABDD4C3E3}" destId="{4EF9F3B8-39E7-4890-94C1-A23AA99B155C}" srcOrd="2" destOrd="0" presId="urn:microsoft.com/office/officeart/2005/8/layout/list1"/>
    <dgm:cxn modelId="{DA1DA335-AE84-4726-8BED-95D287100A58}" type="presParOf" srcId="{CD4DCA20-8013-4B35-830F-68EABDD4C3E3}" destId="{23DD99C8-1645-4E5B-A78A-5DA3ED85C4BF}" srcOrd="3" destOrd="0" presId="urn:microsoft.com/office/officeart/2005/8/layout/list1"/>
    <dgm:cxn modelId="{931A782F-1387-404E-BC71-11266FB1281D}" type="presParOf" srcId="{CD4DCA20-8013-4B35-830F-68EABDD4C3E3}" destId="{8834547B-77F1-4A56-8212-94D4C1D528AF}" srcOrd="4" destOrd="0" presId="urn:microsoft.com/office/officeart/2005/8/layout/list1"/>
    <dgm:cxn modelId="{3F2A39F8-15EB-45C2-99AF-4F4106B3B83E}" type="presParOf" srcId="{8834547B-77F1-4A56-8212-94D4C1D528AF}" destId="{F6C45E49-81AD-4526-BFB0-62422DB3D8FD}" srcOrd="0" destOrd="0" presId="urn:microsoft.com/office/officeart/2005/8/layout/list1"/>
    <dgm:cxn modelId="{043FC2C1-9B99-4C8A-9418-A5D0A43B8FEA}" type="presParOf" srcId="{8834547B-77F1-4A56-8212-94D4C1D528AF}" destId="{1D324C02-8922-49E4-A0F9-1A53A764B5C0}" srcOrd="1" destOrd="0" presId="urn:microsoft.com/office/officeart/2005/8/layout/list1"/>
    <dgm:cxn modelId="{CD8D11A0-B26D-402E-83B8-0CC888BEB13E}" type="presParOf" srcId="{CD4DCA20-8013-4B35-830F-68EABDD4C3E3}" destId="{2702ADD8-B039-4535-B604-8B71F92F2511}" srcOrd="5" destOrd="0" presId="urn:microsoft.com/office/officeart/2005/8/layout/list1"/>
    <dgm:cxn modelId="{2D7B33D4-F416-4E72-A18F-419D5AE322A0}" type="presParOf" srcId="{CD4DCA20-8013-4B35-830F-68EABDD4C3E3}" destId="{AA010FE5-95F1-48DB-ABAE-A6FE88D36B01}" srcOrd="6" destOrd="0" presId="urn:microsoft.com/office/officeart/2005/8/layout/list1"/>
    <dgm:cxn modelId="{C5B34839-6FDD-466B-BFA4-2AD2D9CE25F9}" type="presParOf" srcId="{CD4DCA20-8013-4B35-830F-68EABDD4C3E3}" destId="{14226DBF-28A5-4BB4-8817-75228EE82A3E}" srcOrd="7" destOrd="0" presId="urn:microsoft.com/office/officeart/2005/8/layout/list1"/>
    <dgm:cxn modelId="{9E53AD4F-D61B-40A6-9CCD-E4F900C6D212}" type="presParOf" srcId="{CD4DCA20-8013-4B35-830F-68EABDD4C3E3}" destId="{DD008C29-16D0-4003-9C8D-5D4E7482A0F5}" srcOrd="8" destOrd="0" presId="urn:microsoft.com/office/officeart/2005/8/layout/list1"/>
    <dgm:cxn modelId="{9CFEC584-A5F1-4E17-ACCF-084E49056BA4}" type="presParOf" srcId="{DD008C29-16D0-4003-9C8D-5D4E7482A0F5}" destId="{18FF05FD-0577-4E80-99F8-4E1D44282323}" srcOrd="0" destOrd="0" presId="urn:microsoft.com/office/officeart/2005/8/layout/list1"/>
    <dgm:cxn modelId="{9C9C8635-7346-45ED-ACB5-4E6C1C6D9980}" type="presParOf" srcId="{DD008C29-16D0-4003-9C8D-5D4E7482A0F5}" destId="{036E3C9C-E73E-4F9B-BD6F-847D8BF7C5D4}" srcOrd="1" destOrd="0" presId="urn:microsoft.com/office/officeart/2005/8/layout/list1"/>
    <dgm:cxn modelId="{7858EE6F-CB80-4AF4-ADEC-2D7B05E54D3F}" type="presParOf" srcId="{CD4DCA20-8013-4B35-830F-68EABDD4C3E3}" destId="{308AFED2-F221-4EFD-A821-2677B0954D07}" srcOrd="9" destOrd="0" presId="urn:microsoft.com/office/officeart/2005/8/layout/list1"/>
    <dgm:cxn modelId="{E7C4685E-6F97-44E8-AEF2-B50C542A925E}" type="presParOf" srcId="{CD4DCA20-8013-4B35-830F-68EABDD4C3E3}" destId="{F233251D-731A-452E-AA97-B9A37E3D3D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9F3B8-39E7-4890-94C1-A23AA99B155C}">
      <dsp:nvSpPr>
        <dsp:cNvPr id="0" name=""/>
        <dsp:cNvSpPr/>
      </dsp:nvSpPr>
      <dsp:spPr>
        <a:xfrm>
          <a:off x="0" y="450659"/>
          <a:ext cx="7010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E59D1-A7E9-4CD6-AD22-A14A0B6B5D2D}">
      <dsp:nvSpPr>
        <dsp:cNvPr id="0" name=""/>
        <dsp:cNvSpPr/>
      </dsp:nvSpPr>
      <dsp:spPr>
        <a:xfrm>
          <a:off x="350520" y="37379"/>
          <a:ext cx="4907280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Mở</a:t>
          </a: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câu</a:t>
          </a: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chuyện</a:t>
          </a:r>
          <a:endParaRPr lang="en-US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869" y="77728"/>
        <a:ext cx="4826582" cy="745862"/>
      </dsp:txXfrm>
    </dsp:sp>
    <dsp:sp modelId="{AA010FE5-95F1-48DB-ABAE-A6FE88D36B01}">
      <dsp:nvSpPr>
        <dsp:cNvPr id="0" name=""/>
        <dsp:cNvSpPr/>
      </dsp:nvSpPr>
      <dsp:spPr>
        <a:xfrm>
          <a:off x="0" y="1720740"/>
          <a:ext cx="7010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24C02-8922-49E4-A0F9-1A53A764B5C0}">
      <dsp:nvSpPr>
        <dsp:cNvPr id="0" name=""/>
        <dsp:cNvSpPr/>
      </dsp:nvSpPr>
      <dsp:spPr>
        <a:xfrm>
          <a:off x="350520" y="1307459"/>
          <a:ext cx="4907280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Diễn</a:t>
          </a: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câu</a:t>
          </a: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chuyện</a:t>
          </a:r>
          <a:endParaRPr lang="en-US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869" y="1347808"/>
        <a:ext cx="4826582" cy="745862"/>
      </dsp:txXfrm>
    </dsp:sp>
    <dsp:sp modelId="{F233251D-731A-452E-AA97-B9A37E3D3D82}">
      <dsp:nvSpPr>
        <dsp:cNvPr id="0" name=""/>
        <dsp:cNvSpPr/>
      </dsp:nvSpPr>
      <dsp:spPr>
        <a:xfrm>
          <a:off x="0" y="2990820"/>
          <a:ext cx="7010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E3C9C-E73E-4F9B-BD6F-847D8BF7C5D4}">
      <dsp:nvSpPr>
        <dsp:cNvPr id="0" name=""/>
        <dsp:cNvSpPr/>
      </dsp:nvSpPr>
      <dsp:spPr>
        <a:xfrm>
          <a:off x="350520" y="2577540"/>
          <a:ext cx="4907280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thúc</a:t>
          </a: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câu</a:t>
          </a: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 smtClean="0">
              <a:latin typeface="Times New Roman" pitchFamily="18" charset="0"/>
              <a:cs typeface="Times New Roman" pitchFamily="18" charset="0"/>
            </a:rPr>
            <a:t>chuyện</a:t>
          </a:r>
          <a:endParaRPr lang="en-US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869" y="2617889"/>
        <a:ext cx="4826582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CB10-7F95-433D-9AAC-6A8604F7DE4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86C1-4F80-4099-A92B-2D64539C6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CB10-7F95-433D-9AAC-6A8604F7DE4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86C1-4F80-4099-A92B-2D64539C6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CB10-7F95-433D-9AAC-6A8604F7DE4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86C1-4F80-4099-A92B-2D64539C6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CB10-7F95-433D-9AAC-6A8604F7DE4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86C1-4F80-4099-A92B-2D64539C6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CB10-7F95-433D-9AAC-6A8604F7DE4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86C1-4F80-4099-A92B-2D64539C6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CB10-7F95-433D-9AAC-6A8604F7DE4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86C1-4F80-4099-A92B-2D64539C6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CB10-7F95-433D-9AAC-6A8604F7DE4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86C1-4F80-4099-A92B-2D64539C6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CB10-7F95-433D-9AAC-6A8604F7DE4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86C1-4F80-4099-A92B-2D64539C6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CB10-7F95-433D-9AAC-6A8604F7DE4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86C1-4F80-4099-A92B-2D64539C6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CB10-7F95-433D-9AAC-6A8604F7DE4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86C1-4F80-4099-A92B-2D64539C6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CB10-7F95-433D-9AAC-6A8604F7DE4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86C1-4F80-4099-A92B-2D64539C6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CB10-7F95-433D-9AAC-6A8604F7DE4F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86C1-4F80-4099-A92B-2D64539C6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gif"/><Relationship Id="rId2" Type="http://schemas.openxmlformats.org/officeDocument/2006/relationships/audio" Target="file:///C:\Users\ADMIN\Desktop\NUOC%20VAN%20LANG%20-%20MINH%202015\dmlh%2000_01_02-.mp3" TargetMode="Externa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9906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  <a:endParaRPr lang="en-US" sz="4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5869525"/>
              </p:ext>
            </p:extLst>
          </p:nvPr>
        </p:nvGraphicFramePr>
        <p:xfrm>
          <a:off x="533400" y="1524000"/>
          <a:ext cx="7010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624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chung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xuyên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hay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xuyên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Mục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?)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819400"/>
            <a:ext cx="8915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+ </a:t>
            </a:r>
            <a:r>
              <a:rPr lang="en-US" sz="2800" b="1" dirty="0" smtClean="0">
                <a:latin typeface="Times New Roman" pitchFamily="18" charset="0"/>
              </a:rPr>
              <a:t>Tổ chức hoạt động như thế nào?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+ Em (hay người khác) giữ vai trò gì trong hoạt động?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+ Những chi tiết nào đáng nói khi tham gia hoạt động?</a:t>
            </a:r>
          </a:p>
          <a:p>
            <a:pPr>
              <a:spcBef>
                <a:spcPct val="50000"/>
              </a:spcBef>
            </a:pP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7391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- Kết thúc câu chuyện: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folHlink"/>
                </a:solidFill>
                <a:latin typeface="Times New Roman" pitchFamily="18" charset="0"/>
              </a:rPr>
              <a:t> 	</a:t>
            </a:r>
            <a:r>
              <a:rPr lang="en-US" sz="2800" b="1" dirty="0" smtClean="0">
                <a:latin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	+ Ý </a:t>
            </a:r>
            <a:r>
              <a:rPr lang="en-US" sz="2800" b="1" dirty="0" err="1" smtClean="0">
                <a:latin typeface="Times New Roman" pitchFamily="18" charset="0"/>
              </a:rPr>
              <a:t>nghĩa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3. Dựa vào dàn ý vừa lập, kể câu chuyện một cách sinh động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3622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10" dirty="0" err="1" smtClean="0">
                <a:ln w="12700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kern="10" dirty="0" smtClean="0">
                <a:ln w="12700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dirty="0" err="1" smtClean="0">
                <a:ln w="12700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kern="10" dirty="0" smtClean="0">
                <a:ln w="12700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dirty="0" err="1" smtClean="0">
                <a:ln w="12700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kern="10" dirty="0" smtClean="0">
                <a:ln w="12700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dirty="0" err="1" smtClean="0">
                <a:ln w="12700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000" b="1" kern="10" dirty="0" smtClean="0">
              <a:ln w="12700" cap="sq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kern="10" dirty="0" smtClean="0">
                <a:ln w="12700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 </a:t>
            </a:r>
            <a:r>
              <a:rPr lang="en-US" sz="4000" b="1" kern="10" dirty="0" err="1" smtClean="0">
                <a:ln w="12700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000" b="1" kern="10" dirty="0" smtClean="0">
                <a:ln w="12700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kern="10" dirty="0">
              <a:ln w="12700" cap="sq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Sound 4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685800" y="2438400"/>
            <a:ext cx="1676400" cy="1143000"/>
          </a:xfrm>
          <a:prstGeom prst="actionButtonSou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0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152401"/>
            <a:ext cx="6934200" cy="15239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981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 CHÍ ĐÁNH GIÁ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743200"/>
            <a:ext cx="8686800" cy="478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dung :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3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ebjong_illustrations_997779_to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5" name="WordArt 5"/>
          <p:cNvSpPr>
            <a:spLocks noChangeArrowheads="1" noChangeShapeType="1" noTextEdit="1"/>
          </p:cNvSpPr>
          <p:nvPr/>
        </p:nvSpPr>
        <p:spPr bwMode="auto">
          <a:xfrm>
            <a:off x="2590800" y="5105400"/>
            <a:ext cx="419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DẶN</a:t>
            </a:r>
            <a:r>
              <a:rPr lang="en-US" sz="28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DÒ</a:t>
            </a:r>
            <a:endParaRPr lang="en-US" sz="28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1219200" y="4876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1447800" y="355441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1905000" y="416401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900113" y="9080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2895600" y="1447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4419600" y="2286000"/>
            <a:ext cx="685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7696200" y="54102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2" name="AutoShape 26"/>
          <p:cNvSpPr>
            <a:spLocks noChangeArrowheads="1"/>
          </p:cNvSpPr>
          <p:nvPr/>
        </p:nvSpPr>
        <p:spPr bwMode="auto">
          <a:xfrm>
            <a:off x="7772400" y="6096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3334" name="WordArt 27" descr="Small checker board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8153400" cy="784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346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3335" name="WordArt 28"/>
          <p:cNvSpPr>
            <a:spLocks noChangeArrowheads="1" noChangeShapeType="1" noTextEdit="1"/>
          </p:cNvSpPr>
          <p:nvPr/>
        </p:nvSpPr>
        <p:spPr bwMode="auto">
          <a:xfrm>
            <a:off x="152400" y="-685800"/>
            <a:ext cx="8991600" cy="7239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vi-VN" sz="4000" b="1" kern="1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3336" name="Picture 29" descr="00179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7912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1143000" y="5257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cs typeface="Arial" pitchFamily="34" charset="0"/>
            </a:endParaRPr>
          </a:p>
        </p:txBody>
      </p:sp>
      <p:pic>
        <p:nvPicPr>
          <p:cNvPr id="13338" name="Picture 37" descr="ABARBLY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40" descr="Whitecorner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41" descr="WhitecornerFl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" y="-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42" descr="0704170111472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181600"/>
            <a:ext cx="91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2" name="TextBox 42"/>
          <p:cNvSpPr txBox="1">
            <a:spLocks noChangeArrowheads="1"/>
          </p:cNvSpPr>
          <p:nvPr/>
        </p:nvSpPr>
        <p:spPr bwMode="auto">
          <a:xfrm>
            <a:off x="2500313" y="1071563"/>
            <a:ext cx="4786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3343" name="TextBox 44"/>
          <p:cNvSpPr txBox="1">
            <a:spLocks noChangeArrowheads="1"/>
          </p:cNvSpPr>
          <p:nvPr/>
        </p:nvSpPr>
        <p:spPr bwMode="auto">
          <a:xfrm>
            <a:off x="2214563" y="3857625"/>
            <a:ext cx="4643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3344" name="WordArt 32"/>
          <p:cNvSpPr>
            <a:spLocks noChangeArrowheads="1" noChangeShapeType="1" noTextEdit="1"/>
          </p:cNvSpPr>
          <p:nvPr/>
        </p:nvSpPr>
        <p:spPr bwMode="auto">
          <a:xfrm>
            <a:off x="838200" y="1600200"/>
            <a:ext cx="7391400" cy="3581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CHÀO CÁC EM !</a:t>
            </a: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5105400" y="3581400"/>
            <a:ext cx="2133600" cy="1905000"/>
          </a:xfrm>
          <a:prstGeom prst="star32">
            <a:avLst>
              <a:gd name="adj" fmla="val 4167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4419600" y="0"/>
            <a:ext cx="2133600" cy="1905000"/>
          </a:xfrm>
          <a:prstGeom prst="star32">
            <a:avLst>
              <a:gd name="adj" fmla="val 4167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4881">
            <a:off x="3124200" y="43434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7162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Kính chúc quý thầy cô, các em học sinh</a:t>
            </a:r>
          </a:p>
        </p:txBody>
      </p:sp>
      <p:sp>
        <p:nvSpPr>
          <p:cNvPr id="12292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2438400" y="2686050"/>
            <a:ext cx="52959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</a:rPr>
              <a:t>khoẻ mạnh và hạnh phúc.</a:t>
            </a:r>
          </a:p>
        </p:txBody>
      </p:sp>
      <p:pic>
        <p:nvPicPr>
          <p:cNvPr id="49562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705600" y="64008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2295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2950" y="-768350"/>
            <a:ext cx="444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38163"/>
            <a:ext cx="5397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600200" y="-685800"/>
            <a:ext cx="38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5334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03350" y="5002213"/>
            <a:ext cx="55086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8613" y="3810000"/>
            <a:ext cx="5095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6599" flipV="1">
            <a:off x="7312819" y="5179219"/>
            <a:ext cx="53498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48638" y="3657600"/>
            <a:ext cx="6143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5105400" y="4373563"/>
            <a:ext cx="152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Obst10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6929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38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39" name="dmlh 00_01_02-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096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146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40" fill="hold"/>
                                        <p:tgtEl>
                                          <p:spTgt spid="495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2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743200" y="0"/>
            <a:ext cx="6096000" cy="2209800"/>
          </a:xfrm>
          <a:prstGeom prst="cloudCallout">
            <a:avLst>
              <a:gd name="adj1" fmla="val -34760"/>
              <a:gd name="adj2" fmla="val 102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505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</a:rPr>
              <a:t>Kể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chuyện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đã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nghe</a:t>
            </a:r>
            <a:r>
              <a:rPr lang="en-US" sz="3600" b="1" dirty="0" smtClean="0">
                <a:latin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</a:rPr>
              <a:t>đã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đọc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ca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ngợi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cái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đẹp</a:t>
            </a:r>
            <a:r>
              <a:rPr lang="en-US" sz="3600" b="1" dirty="0" smtClean="0">
                <a:latin typeface="Times New Roman" pitchFamily="18" charset="0"/>
              </a:rPr>
              <a:t>, hay </a:t>
            </a:r>
            <a:r>
              <a:rPr lang="en-US" sz="3600" b="1" dirty="0" err="1" smtClean="0">
                <a:latin typeface="Times New Roman" pitchFamily="18" charset="0"/>
              </a:rPr>
              <a:t>phản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ánh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cuộc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đấu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giữa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cái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đẹp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cái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xấu</a:t>
            </a:r>
            <a:r>
              <a:rPr lang="en-US" sz="3600" b="1" dirty="0" smtClean="0">
                <a:latin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</a:rPr>
              <a:t>cái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thiện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cái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ác</a:t>
            </a:r>
            <a:r>
              <a:rPr lang="en-US" sz="3600" b="1" dirty="0" smtClean="0">
                <a:latin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5181600" y="4992688"/>
            <a:ext cx="28194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1905000" y="609600"/>
            <a:ext cx="5334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CHUYỆN</a:t>
            </a:r>
          </a:p>
        </p:txBody>
      </p:sp>
      <p:pic>
        <p:nvPicPr>
          <p:cNvPr id="2054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0" y="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304800" y="2362200"/>
            <a:ext cx="8534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CHUYỆN </a:t>
            </a:r>
            <a:r>
              <a:rPr lang="vi-VN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ĐUỢC CHỨNG KIẾN </a:t>
            </a:r>
          </a:p>
          <a:p>
            <a:pPr algn="ctr"/>
            <a:r>
              <a:rPr lang="vi-VN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HOẶC THAM GIA</a:t>
            </a:r>
            <a:endParaRPr lang="vi-VN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u="sng" dirty="0" err="1" smtClean="0">
                <a:latin typeface="Times New Roman" pitchFamily="18" charset="0"/>
              </a:rPr>
              <a:t>Đề</a:t>
            </a:r>
            <a:r>
              <a:rPr lang="en-US" sz="4400" b="1" u="sng" dirty="0" smtClean="0">
                <a:latin typeface="Times New Roman" pitchFamily="18" charset="0"/>
              </a:rPr>
              <a:t> </a:t>
            </a:r>
            <a:r>
              <a:rPr lang="en-US" sz="4400" b="1" u="sng" dirty="0" err="1" smtClean="0">
                <a:latin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</a:rPr>
              <a:t> :</a:t>
            </a:r>
            <a:r>
              <a:rPr lang="en-US" sz="4400" b="1" dirty="0" err="1" smtClean="0">
                <a:latin typeface="Times New Roman" pitchFamily="18" charset="0"/>
              </a:rPr>
              <a:t>Em</a:t>
            </a:r>
            <a:r>
              <a:rPr lang="en-US" sz="4400" b="1" dirty="0" smtClean="0">
                <a:latin typeface="Times New Roman" pitchFamily="18" charset="0"/>
              </a:rPr>
              <a:t> (</a:t>
            </a:r>
            <a:r>
              <a:rPr lang="en-US" sz="4400" b="1" dirty="0" err="1" smtClean="0">
                <a:latin typeface="Times New Roman" pitchFamily="18" charset="0"/>
              </a:rPr>
              <a:t>hoặc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người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xung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quanh</a:t>
            </a:r>
            <a:r>
              <a:rPr lang="en-US" sz="4400" b="1" dirty="0" smtClean="0">
                <a:latin typeface="Times New Roman" pitchFamily="18" charset="0"/>
              </a:rPr>
              <a:t>) </a:t>
            </a:r>
            <a:r>
              <a:rPr lang="en-US" sz="4400" b="1" dirty="0" err="1" smtClean="0">
                <a:latin typeface="Times New Roman" pitchFamily="18" charset="0"/>
              </a:rPr>
              <a:t>đã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để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góp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phần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giữ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gìn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xóm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làng</a:t>
            </a:r>
            <a:r>
              <a:rPr lang="en-US" sz="4400" b="1" dirty="0" smtClean="0">
                <a:latin typeface="Times New Roman" pitchFamily="18" charset="0"/>
              </a:rPr>
              <a:t>  (</a:t>
            </a:r>
            <a:r>
              <a:rPr lang="en-US" sz="4400" b="1" dirty="0" err="1" smtClean="0">
                <a:latin typeface="Times New Roman" pitchFamily="18" charset="0"/>
              </a:rPr>
              <a:t>đường</a:t>
            </a:r>
            <a:r>
              <a:rPr lang="en-US" sz="4400" b="1" dirty="0" smtClean="0">
                <a:latin typeface="Times New Roman" pitchFamily="18" charset="0"/>
              </a:rPr>
              <a:t>  </a:t>
            </a:r>
            <a:r>
              <a:rPr lang="en-US" sz="4400" b="1" dirty="0" err="1" smtClean="0">
                <a:latin typeface="Times New Roman" pitchFamily="18" charset="0"/>
              </a:rPr>
              <a:t>phố</a:t>
            </a:r>
            <a:r>
              <a:rPr lang="en-US" sz="4400" b="1" dirty="0" smtClean="0">
                <a:latin typeface="Times New Roman" pitchFamily="18" charset="0"/>
              </a:rPr>
              <a:t>,  </a:t>
            </a:r>
            <a:r>
              <a:rPr lang="en-US" sz="4400" b="1" dirty="0" err="1" smtClean="0">
                <a:latin typeface="Times New Roman" pitchFamily="18" charset="0"/>
              </a:rPr>
              <a:t>trường</a:t>
            </a:r>
            <a:r>
              <a:rPr lang="en-US" sz="4400" b="1" dirty="0" smtClean="0">
                <a:latin typeface="Times New Roman" pitchFamily="18" charset="0"/>
              </a:rPr>
              <a:t>  </a:t>
            </a:r>
            <a:r>
              <a:rPr lang="en-US" sz="4400" b="1" dirty="0" err="1" smtClean="0">
                <a:latin typeface="Times New Roman" pitchFamily="18" charset="0"/>
              </a:rPr>
              <a:t>học</a:t>
            </a:r>
            <a:r>
              <a:rPr lang="en-US" sz="4400" b="1" dirty="0" smtClean="0">
                <a:latin typeface="Times New Roman" pitchFamily="18" charset="0"/>
              </a:rPr>
              <a:t>)  </a:t>
            </a:r>
            <a:r>
              <a:rPr lang="en-US" sz="4400" b="1" dirty="0" err="1" smtClean="0">
                <a:latin typeface="Times New Roman" pitchFamily="18" charset="0"/>
              </a:rPr>
              <a:t>xanh</a:t>
            </a:r>
            <a:r>
              <a:rPr lang="en-US" sz="4400" b="1" dirty="0" smtClean="0">
                <a:latin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</a:rPr>
              <a:t>sạch</a:t>
            </a:r>
            <a:r>
              <a:rPr lang="en-US" sz="4400" b="1" dirty="0" smtClean="0">
                <a:latin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</a:rPr>
              <a:t>đẹp</a:t>
            </a:r>
            <a:r>
              <a:rPr lang="en-US" sz="4400" b="1" dirty="0" smtClean="0">
                <a:latin typeface="Times New Roman" pitchFamily="18" charset="0"/>
              </a:rPr>
              <a:t>? </a:t>
            </a:r>
            <a:r>
              <a:rPr lang="en-US" sz="4400" b="1" dirty="0" err="1" smtClean="0">
                <a:latin typeface="Times New Roman" pitchFamily="18" charset="0"/>
              </a:rPr>
              <a:t>Hãy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kể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lại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câu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chuyện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đó</a:t>
            </a:r>
            <a:r>
              <a:rPr lang="en-US" sz="4400" b="1" dirty="0" smtClean="0"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4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0" y="21336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600" y="3429000"/>
            <a:ext cx="3581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2200" y="1447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3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xung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quanh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xóm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hay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luôn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sạch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đẹp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876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dirty="0" smtClean="0">
                <a:latin typeface="Times New Roman" pitchFamily="18" charset="0"/>
              </a:rPr>
              <a:t> Trồng cây, chăm sóc cây.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dirty="0" smtClean="0">
                <a:latin typeface="Times New Roman" pitchFamily="18" charset="0"/>
              </a:rPr>
              <a:t> Dọn vệ sinh nơi đang sống và học tập.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dirty="0" smtClean="0">
                <a:latin typeface="Times New Roman" pitchFamily="18" charset="0"/>
              </a:rPr>
              <a:t> Làm đẹp nơi ở và cảnh quan xung quanh</a:t>
            </a:r>
          </a:p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</a:rPr>
              <a:t>- Ngăn cản những hành động phá hoại nhằm ô nhiễm môi trường sống</a:t>
            </a: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6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tuoi cay 2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2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don rac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uc nh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9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tuoi c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408</Words>
  <Application>Microsoft Office PowerPoint</Application>
  <PresentationFormat>On-screen Show (4:3)</PresentationFormat>
  <Paragraphs>39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Chủ đề của Office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Lập dàn ý câu chuyện định kể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CÔ VÀ CÁC BẠN ĐẾN VỚI BÀI GIẢNG TIẾNG VIỆT</dc:title>
  <dc:creator>Admin</dc:creator>
  <cp:lastModifiedBy>Lenovo</cp:lastModifiedBy>
  <cp:revision>17</cp:revision>
  <dcterms:created xsi:type="dcterms:W3CDTF">2017-11-16T03:06:19Z</dcterms:created>
  <dcterms:modified xsi:type="dcterms:W3CDTF">2019-05-08T23:10:46Z</dcterms:modified>
</cp:coreProperties>
</file>