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67" r:id="rId3"/>
    <p:sldId id="283" r:id="rId4"/>
    <p:sldId id="284" r:id="rId5"/>
    <p:sldId id="271" r:id="rId6"/>
    <p:sldId id="281" r:id="rId7"/>
    <p:sldId id="272" r:id="rId8"/>
    <p:sldId id="282" r:id="rId9"/>
    <p:sldId id="273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5DE1D-1D18-4BFD-88BF-D450E471CF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B5EF-8CDC-45DC-8AC4-CF1D47643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52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5DE1D-1D18-4BFD-88BF-D450E471CF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B5EF-8CDC-45DC-8AC4-CF1D47643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799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5DE1D-1D18-4BFD-88BF-D450E471CF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B5EF-8CDC-45DC-8AC4-CF1D47643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15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5DE1D-1D18-4BFD-88BF-D450E471CF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B5EF-8CDC-45DC-8AC4-CF1D47643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21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5DE1D-1D18-4BFD-88BF-D450E471CF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B5EF-8CDC-45DC-8AC4-CF1D47643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78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5DE1D-1D18-4BFD-88BF-D450E471CF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B5EF-8CDC-45DC-8AC4-CF1D47643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9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5DE1D-1D18-4BFD-88BF-D450E471CF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B5EF-8CDC-45DC-8AC4-CF1D47643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5DE1D-1D18-4BFD-88BF-D450E471CF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B5EF-8CDC-45DC-8AC4-CF1D47643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6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5DE1D-1D18-4BFD-88BF-D450E471CF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B5EF-8CDC-45DC-8AC4-CF1D47643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99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5DE1D-1D18-4BFD-88BF-D450E471CF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B5EF-8CDC-45DC-8AC4-CF1D47643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4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5DE1D-1D18-4BFD-88BF-D450E471CF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B5EF-8CDC-45DC-8AC4-CF1D47643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1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5DE1D-1D18-4BFD-88BF-D450E471CF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EB5EF-8CDC-45DC-8AC4-CF1D47643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97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jpeg"/><Relationship Id="rId7" Type="http://schemas.openxmlformats.org/officeDocument/2006/relationships/image" Target="../media/image7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ownloads\H&#7884;C%20V&#7846;N\nh&#7841;c\That%20Dang%20Yeu%20-%20Xuan%20Thu.mp3" TargetMode="Externa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10" Type="http://schemas.openxmlformats.org/officeDocument/2006/relationships/image" Target="../media/image10.png"/><Relationship Id="rId4" Type="http://schemas.openxmlformats.org/officeDocument/2006/relationships/image" Target="../media/image4.gif"/><Relationship Id="rId9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 descr="Picture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1024" descr="5%"/>
          <p:cNvSpPr>
            <a:spLocks noChangeArrowheads="1" noChangeShapeType="1" noTextEdit="1"/>
          </p:cNvSpPr>
          <p:nvPr/>
        </p:nvSpPr>
        <p:spPr bwMode="auto">
          <a:xfrm>
            <a:off x="3124200" y="838200"/>
            <a:ext cx="4986338" cy="357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>
                <a:ln w="9525">
                  <a:solidFill>
                    <a:srgbClr val="0066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PHÒNG GIÁO DỤC &amp; ĐÀO TẠO LONG BIÊN</a:t>
            </a:r>
          </a:p>
        </p:txBody>
      </p:sp>
      <p:sp>
        <p:nvSpPr>
          <p:cNvPr id="4" name="WordArt 1020"/>
          <p:cNvSpPr>
            <a:spLocks noChangeArrowheads="1" noChangeShapeType="1" noTextEdit="1"/>
          </p:cNvSpPr>
          <p:nvPr/>
        </p:nvSpPr>
        <p:spPr bwMode="auto">
          <a:xfrm>
            <a:off x="2590800" y="1295400"/>
            <a:ext cx="5715000" cy="242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2857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3882" dir="2700000" algn="ctr" rotWithShape="0">
                    <a:srgbClr val="6666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ĐÔ THỊ VIỆT HƯNG</a:t>
            </a:r>
            <a:endParaRPr lang="en-US" sz="2800" b="1" kern="10">
              <a:ln w="28575">
                <a:solidFill>
                  <a:srgbClr val="FF9900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53882" dir="2700000" algn="ctr" rotWithShape="0">
                  <a:srgbClr val="6666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WordArt 1021"/>
          <p:cNvSpPr>
            <a:spLocks noChangeArrowheads="1" noChangeShapeType="1" noTextEdit="1"/>
          </p:cNvSpPr>
          <p:nvPr/>
        </p:nvSpPr>
        <p:spPr bwMode="auto">
          <a:xfrm>
            <a:off x="1857375" y="2071688"/>
            <a:ext cx="5715000" cy="3124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GIÁO ÁN ĐIỆN TỬ</a:t>
            </a:r>
          </a:p>
        </p:txBody>
      </p:sp>
      <p:sp>
        <p:nvSpPr>
          <p:cNvPr id="6" name="WordArt 1025"/>
          <p:cNvSpPr>
            <a:spLocks noChangeArrowheads="1" noChangeShapeType="1" noTextEdit="1"/>
          </p:cNvSpPr>
          <p:nvPr/>
        </p:nvSpPr>
        <p:spPr bwMode="auto">
          <a:xfrm>
            <a:off x="2895600" y="4343400"/>
            <a:ext cx="3643313" cy="404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+mj-lt"/>
                <a:ea typeface="+mj-lt"/>
                <a:cs typeface="+mj-lt"/>
              </a:rPr>
              <a:t>Môn</a:t>
            </a:r>
            <a:r>
              <a:rPr lang="en-US" sz="9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+mj-lt"/>
                <a:ea typeface="+mj-lt"/>
                <a:cs typeface="+mj-lt"/>
              </a:rPr>
              <a:t> : </a:t>
            </a:r>
            <a:r>
              <a:rPr lang="en-US" sz="9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+mj-lt"/>
                <a:ea typeface="+mj-lt"/>
                <a:cs typeface="+mj-lt"/>
              </a:rPr>
              <a:t>Học</a:t>
            </a:r>
            <a:r>
              <a:rPr lang="en-US" sz="9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+mj-lt"/>
                <a:ea typeface="+mj-lt"/>
                <a:cs typeface="+mj-lt"/>
              </a:rPr>
              <a:t> </a:t>
            </a:r>
            <a:r>
              <a:rPr lang="en-US" sz="9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+mj-lt"/>
                <a:ea typeface="+mj-lt"/>
                <a:cs typeface="+mj-lt"/>
              </a:rPr>
              <a:t>vần</a:t>
            </a:r>
            <a:endParaRPr lang="en-US" sz="9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+mj-lt"/>
              <a:ea typeface="+mj-lt"/>
              <a:cs typeface="+mj-lt"/>
            </a:endParaRPr>
          </a:p>
        </p:txBody>
      </p:sp>
      <p:pic>
        <p:nvPicPr>
          <p:cNvPr id="2055" name="Picture 6" descr="logo viet hung 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286000"/>
            <a:ext cx="1600200" cy="162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WordArt 1025"/>
          <p:cNvSpPr>
            <a:spLocks noChangeArrowheads="1" noChangeShapeType="1" noTextEdit="1"/>
          </p:cNvSpPr>
          <p:nvPr/>
        </p:nvSpPr>
        <p:spPr bwMode="auto">
          <a:xfrm>
            <a:off x="1447800" y="5105400"/>
            <a:ext cx="3643313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+mj-lt"/>
                <a:ea typeface="+mj-lt"/>
                <a:cs typeface="+mj-lt"/>
              </a:rPr>
              <a:t>Bài</a:t>
            </a:r>
            <a:r>
              <a:rPr lang="en-US" sz="9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+mj-lt"/>
                <a:ea typeface="+mj-lt"/>
                <a:cs typeface="+mj-lt"/>
              </a:rPr>
              <a:t> </a:t>
            </a:r>
            <a:r>
              <a:rPr lang="en-US" sz="9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+mj-lt"/>
                <a:ea typeface="+mj-lt"/>
                <a:cs typeface="+mj-lt"/>
              </a:rPr>
              <a:t>30: UA </a:t>
            </a:r>
            <a:r>
              <a:rPr lang="en-US" sz="9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+mj-lt"/>
                <a:ea typeface="+mj-lt"/>
                <a:cs typeface="+mj-lt"/>
              </a:rPr>
              <a:t>– ƯA ( T2 )</a:t>
            </a:r>
            <a:endParaRPr lang="en-US" sz="9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B05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+mj-lt"/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34867308"/>
      </p:ext>
    </p:extLst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Đọc bảng</a:t>
            </a:r>
            <a:endParaRPr lang="vi-VN" smtClean="0"/>
          </a:p>
        </p:txBody>
      </p:sp>
      <p:sp>
        <p:nvSpPr>
          <p:cNvPr id="12291" name="WordArt 3"/>
          <p:cNvSpPr>
            <a:spLocks noChangeArrowheads="1" noChangeShapeType="1" noTextEdit="1"/>
          </p:cNvSpPr>
          <p:nvPr/>
        </p:nvSpPr>
        <p:spPr bwMode="auto">
          <a:xfrm>
            <a:off x="2555875" y="549275"/>
            <a:ext cx="3095625" cy="7191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4800" kern="10"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Tiết 2</a:t>
            </a:r>
          </a:p>
        </p:txBody>
      </p:sp>
    </p:spTree>
    <p:extLst>
      <p:ext uri="{BB962C8B-B14F-4D97-AF65-F5344CB8AC3E}">
        <p14:creationId xmlns:p14="http://schemas.microsoft.com/office/powerpoint/2010/main" val="283921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0"/>
          <p:cNvSpPr txBox="1">
            <a:spLocks noChangeArrowheads="1"/>
          </p:cNvSpPr>
          <p:nvPr/>
        </p:nvSpPr>
        <p:spPr bwMode="auto">
          <a:xfrm>
            <a:off x="2987675" y="188913"/>
            <a:ext cx="1841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9pPr>
          </a:lstStyle>
          <a:p>
            <a:pPr eaLnBrk="1" hangingPunct="1"/>
            <a:endParaRPr lang="en-US" sz="4800" b="1">
              <a:latin typeface="Arial" charset="0"/>
              <a:cs typeface="Arial" charset="0"/>
            </a:endParaRPr>
          </a:p>
        </p:txBody>
      </p:sp>
      <p:sp>
        <p:nvSpPr>
          <p:cNvPr id="5123" name="Text Box 44"/>
          <p:cNvSpPr txBox="1">
            <a:spLocks noChangeArrowheads="1"/>
          </p:cNvSpPr>
          <p:nvPr/>
        </p:nvSpPr>
        <p:spPr bwMode="auto">
          <a:xfrm>
            <a:off x="4551363" y="2628900"/>
            <a:ext cx="1841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9pPr>
          </a:lstStyle>
          <a:p>
            <a:pPr eaLnBrk="1" hangingPunct="1"/>
            <a:endParaRPr lang="en-US" sz="9600" b="1">
              <a:latin typeface="Arial" charset="0"/>
              <a:cs typeface="Arial" charset="0"/>
            </a:endParaRPr>
          </a:p>
        </p:txBody>
      </p:sp>
      <p:sp>
        <p:nvSpPr>
          <p:cNvPr id="11" name="Text Box 93"/>
          <p:cNvSpPr txBox="1">
            <a:spLocks noChangeArrowheads="1"/>
          </p:cNvSpPr>
          <p:nvPr/>
        </p:nvSpPr>
        <p:spPr bwMode="auto">
          <a:xfrm>
            <a:off x="1872755" y="3657599"/>
            <a:ext cx="248177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4800" b="1" dirty="0" err="1">
                <a:latin typeface="Century Gothic" pitchFamily="34" charset="0"/>
                <a:cs typeface="Arial" charset="0"/>
              </a:rPr>
              <a:t>c</a:t>
            </a:r>
            <a:r>
              <a:rPr lang="en-US" sz="4800" b="1" dirty="0" err="1" smtClean="0">
                <a:latin typeface="Century Gothic" pitchFamily="34" charset="0"/>
                <a:cs typeface="Arial" charset="0"/>
              </a:rPr>
              <a:t>à</a:t>
            </a:r>
            <a:r>
              <a:rPr lang="en-US" sz="4800" b="1" dirty="0" smtClean="0">
                <a:latin typeface="Century Gothic" pitchFamily="34" charset="0"/>
                <a:cs typeface="Arial" charset="0"/>
              </a:rPr>
              <a:t> </a:t>
            </a:r>
            <a:r>
              <a:rPr lang="en-US" sz="4800" b="1" dirty="0" err="1" smtClean="0">
                <a:latin typeface="Century Gothic" pitchFamily="34" charset="0"/>
                <a:cs typeface="Arial" charset="0"/>
              </a:rPr>
              <a:t>chua</a:t>
            </a:r>
            <a:endParaRPr lang="vi-VN" sz="4800" b="1" dirty="0">
              <a:latin typeface="Century Gothic" pitchFamily="34" charset="0"/>
              <a:cs typeface="Arial" charset="0"/>
            </a:endParaRPr>
          </a:p>
        </p:txBody>
      </p:sp>
      <p:sp>
        <p:nvSpPr>
          <p:cNvPr id="13" name="Text Box 93"/>
          <p:cNvSpPr txBox="1">
            <a:spLocks noChangeArrowheads="1"/>
          </p:cNvSpPr>
          <p:nvPr/>
        </p:nvSpPr>
        <p:spPr bwMode="auto">
          <a:xfrm>
            <a:off x="1861565" y="4668980"/>
            <a:ext cx="220605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4800" b="1" dirty="0" err="1">
                <a:latin typeface="Century Gothic" pitchFamily="34" charset="0"/>
                <a:cs typeface="Arial" charset="0"/>
              </a:rPr>
              <a:t>n</a:t>
            </a:r>
            <a:r>
              <a:rPr lang="en-US" sz="4800" b="1" dirty="0" err="1" smtClean="0">
                <a:latin typeface="Century Gothic" pitchFamily="34" charset="0"/>
                <a:cs typeface="Arial" charset="0"/>
              </a:rPr>
              <a:t>ô</a:t>
            </a:r>
            <a:r>
              <a:rPr lang="en-US" sz="4800" b="1" dirty="0" smtClean="0">
                <a:latin typeface="Century Gothic" pitchFamily="34" charset="0"/>
                <a:cs typeface="Arial" charset="0"/>
              </a:rPr>
              <a:t> </a:t>
            </a:r>
            <a:r>
              <a:rPr lang="en-US" sz="4800" b="1" dirty="0" err="1" smtClean="0">
                <a:latin typeface="Century Gothic" pitchFamily="34" charset="0"/>
                <a:cs typeface="Arial" charset="0"/>
              </a:rPr>
              <a:t>đùa</a:t>
            </a:r>
            <a:endParaRPr lang="vi-VN" sz="4800" b="1" dirty="0">
              <a:latin typeface="Century Gothic" pitchFamily="34" charset="0"/>
              <a:cs typeface="Arial" charset="0"/>
            </a:endParaRPr>
          </a:p>
        </p:txBody>
      </p:sp>
      <p:sp>
        <p:nvSpPr>
          <p:cNvPr id="14" name="Text Box 93"/>
          <p:cNvSpPr txBox="1">
            <a:spLocks noChangeArrowheads="1"/>
          </p:cNvSpPr>
          <p:nvPr/>
        </p:nvSpPr>
        <p:spPr bwMode="auto">
          <a:xfrm>
            <a:off x="5586524" y="4648199"/>
            <a:ext cx="234551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4800" b="1" dirty="0" err="1">
                <a:latin typeface="Century Gothic" pitchFamily="34" charset="0"/>
                <a:cs typeface="Arial" charset="0"/>
              </a:rPr>
              <a:t>x</a:t>
            </a:r>
            <a:r>
              <a:rPr lang="en-US" sz="4800" b="1" dirty="0" err="1" smtClean="0">
                <a:latin typeface="Century Gothic" pitchFamily="34" charset="0"/>
                <a:cs typeface="Arial" charset="0"/>
              </a:rPr>
              <a:t>ưa</a:t>
            </a:r>
            <a:r>
              <a:rPr lang="en-US" sz="4800" b="1" dirty="0" smtClean="0">
                <a:latin typeface="Century Gothic" pitchFamily="34" charset="0"/>
                <a:cs typeface="Arial" charset="0"/>
              </a:rPr>
              <a:t> </a:t>
            </a:r>
            <a:r>
              <a:rPr lang="en-US" sz="4800" b="1" dirty="0" err="1" smtClean="0">
                <a:latin typeface="Century Gothic" pitchFamily="34" charset="0"/>
                <a:cs typeface="Arial" charset="0"/>
              </a:rPr>
              <a:t>kia</a:t>
            </a:r>
            <a:endParaRPr lang="vi-VN" sz="4800" b="1" dirty="0">
              <a:latin typeface="Century Gothic" pitchFamily="34" charset="0"/>
              <a:cs typeface="Arial" charset="0"/>
            </a:endParaRPr>
          </a:p>
        </p:txBody>
      </p:sp>
      <p:sp>
        <p:nvSpPr>
          <p:cNvPr id="15" name="Text Box 93"/>
          <p:cNvSpPr txBox="1">
            <a:spLocks noChangeArrowheads="1"/>
          </p:cNvSpPr>
          <p:nvPr/>
        </p:nvSpPr>
        <p:spPr bwMode="auto">
          <a:xfrm>
            <a:off x="5594623" y="3657600"/>
            <a:ext cx="230864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4800" b="1" dirty="0" err="1">
                <a:latin typeface="Century Gothic" pitchFamily="34" charset="0"/>
                <a:cs typeface="Arial" charset="0"/>
              </a:rPr>
              <a:t>t</a:t>
            </a:r>
            <a:r>
              <a:rPr lang="en-US" sz="4800" b="1" dirty="0" err="1" smtClean="0">
                <a:latin typeface="Century Gothic" pitchFamily="34" charset="0"/>
                <a:cs typeface="Arial" charset="0"/>
              </a:rPr>
              <a:t>re</a:t>
            </a:r>
            <a:r>
              <a:rPr lang="en-US" sz="4800" b="1" dirty="0" smtClean="0">
                <a:latin typeface="Century Gothic" pitchFamily="34" charset="0"/>
                <a:cs typeface="Arial" charset="0"/>
              </a:rPr>
              <a:t> </a:t>
            </a:r>
            <a:r>
              <a:rPr lang="en-US" sz="4800" b="1" dirty="0" err="1" smtClean="0">
                <a:latin typeface="Century Gothic" pitchFamily="34" charset="0"/>
                <a:cs typeface="Arial" charset="0"/>
              </a:rPr>
              <a:t>nứa</a:t>
            </a:r>
            <a:endParaRPr lang="vi-VN" sz="4800" b="1" dirty="0">
              <a:latin typeface="Century Gothic" pitchFamily="34" charset="0"/>
              <a:cs typeface="Arial" charset="0"/>
            </a:endParaRPr>
          </a:p>
        </p:txBody>
      </p:sp>
      <p:sp>
        <p:nvSpPr>
          <p:cNvPr id="16" name="Line 29"/>
          <p:cNvSpPr>
            <a:spLocks noChangeShapeType="1"/>
          </p:cNvSpPr>
          <p:nvPr/>
        </p:nvSpPr>
        <p:spPr bwMode="auto">
          <a:xfrm>
            <a:off x="3549053" y="4488596"/>
            <a:ext cx="59564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9"/>
          <p:cNvSpPr>
            <a:spLocks noChangeShapeType="1"/>
          </p:cNvSpPr>
          <p:nvPr/>
        </p:nvSpPr>
        <p:spPr bwMode="auto">
          <a:xfrm>
            <a:off x="6135131" y="5440543"/>
            <a:ext cx="59564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29"/>
          <p:cNvSpPr>
            <a:spLocks noChangeShapeType="1"/>
          </p:cNvSpPr>
          <p:nvPr/>
        </p:nvSpPr>
        <p:spPr bwMode="auto">
          <a:xfrm>
            <a:off x="3324489" y="5464512"/>
            <a:ext cx="59564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>
            <a:off x="7217448" y="4488319"/>
            <a:ext cx="59564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Text Box 66"/>
          <p:cNvSpPr txBox="1">
            <a:spLocks noChangeArrowheads="1"/>
          </p:cNvSpPr>
          <p:nvPr/>
        </p:nvSpPr>
        <p:spPr bwMode="auto">
          <a:xfrm>
            <a:off x="6244105" y="211252"/>
            <a:ext cx="9733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4800" b="1" dirty="0" err="1" smtClean="0">
                <a:solidFill>
                  <a:srgbClr val="FF0000"/>
                </a:solidFill>
                <a:latin typeface="Century Gothic" pitchFamily="34" charset="0"/>
                <a:ea typeface="Batang" pitchFamily="18" charset="-127"/>
                <a:cs typeface="Arial" charset="0"/>
              </a:rPr>
              <a:t>ưa</a:t>
            </a:r>
            <a:endParaRPr lang="vi-VN" sz="4800" b="1" dirty="0">
              <a:solidFill>
                <a:srgbClr val="FF0000"/>
              </a:solidFill>
              <a:latin typeface="Century Gothic" pitchFamily="34" charset="0"/>
              <a:ea typeface="Batang" pitchFamily="18" charset="-127"/>
              <a:cs typeface="Arial" charset="0"/>
            </a:endParaRPr>
          </a:p>
        </p:txBody>
      </p:sp>
      <p:sp>
        <p:nvSpPr>
          <p:cNvPr id="22" name="Text Box 67"/>
          <p:cNvSpPr txBox="1">
            <a:spLocks noChangeArrowheads="1"/>
          </p:cNvSpPr>
          <p:nvPr/>
        </p:nvSpPr>
        <p:spPr bwMode="auto">
          <a:xfrm>
            <a:off x="5490693" y="914399"/>
            <a:ext cx="17267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4800" b="1" dirty="0" err="1">
                <a:latin typeface="Century Gothic" pitchFamily="34" charset="0"/>
                <a:cs typeface="Arial" charset="0"/>
              </a:rPr>
              <a:t>n</a:t>
            </a:r>
            <a:r>
              <a:rPr lang="en-US" sz="4800" b="1" dirty="0" err="1" smtClean="0">
                <a:latin typeface="Century Gothic" pitchFamily="34" charset="0"/>
                <a:cs typeface="Arial" charset="0"/>
              </a:rPr>
              <a:t>g</a:t>
            </a:r>
            <a:r>
              <a:rPr lang="en-US" sz="4800" b="1" dirty="0" err="1" smtClean="0">
                <a:solidFill>
                  <a:srgbClr val="FF0000"/>
                </a:solidFill>
                <a:latin typeface="Century Gothic" pitchFamily="34" charset="0"/>
                <a:cs typeface="Arial" charset="0"/>
              </a:rPr>
              <a:t>ựa</a:t>
            </a:r>
            <a:endParaRPr lang="vi-VN" sz="4800" b="1" dirty="0">
              <a:latin typeface="Century Gothic" pitchFamily="34" charset="0"/>
              <a:cs typeface="Arial" charset="0"/>
            </a:endParaRPr>
          </a:p>
        </p:txBody>
      </p:sp>
      <p:sp>
        <p:nvSpPr>
          <p:cNvPr id="23" name="Text Box 68"/>
          <p:cNvSpPr txBox="1">
            <a:spLocks noChangeArrowheads="1"/>
          </p:cNvSpPr>
          <p:nvPr/>
        </p:nvSpPr>
        <p:spPr bwMode="auto">
          <a:xfrm>
            <a:off x="5490693" y="1825335"/>
            <a:ext cx="26516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4800" b="1" dirty="0" err="1">
                <a:latin typeface="Arial" charset="0"/>
                <a:cs typeface="Arial" charset="0"/>
              </a:rPr>
              <a:t>n</a:t>
            </a:r>
            <a:r>
              <a:rPr lang="en-US" sz="4800" b="1" dirty="0" err="1" smtClean="0">
                <a:latin typeface="Arial" charset="0"/>
                <a:cs typeface="Arial" charset="0"/>
              </a:rPr>
              <a:t>gựa</a:t>
            </a:r>
            <a:r>
              <a:rPr lang="en-US" sz="4800" b="1" dirty="0" smtClean="0">
                <a:latin typeface="Arial" charset="0"/>
                <a:cs typeface="Arial" charset="0"/>
              </a:rPr>
              <a:t> </a:t>
            </a:r>
            <a:r>
              <a:rPr lang="en-US" sz="4800" b="1" dirty="0" err="1" smtClean="0">
                <a:latin typeface="Arial" charset="0"/>
                <a:cs typeface="Arial" charset="0"/>
              </a:rPr>
              <a:t>gỗ</a:t>
            </a:r>
            <a:endParaRPr lang="vi-VN" sz="4800" b="1" dirty="0">
              <a:latin typeface="Century Gothic" pitchFamily="34" charset="0"/>
              <a:cs typeface="Arial" charset="0"/>
            </a:endParaRPr>
          </a:p>
        </p:txBody>
      </p:sp>
      <p:sp>
        <p:nvSpPr>
          <p:cNvPr id="24" name="Text Box 92"/>
          <p:cNvSpPr txBox="1">
            <a:spLocks noChangeArrowheads="1"/>
          </p:cNvSpPr>
          <p:nvPr/>
        </p:nvSpPr>
        <p:spPr bwMode="auto">
          <a:xfrm>
            <a:off x="1708149" y="914400"/>
            <a:ext cx="12474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4800" b="1" dirty="0" err="1" smtClean="0">
                <a:latin typeface="Century Gothic" pitchFamily="34" charset="0"/>
                <a:cs typeface="Arial" charset="0"/>
              </a:rPr>
              <a:t>c</a:t>
            </a:r>
            <a:r>
              <a:rPr lang="en-US" sz="4800" b="1" dirty="0" err="1" smtClean="0">
                <a:solidFill>
                  <a:srgbClr val="FF0000"/>
                </a:solidFill>
                <a:latin typeface="Century Gothic" pitchFamily="34" charset="0"/>
                <a:cs typeface="Arial" charset="0"/>
              </a:rPr>
              <a:t>ua</a:t>
            </a:r>
            <a:endParaRPr lang="vi-VN" sz="4800" b="1" dirty="0">
              <a:solidFill>
                <a:srgbClr val="FF0000"/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25" name="Text Box 93"/>
          <p:cNvSpPr txBox="1">
            <a:spLocks noChangeArrowheads="1"/>
          </p:cNvSpPr>
          <p:nvPr/>
        </p:nvSpPr>
        <p:spPr bwMode="auto">
          <a:xfrm>
            <a:off x="1708149" y="1797903"/>
            <a:ext cx="213872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4800" b="1" dirty="0" err="1">
                <a:latin typeface="Century Gothic" pitchFamily="34" charset="0"/>
                <a:cs typeface="Arial" charset="0"/>
              </a:rPr>
              <a:t>c</a:t>
            </a:r>
            <a:r>
              <a:rPr lang="en-US" sz="4800" b="1" dirty="0" err="1" smtClean="0">
                <a:latin typeface="Century Gothic" pitchFamily="34" charset="0"/>
                <a:cs typeface="Arial" charset="0"/>
              </a:rPr>
              <a:t>ua</a:t>
            </a:r>
            <a:r>
              <a:rPr lang="en-US" sz="4800" b="1" dirty="0" smtClean="0">
                <a:latin typeface="Century Gothic" pitchFamily="34" charset="0"/>
                <a:cs typeface="Arial" charset="0"/>
              </a:rPr>
              <a:t> </a:t>
            </a:r>
            <a:r>
              <a:rPr lang="en-US" sz="4800" b="1" dirty="0" err="1" smtClean="0">
                <a:latin typeface="Century Gothic" pitchFamily="34" charset="0"/>
                <a:cs typeface="Arial" charset="0"/>
              </a:rPr>
              <a:t>bể</a:t>
            </a:r>
            <a:endParaRPr lang="vi-VN" sz="4800" b="1" dirty="0">
              <a:latin typeface="Century Gothic" pitchFamily="34" charset="0"/>
              <a:cs typeface="Arial" charset="0"/>
            </a:endParaRPr>
          </a:p>
        </p:txBody>
      </p:sp>
      <p:sp>
        <p:nvSpPr>
          <p:cNvPr id="26" name="Text Box 110"/>
          <p:cNvSpPr txBox="1">
            <a:spLocks noChangeArrowheads="1"/>
          </p:cNvSpPr>
          <p:nvPr/>
        </p:nvSpPr>
        <p:spPr bwMode="auto">
          <a:xfrm>
            <a:off x="2001323" y="181826"/>
            <a:ext cx="9044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4800" b="1" dirty="0" err="1" smtClean="0">
                <a:solidFill>
                  <a:srgbClr val="FF0000"/>
                </a:solidFill>
                <a:latin typeface="Century Gothic" pitchFamily="34" charset="0"/>
                <a:cs typeface="Arial" charset="0"/>
              </a:rPr>
              <a:t>ua</a:t>
            </a:r>
            <a:endParaRPr lang="vi-VN" sz="48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43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5"/>
          <p:cNvSpPr>
            <a:spLocks noGrp="1" noChangeArrowheads="1"/>
          </p:cNvSpPr>
          <p:nvPr>
            <p:ph type="title"/>
          </p:nvPr>
        </p:nvSpPr>
        <p:spPr>
          <a:xfrm>
            <a:off x="457200" y="-17145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US" dirty="0" err="1" smtClean="0"/>
              <a:t>Luyện</a:t>
            </a:r>
            <a:r>
              <a:rPr lang="en-US" dirty="0" smtClean="0"/>
              <a:t> </a:t>
            </a:r>
            <a:r>
              <a:rPr lang="en-US" dirty="0" err="1" smtClean="0"/>
              <a:t>viết</a:t>
            </a:r>
            <a:r>
              <a:rPr lang="en-US" dirty="0" smtClean="0"/>
              <a:t> </a:t>
            </a:r>
            <a:r>
              <a:rPr lang="en-US" dirty="0" err="1" smtClean="0"/>
              <a:t>vở</a:t>
            </a:r>
            <a:endParaRPr lang="vi-VN" dirty="0" smtClean="0"/>
          </a:p>
        </p:txBody>
      </p:sp>
      <p:sp>
        <p:nvSpPr>
          <p:cNvPr id="9219" name="Text Box 16"/>
          <p:cNvSpPr txBox="1">
            <a:spLocks noChangeArrowheads="1"/>
          </p:cNvSpPr>
          <p:nvPr/>
        </p:nvSpPr>
        <p:spPr bwMode="auto">
          <a:xfrm>
            <a:off x="1846263" y="3041650"/>
            <a:ext cx="6164263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9600" b="1" dirty="0" err="1"/>
              <a:t>c</a:t>
            </a:r>
            <a:r>
              <a:rPr lang="en-US" sz="9600" b="1" dirty="0" err="1" smtClean="0"/>
              <a:t>ua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bể</a:t>
            </a:r>
            <a:endParaRPr lang="vi-VN" sz="9600" b="1" dirty="0"/>
          </a:p>
        </p:txBody>
      </p:sp>
      <p:sp>
        <p:nvSpPr>
          <p:cNvPr id="9220" name="Text Box 17"/>
          <p:cNvSpPr txBox="1">
            <a:spLocks noChangeArrowheads="1"/>
          </p:cNvSpPr>
          <p:nvPr/>
        </p:nvSpPr>
        <p:spPr bwMode="auto">
          <a:xfrm>
            <a:off x="1818554" y="4606925"/>
            <a:ext cx="56896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9600" b="1" dirty="0" err="1"/>
              <a:t>n</a:t>
            </a:r>
            <a:r>
              <a:rPr lang="en-US" sz="9600" b="1" dirty="0" err="1" smtClean="0"/>
              <a:t>gựa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gỗ</a:t>
            </a:r>
            <a:r>
              <a:rPr lang="en-US" sz="9600" b="1" dirty="0" smtClean="0"/>
              <a:t> </a:t>
            </a:r>
            <a:endParaRPr lang="vi-VN" sz="9600" b="1" dirty="0"/>
          </a:p>
        </p:txBody>
      </p:sp>
      <p:sp>
        <p:nvSpPr>
          <p:cNvPr id="9221" name="Text Box 45"/>
          <p:cNvSpPr txBox="1">
            <a:spLocks noChangeArrowheads="1"/>
          </p:cNvSpPr>
          <p:nvPr/>
        </p:nvSpPr>
        <p:spPr bwMode="auto">
          <a:xfrm>
            <a:off x="1846263" y="1119332"/>
            <a:ext cx="29718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9600" b="1" dirty="0" err="1" smtClean="0"/>
              <a:t>ua</a:t>
            </a:r>
            <a:endParaRPr lang="vi-VN" sz="9600" b="1" dirty="0"/>
          </a:p>
        </p:txBody>
      </p:sp>
      <p:sp>
        <p:nvSpPr>
          <p:cNvPr id="9225" name="Text Box 52"/>
          <p:cNvSpPr txBox="1">
            <a:spLocks noChangeArrowheads="1"/>
          </p:cNvSpPr>
          <p:nvPr/>
        </p:nvSpPr>
        <p:spPr bwMode="auto">
          <a:xfrm>
            <a:off x="5257800" y="1145598"/>
            <a:ext cx="29718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9600" b="1" dirty="0" err="1" smtClean="0"/>
              <a:t>ưa</a:t>
            </a:r>
            <a:endParaRPr lang="vi-VN" sz="9600" b="1" dirty="0"/>
          </a:p>
        </p:txBody>
      </p:sp>
    </p:spTree>
    <p:extLst>
      <p:ext uri="{BB962C8B-B14F-4D97-AF65-F5344CB8AC3E}">
        <p14:creationId xmlns:p14="http://schemas.microsoft.com/office/powerpoint/2010/main" val="190864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9459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9050" y="-128588"/>
            <a:ext cx="9144000" cy="6958013"/>
          </a:xfrm>
        </p:spPr>
      </p:pic>
      <p:sp>
        <p:nvSpPr>
          <p:cNvPr id="6" name="Rectangle 5"/>
          <p:cNvSpPr/>
          <p:nvPr/>
        </p:nvSpPr>
        <p:spPr>
          <a:xfrm>
            <a:off x="1723363" y="2044005"/>
            <a:ext cx="480131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vi-VN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Nghỉ giữa giờ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19461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598488"/>
            <a:ext cx="76200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354013"/>
            <a:ext cx="4191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688" y="361950"/>
            <a:ext cx="427513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317500"/>
            <a:ext cx="76200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5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613" y="3933825"/>
            <a:ext cx="9525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6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-14288"/>
            <a:ext cx="762000" cy="160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7" name="Picture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000500"/>
            <a:ext cx="9525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8" name="Picture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950" y="2109788"/>
            <a:ext cx="762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That Dang Yeu - Xuan Th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1242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579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001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6927" y="6028254"/>
            <a:ext cx="92352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 smtClean="0">
                <a:latin typeface="Century Gothic" pitchFamily="34" charset="0"/>
                <a:cs typeface="Arial" charset="0"/>
              </a:rPr>
              <a:t>Mẹ</a:t>
            </a:r>
            <a:r>
              <a:rPr lang="en-US" sz="3600" b="1" dirty="0" smtClean="0">
                <a:latin typeface="Century Gothic" pitchFamily="34" charset="0"/>
                <a:cs typeface="Arial" charset="0"/>
              </a:rPr>
              <a:t> </a:t>
            </a:r>
            <a:r>
              <a:rPr lang="en-US" sz="3600" b="1" dirty="0" err="1" smtClean="0">
                <a:latin typeface="Century Gothic" pitchFamily="34" charset="0"/>
                <a:cs typeface="Arial" charset="0"/>
              </a:rPr>
              <a:t>đi</a:t>
            </a:r>
            <a:r>
              <a:rPr lang="en-US" sz="3600" b="1" dirty="0" smtClean="0">
                <a:latin typeface="Century Gothic" pitchFamily="34" charset="0"/>
                <a:cs typeface="Arial" charset="0"/>
              </a:rPr>
              <a:t> </a:t>
            </a:r>
            <a:r>
              <a:rPr lang="en-US" sz="3600" b="1" dirty="0" err="1" smtClean="0">
                <a:latin typeface="Century Gothic" pitchFamily="34" charset="0"/>
                <a:cs typeface="Arial" charset="0"/>
              </a:rPr>
              <a:t>chợ</a:t>
            </a:r>
            <a:r>
              <a:rPr lang="en-US" sz="3600" b="1" dirty="0" smtClean="0">
                <a:latin typeface="Century Gothic" pitchFamily="34" charset="0"/>
                <a:cs typeface="Arial" charset="0"/>
              </a:rPr>
              <a:t> </a:t>
            </a:r>
            <a:r>
              <a:rPr lang="en-US" sz="3600" b="1" dirty="0" err="1" smtClean="0">
                <a:latin typeface="Century Gothic" pitchFamily="34" charset="0"/>
                <a:cs typeface="Arial" charset="0"/>
              </a:rPr>
              <a:t>mua</a:t>
            </a:r>
            <a:r>
              <a:rPr lang="en-US" sz="3600" b="1" dirty="0" smtClean="0">
                <a:latin typeface="Century Gothic" pitchFamily="34" charset="0"/>
                <a:cs typeface="Arial" charset="0"/>
              </a:rPr>
              <a:t> </a:t>
            </a:r>
            <a:r>
              <a:rPr lang="en-US" sz="3600" b="1" dirty="0" err="1" smtClean="0">
                <a:latin typeface="Century Gothic" pitchFamily="34" charset="0"/>
                <a:cs typeface="Arial" charset="0"/>
              </a:rPr>
              <a:t>khế</a:t>
            </a:r>
            <a:r>
              <a:rPr lang="en-US" sz="3600" b="1" dirty="0" smtClean="0">
                <a:latin typeface="Century Gothic" pitchFamily="34" charset="0"/>
                <a:cs typeface="Arial" charset="0"/>
              </a:rPr>
              <a:t>, </a:t>
            </a:r>
            <a:r>
              <a:rPr lang="en-US" sz="3600" b="1" dirty="0" err="1" smtClean="0">
                <a:latin typeface="Century Gothic" pitchFamily="34" charset="0"/>
                <a:cs typeface="Arial" charset="0"/>
              </a:rPr>
              <a:t>mía</a:t>
            </a:r>
            <a:r>
              <a:rPr lang="en-US" sz="3600" b="1" dirty="0" smtClean="0">
                <a:latin typeface="Century Gothic" pitchFamily="34" charset="0"/>
                <a:cs typeface="Arial" charset="0"/>
              </a:rPr>
              <a:t>, </a:t>
            </a:r>
            <a:r>
              <a:rPr lang="en-US" sz="3600" b="1" dirty="0" err="1" smtClean="0">
                <a:latin typeface="Century Gothic" pitchFamily="34" charset="0"/>
                <a:cs typeface="Arial" charset="0"/>
              </a:rPr>
              <a:t>dừa</a:t>
            </a:r>
            <a:r>
              <a:rPr lang="en-US" sz="3600" b="1" dirty="0" smtClean="0">
                <a:latin typeface="Century Gothic" pitchFamily="34" charset="0"/>
                <a:cs typeface="Arial" charset="0"/>
              </a:rPr>
              <a:t>, </a:t>
            </a:r>
            <a:r>
              <a:rPr lang="en-US" sz="3600" b="1" dirty="0" err="1" smtClean="0">
                <a:latin typeface="Century Gothic" pitchFamily="34" charset="0"/>
                <a:cs typeface="Arial" charset="0"/>
              </a:rPr>
              <a:t>thị</a:t>
            </a:r>
            <a:r>
              <a:rPr lang="en-US" sz="3600" b="1" dirty="0" smtClean="0">
                <a:latin typeface="Century Gothic" pitchFamily="34" charset="0"/>
                <a:cs typeface="Arial" charset="0"/>
              </a:rPr>
              <a:t> </a:t>
            </a:r>
            <a:r>
              <a:rPr lang="en-US" sz="3600" b="1" dirty="0" err="1" smtClean="0">
                <a:latin typeface="Century Gothic" pitchFamily="34" charset="0"/>
                <a:cs typeface="Arial" charset="0"/>
              </a:rPr>
              <a:t>cho</a:t>
            </a:r>
            <a:r>
              <a:rPr lang="en-US" sz="3600" b="1" dirty="0" smtClean="0">
                <a:latin typeface="Century Gothic" pitchFamily="34" charset="0"/>
                <a:cs typeface="Arial" charset="0"/>
              </a:rPr>
              <a:t> </a:t>
            </a:r>
            <a:r>
              <a:rPr lang="en-US" sz="3600" b="1" dirty="0" err="1" smtClean="0">
                <a:latin typeface="Century Gothic" pitchFamily="34" charset="0"/>
                <a:cs typeface="Arial" charset="0"/>
              </a:rPr>
              <a:t>bé</a:t>
            </a:r>
            <a:r>
              <a:rPr lang="en-US" sz="3600" b="1" dirty="0" smtClean="0">
                <a:latin typeface="Century Gothic" pitchFamily="34" charset="0"/>
                <a:cs typeface="Arial" charset="0"/>
              </a:rPr>
              <a:t>.</a:t>
            </a:r>
            <a:endParaRPr lang="vi-VN" sz="3600" b="1" dirty="0">
              <a:latin typeface="Arial" charset="0"/>
              <a:cs typeface="Arial" charset="0"/>
            </a:endParaRPr>
          </a:p>
        </p:txBody>
      </p:sp>
      <p:sp>
        <p:nvSpPr>
          <p:cNvPr id="6" name="Line 33"/>
          <p:cNvSpPr>
            <a:spLocks noChangeShapeType="1"/>
          </p:cNvSpPr>
          <p:nvPr/>
        </p:nvSpPr>
        <p:spPr bwMode="auto">
          <a:xfrm>
            <a:off x="2895600" y="6674585"/>
            <a:ext cx="6477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" name="Picture 6" descr="bài 30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33"/>
          <p:cNvSpPr>
            <a:spLocks noChangeShapeType="1"/>
          </p:cNvSpPr>
          <p:nvPr/>
        </p:nvSpPr>
        <p:spPr bwMode="auto">
          <a:xfrm>
            <a:off x="5943600" y="6674585"/>
            <a:ext cx="6477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019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Đọc sách giáo khoa</a:t>
            </a:r>
            <a:endParaRPr lang="vi-VN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Mở</a:t>
            </a:r>
            <a:r>
              <a:rPr lang="en-US" dirty="0" smtClean="0"/>
              <a:t> </a:t>
            </a:r>
            <a:r>
              <a:rPr lang="en-US" dirty="0" err="1" smtClean="0"/>
              <a:t>sách</a:t>
            </a:r>
            <a:r>
              <a:rPr lang="en-US" dirty="0" smtClean="0"/>
              <a:t> </a:t>
            </a:r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khoa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62 - 63</a:t>
            </a:r>
            <a:endParaRPr lang="vi-VN" dirty="0" smtClean="0"/>
          </a:p>
        </p:txBody>
      </p:sp>
    </p:spTree>
    <p:extLst>
      <p:ext uri="{BB962C8B-B14F-4D97-AF65-F5344CB8AC3E}">
        <p14:creationId xmlns:p14="http://schemas.microsoft.com/office/powerpoint/2010/main" val="16966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ài 30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440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9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349549" y="228600"/>
            <a:ext cx="244490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 hàng 2 ô ly" pitchFamily="34" charset="-93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3600" b="1" dirty="0">
                <a:latin typeface="Arial" charset="0"/>
                <a:cs typeface="Arial" charset="0"/>
              </a:rPr>
              <a:t> </a:t>
            </a:r>
            <a:r>
              <a:rPr lang="en-US" sz="3600" b="1" dirty="0" err="1" smtClean="0">
                <a:latin typeface="Century Gothic" pitchFamily="34" charset="0"/>
                <a:cs typeface="Arial" charset="0"/>
              </a:rPr>
              <a:t>Giữa</a:t>
            </a:r>
            <a:r>
              <a:rPr lang="en-US" sz="3600" b="1" dirty="0" smtClean="0">
                <a:latin typeface="Century Gothic" pitchFamily="34" charset="0"/>
                <a:cs typeface="Arial" charset="0"/>
              </a:rPr>
              <a:t> </a:t>
            </a:r>
            <a:r>
              <a:rPr lang="en-US" sz="3600" b="1" dirty="0" err="1" smtClean="0">
                <a:latin typeface="Century Gothic" pitchFamily="34" charset="0"/>
                <a:cs typeface="Arial" charset="0"/>
              </a:rPr>
              <a:t>trưa</a:t>
            </a:r>
            <a:endParaRPr lang="vi-VN" sz="36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06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836613"/>
            <a:ext cx="7273925" cy="515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548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9.0&quot;&gt;&lt;object type=&quot;1&quot; unique_id=&quot;10001&quot;&gt;&lt;object type=&quot;2&quot; unique_id=&quot;14676&quot;&gt;&lt;object type=&quot;3&quot; unique_id=&quot;14677&quot;&gt;&lt;property id=&quot;20148&quot; value=&quot;5&quot;/&gt;&lt;property id=&quot;20300&quot; value=&quot;Slide 1&quot;/&gt;&lt;property id=&quot;20307&quot; value=&quot;257&quot;/&gt;&lt;/object&gt;&lt;object type=&quot;3&quot; unique_id=&quot;14678&quot;&gt;&lt;property id=&quot;20148&quot; value=&quot;5&quot;/&gt;&lt;property id=&quot;20300&quot; value=&quot;Slide 2 - &amp;quot;Kiểm tra bài cũ&amp;quot;&quot;/&gt;&lt;property id=&quot;20307&quot; value=&quot;258&quot;/&gt;&lt;/object&gt;&lt;object type=&quot;3&quot; unique_id=&quot;14679&quot;&gt;&lt;property id=&quot;20148&quot; value=&quot;5&quot;/&gt;&lt;property id=&quot;20300&quot; value=&quot;Slide 3 - &amp;quot;Bài 30:&amp;quot;&quot;/&gt;&lt;property id=&quot;20307&quot; value=&quot;259&quot;/&gt;&lt;/object&gt;&lt;object type=&quot;3&quot; unique_id=&quot;14700&quot;&gt;&lt;property id=&quot;20148&quot; value=&quot;5&quot;/&gt;&lt;property id=&quot;20300&quot; value=&quot;Slide 4&quot;/&gt;&lt;property id=&quot;20307&quot; value=&quot;260&quot;/&gt;&lt;/object&gt;&lt;object type=&quot;3&quot; unique_id=&quot;14704&quot;&gt;&lt;property id=&quot;20148&quot; value=&quot;5&quot;/&gt;&lt;property id=&quot;20300&quot; value=&quot;Slide 6&quot;/&gt;&lt;property id=&quot;20307&quot; value=&quot;265&quot;/&gt;&lt;/object&gt;&lt;object type=&quot;3&quot; unique_id=&quot;14705&quot;&gt;&lt;property id=&quot;20148&quot; value=&quot;5&quot;/&gt;&lt;property id=&quot;20300&quot; value=&quot;Slide 7 - &amp;quot;Luyện viết bảng con&amp;quot;&quot;/&gt;&lt;property id=&quot;20307&quot; value=&quot;266&quot;/&gt;&lt;/object&gt;&lt;object type=&quot;3&quot; unique_id=&quot;14706&quot;&gt;&lt;property id=&quot;20148&quot; value=&quot;5&quot;/&gt;&lt;property id=&quot;20300&quot; value=&quot;Slide 8&quot;/&gt;&lt;property id=&quot;20307&quot; value=&quot;267&quot;/&gt;&lt;/object&gt;&lt;object type=&quot;3&quot; unique_id=&quot;14710&quot;&gt;&lt;property id=&quot;20148&quot; value=&quot;5&quot;/&gt;&lt;property id=&quot;20300&quot; value=&quot;Slide 11&quot;/&gt;&lt;property id=&quot;20307&quot; value=&quot;271&quot;/&gt;&lt;/object&gt;&lt;object type=&quot;3&quot; unique_id=&quot;14712&quot;&gt;&lt;property id=&quot;20148&quot; value=&quot;5&quot;/&gt;&lt;property id=&quot;20300&quot; value=&quot;Slide 13 - &amp;quot;Đọc sách giáo khoa&amp;quot;&quot;/&gt;&lt;property id=&quot;20307&quot; value=&quot;272&quot;/&gt;&lt;/object&gt;&lt;object type=&quot;3&quot; unique_id=&quot;14714&quot;&gt;&lt;property id=&quot;20148&quot; value=&quot;5&quot;/&gt;&lt;property id=&quot;20300&quot; value=&quot;Slide 15&quot;/&gt;&lt;property id=&quot;20307&quot; value=&quot;273&quot;/&gt;&lt;/object&gt;&lt;object type=&quot;3&quot; unique_id=&quot;14981&quot;&gt;&lt;property id=&quot;20148&quot; value=&quot;5&quot;/&gt;&lt;property id=&quot;20300&quot; value=&quot;Slide 5&quot;/&gt;&lt;property id=&quot;20307&quot; value=&quot;276&quot;/&gt;&lt;/object&gt;&lt;object type=&quot;3&quot; unique_id=&quot;14986&quot;&gt;&lt;property id=&quot;20148&quot; value=&quot;5&quot;/&gt;&lt;property id=&quot;20300&quot; value=&quot;Slide 12&quot;/&gt;&lt;property id=&quot;20307&quot; value=&quot;281&quot;/&gt;&lt;/object&gt;&lt;object type=&quot;3&quot; unique_id=&quot;14987&quot;&gt;&lt;property id=&quot;20148&quot; value=&quot;5&quot;/&gt;&lt;property id=&quot;20300&quot; value=&quot;Slide 14 - &amp;quot; Giữa trưa&amp;quot;&quot;/&gt;&lt;property id=&quot;20307&quot; value=&quot;282&quot;/&gt;&lt;/object&gt;&lt;object type=&quot;3&quot; unique_id=&quot;15027&quot;&gt;&lt;property id=&quot;20148&quot; value=&quot;5&quot;/&gt;&lt;property id=&quot;20300&quot; value=&quot;Slide 9&quot;/&gt;&lt;property id=&quot;20307&quot; value=&quot;283&quot;/&gt;&lt;/object&gt;&lt;object type=&quot;3&quot; unique_id=&quot;15028&quot;&gt;&lt;property id=&quot;20148&quot; value=&quot;5&quot;/&gt;&lt;property id=&quot;20300&quot; value=&quot;Slide 10 - &amp;quot;Luyện viết vở&amp;quot;&quot;/&gt;&lt;property id=&quot;20307&quot; value=&quot;284&quot;/&gt;&lt;/object&gt;&lt;/object&gt;&lt;object type=&quot;8&quot; unique_id=&quot;1468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94</Words>
  <Application>Microsoft Office PowerPoint</Application>
  <PresentationFormat>On-screen Show (4:3)</PresentationFormat>
  <Paragraphs>27</Paragraphs>
  <Slides>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Luyện viết vở</vt:lpstr>
      <vt:lpstr>PowerPoint Presentation</vt:lpstr>
      <vt:lpstr>PowerPoint Presentation</vt:lpstr>
      <vt:lpstr>Đọc sách giáo khoa</vt:lpstr>
      <vt:lpstr> Giữa trưa</vt:lpstr>
      <vt:lpstr>PowerPoint Presentation</vt:lpstr>
    </vt:vector>
  </TitlesOfParts>
  <Company>Phan Danh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Tommy_Phan</dc:creator>
  <cp:lastModifiedBy>LOAN-PC</cp:lastModifiedBy>
  <cp:revision>12</cp:revision>
  <dcterms:created xsi:type="dcterms:W3CDTF">2016-07-12T08:29:57Z</dcterms:created>
  <dcterms:modified xsi:type="dcterms:W3CDTF">2019-04-25T12:34:35Z</dcterms:modified>
</cp:coreProperties>
</file>