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67" r:id="rId3"/>
    <p:sldId id="288" r:id="rId4"/>
    <p:sldId id="289" r:id="rId5"/>
    <p:sldId id="281" r:id="rId6"/>
    <p:sldId id="272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3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5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9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1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1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6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9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4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1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5DE1D-1D18-4BFD-88BF-D450E471CFAF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B5EF-8CDC-45DC-8AC4-CF1D47643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ownloads\H&#7884;C%20V&#7846;N\nh&#7841;c\That%20Dang%20Yeu%20-%20Xuan%20Thu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Picture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024" descr="5%"/>
          <p:cNvSpPr>
            <a:spLocks noChangeArrowheads="1" noChangeShapeType="1" noTextEdit="1"/>
          </p:cNvSpPr>
          <p:nvPr/>
        </p:nvSpPr>
        <p:spPr bwMode="auto">
          <a:xfrm>
            <a:off x="3124200" y="838200"/>
            <a:ext cx="4986338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GIÁO DỤC &amp; ĐÀO TẠO LONG BIÊN</a:t>
            </a:r>
          </a:p>
        </p:txBody>
      </p:sp>
      <p:sp>
        <p:nvSpPr>
          <p:cNvPr id="4" name="WordArt 1020"/>
          <p:cNvSpPr>
            <a:spLocks noChangeArrowheads="1" noChangeShapeType="1" noTextEdit="1"/>
          </p:cNvSpPr>
          <p:nvPr/>
        </p:nvSpPr>
        <p:spPr bwMode="auto">
          <a:xfrm>
            <a:off x="2590800" y="1295400"/>
            <a:ext cx="5715000" cy="24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2857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6666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  <a:endParaRPr lang="en-US" sz="2800" b="1" kern="10">
              <a:ln w="28575">
                <a:solidFill>
                  <a:srgbClr val="FF9900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53882" dir="2700000" algn="ctr" rotWithShape="0">
                  <a:srgbClr val="6666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1021"/>
          <p:cNvSpPr>
            <a:spLocks noChangeArrowheads="1" noChangeShapeType="1" noTextEdit="1"/>
          </p:cNvSpPr>
          <p:nvPr/>
        </p:nvSpPr>
        <p:spPr bwMode="auto">
          <a:xfrm>
            <a:off x="1857375" y="2071688"/>
            <a:ext cx="5715000" cy="3124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GIÁO ÁN ĐIỆN TỬ</a:t>
            </a:r>
          </a:p>
        </p:txBody>
      </p:sp>
      <p:sp>
        <p:nvSpPr>
          <p:cNvPr id="6" name="WordArt 1025"/>
          <p:cNvSpPr>
            <a:spLocks noChangeArrowheads="1" noChangeShapeType="1" noTextEdit="1"/>
          </p:cNvSpPr>
          <p:nvPr/>
        </p:nvSpPr>
        <p:spPr bwMode="auto">
          <a:xfrm>
            <a:off x="2895600" y="4343400"/>
            <a:ext cx="3643313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Môn</a:t>
            </a:r>
            <a:r>
              <a:rPr lang="en-US" sz="9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 : </a:t>
            </a:r>
            <a:r>
              <a:rPr lang="en-US" sz="9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Học</a:t>
            </a:r>
            <a:r>
              <a:rPr lang="en-US" sz="9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 </a:t>
            </a:r>
            <a:r>
              <a:rPr lang="en-US" sz="9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vần</a:t>
            </a:r>
            <a:endParaRPr lang="en-US" sz="9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pic>
        <p:nvPicPr>
          <p:cNvPr id="2055" name="Picture 6" descr="logo viet hung 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0"/>
            <a:ext cx="16002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025"/>
          <p:cNvSpPr>
            <a:spLocks noChangeArrowheads="1" noChangeShapeType="1" noTextEdit="1"/>
          </p:cNvSpPr>
          <p:nvPr/>
        </p:nvSpPr>
        <p:spPr bwMode="auto">
          <a:xfrm>
            <a:off x="1447800" y="5105400"/>
            <a:ext cx="3643313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Bài</a:t>
            </a:r>
            <a:r>
              <a:rPr lang="en-US" sz="9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 </a:t>
            </a:r>
            <a:r>
              <a:rPr lang="en-US" sz="9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31: </a:t>
            </a:r>
            <a:r>
              <a:rPr lang="en-US" sz="9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Ôn</a:t>
            </a:r>
            <a:r>
              <a:rPr lang="en-US" sz="9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 </a:t>
            </a:r>
            <a:r>
              <a:rPr lang="en-US" sz="9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tập</a:t>
            </a:r>
            <a:r>
              <a:rPr lang="en-US" sz="9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 ( T2)</a:t>
            </a:r>
            <a:endParaRPr lang="en-US" sz="9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1964948"/>
      </p:ext>
    </p:extLst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AYDFH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9" t="51784" r="-349" b="24300"/>
          <a:stretch>
            <a:fillRect/>
          </a:stretch>
        </p:blipFill>
        <p:spPr bwMode="auto">
          <a:xfrm>
            <a:off x="1752600" y="457200"/>
            <a:ext cx="6096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4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AYDFH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00" r="54285"/>
          <a:stretch>
            <a:fillRect/>
          </a:stretch>
        </p:blipFill>
        <p:spPr bwMode="auto">
          <a:xfrm>
            <a:off x="1905000" y="914400"/>
            <a:ext cx="5410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9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AYDFH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74" t="75700" r="-349"/>
          <a:stretch>
            <a:fillRect/>
          </a:stretch>
        </p:blipFill>
        <p:spPr bwMode="auto">
          <a:xfrm>
            <a:off x="1371600" y="1143000"/>
            <a:ext cx="62484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2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AYDFH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00" r="-349"/>
          <a:stretch>
            <a:fillRect/>
          </a:stretch>
        </p:blipFill>
        <p:spPr bwMode="auto">
          <a:xfrm>
            <a:off x="838200" y="685800"/>
            <a:ext cx="6858000" cy="50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2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7273925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48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Đọc bảng</a:t>
            </a:r>
            <a:endParaRPr lang="vi-VN" smtClean="0"/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555875" y="549275"/>
            <a:ext cx="3095625" cy="7191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 2</a:t>
            </a:r>
          </a:p>
        </p:txBody>
      </p:sp>
    </p:spTree>
    <p:extLst>
      <p:ext uri="{BB962C8B-B14F-4D97-AF65-F5344CB8AC3E}">
        <p14:creationId xmlns:p14="http://schemas.microsoft.com/office/powerpoint/2010/main" val="28392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vở</a:t>
            </a:r>
            <a:endParaRPr lang="vi-VN" dirty="0" smtClean="0"/>
          </a:p>
        </p:txBody>
      </p:sp>
      <p:sp>
        <p:nvSpPr>
          <p:cNvPr id="9219" name="Text Box 16"/>
          <p:cNvSpPr txBox="1">
            <a:spLocks noChangeArrowheads="1"/>
          </p:cNvSpPr>
          <p:nvPr/>
        </p:nvSpPr>
        <p:spPr bwMode="auto">
          <a:xfrm>
            <a:off x="1581222" y="1600200"/>
            <a:ext cx="61642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9600" b="1" dirty="0" err="1"/>
              <a:t>m</a:t>
            </a:r>
            <a:r>
              <a:rPr lang="en-US" sz="9600" b="1" dirty="0" err="1" smtClean="0"/>
              <a:t>ùa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dưa</a:t>
            </a:r>
            <a:endParaRPr lang="vi-VN" sz="9600" b="1" dirty="0"/>
          </a:p>
        </p:txBody>
      </p:sp>
      <p:sp>
        <p:nvSpPr>
          <p:cNvPr id="9220" name="Text Box 17"/>
          <p:cNvSpPr txBox="1">
            <a:spLocks noChangeArrowheads="1"/>
          </p:cNvSpPr>
          <p:nvPr/>
        </p:nvSpPr>
        <p:spPr bwMode="auto">
          <a:xfrm>
            <a:off x="1581222" y="3836266"/>
            <a:ext cx="5689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9600" b="1" dirty="0" err="1"/>
              <a:t>n</a:t>
            </a:r>
            <a:r>
              <a:rPr lang="en-US" sz="9600" b="1" dirty="0" err="1" smtClean="0"/>
              <a:t>gựa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tía</a:t>
            </a:r>
            <a:r>
              <a:rPr lang="en-US" sz="9600" b="1" dirty="0" smtClean="0"/>
              <a:t> </a:t>
            </a:r>
            <a:endParaRPr lang="vi-VN" sz="9600" b="1" dirty="0"/>
          </a:p>
        </p:txBody>
      </p:sp>
    </p:spTree>
    <p:extLst>
      <p:ext uri="{BB962C8B-B14F-4D97-AF65-F5344CB8AC3E}">
        <p14:creationId xmlns:p14="http://schemas.microsoft.com/office/powerpoint/2010/main" val="29398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5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9050" y="-128588"/>
            <a:ext cx="9144000" cy="6958013"/>
          </a:xfrm>
        </p:spPr>
      </p:pic>
      <p:sp>
        <p:nvSpPr>
          <p:cNvPr id="6" name="Rectangle 5"/>
          <p:cNvSpPr/>
          <p:nvPr/>
        </p:nvSpPr>
        <p:spPr>
          <a:xfrm>
            <a:off x="1723363" y="2044005"/>
            <a:ext cx="48013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Nghỉ giữa giờ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819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98488"/>
            <a:ext cx="7620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354013"/>
            <a:ext cx="4191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8" y="361950"/>
            <a:ext cx="4275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17500"/>
            <a:ext cx="7620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3" y="3933825"/>
            <a:ext cx="95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-14288"/>
            <a:ext cx="762000" cy="16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00500"/>
            <a:ext cx="95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2109788"/>
            <a:ext cx="762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hat Dang Yeu - Xuan Th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0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31005" y="990600"/>
            <a:ext cx="5126795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 hàng 2 ô ly" pitchFamily="34" charset="-93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4800" b="1" dirty="0" err="1" smtClean="0">
                <a:latin typeface="Arial" charset="0"/>
                <a:cs typeface="Arial" charset="0"/>
              </a:rPr>
              <a:t>Gió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lùa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kẽ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lá</a:t>
            </a:r>
            <a:endParaRPr lang="en-US" sz="48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4800" b="1" dirty="0" err="1" smtClean="0">
                <a:latin typeface="Arial" charset="0"/>
                <a:cs typeface="Arial" charset="0"/>
              </a:rPr>
              <a:t>Lá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khẽ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đu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đưa</a:t>
            </a:r>
            <a:endParaRPr lang="en-US" sz="48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4800" b="1" dirty="0" err="1" smtClean="0">
                <a:latin typeface="Arial" charset="0"/>
                <a:cs typeface="Arial" charset="0"/>
              </a:rPr>
              <a:t>Gió</a:t>
            </a:r>
            <a:r>
              <a:rPr lang="en-US" sz="4800" b="1" dirty="0" smtClean="0">
                <a:latin typeface="Arial" charset="0"/>
                <a:cs typeface="Arial" charset="0"/>
              </a:rPr>
              <a:t> qua </a:t>
            </a:r>
            <a:r>
              <a:rPr lang="en-US" sz="4800" b="1" dirty="0" err="1" smtClean="0">
                <a:latin typeface="Arial" charset="0"/>
                <a:cs typeface="Arial" charset="0"/>
              </a:rPr>
              <a:t>cửa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sổ</a:t>
            </a:r>
            <a:endParaRPr lang="en-US" sz="4800" b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4800" b="1" dirty="0" err="1" smtClean="0">
                <a:latin typeface="Arial" charset="0"/>
                <a:cs typeface="Arial" charset="0"/>
              </a:rPr>
              <a:t>Bé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vừa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ngủ</a:t>
            </a:r>
            <a:r>
              <a:rPr lang="en-US" sz="4800" b="1" dirty="0" smtClean="0">
                <a:latin typeface="Arial" charset="0"/>
                <a:cs typeface="Arial" charset="0"/>
              </a:rPr>
              <a:t> </a:t>
            </a:r>
            <a:r>
              <a:rPr lang="en-US" sz="4800" b="1" dirty="0" err="1" smtClean="0">
                <a:latin typeface="Arial" charset="0"/>
                <a:cs typeface="Arial" charset="0"/>
              </a:rPr>
              <a:t>trưa</a:t>
            </a:r>
            <a:r>
              <a:rPr lang="en-US" sz="4800" b="1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vi-VN" sz="4000" b="1" dirty="0">
              <a:latin typeface="Arial" charset="0"/>
              <a:cs typeface="Arial" charset="0"/>
            </a:endParaRPr>
          </a:p>
        </p:txBody>
      </p:sp>
      <p:sp>
        <p:nvSpPr>
          <p:cNvPr id="6" name="Line 33"/>
          <p:cNvSpPr>
            <a:spLocks noChangeShapeType="1"/>
          </p:cNvSpPr>
          <p:nvPr/>
        </p:nvSpPr>
        <p:spPr bwMode="auto">
          <a:xfrm>
            <a:off x="6324600" y="6681512"/>
            <a:ext cx="647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 descr="CAYDFH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13" b="57001"/>
          <a:stretch>
            <a:fillRect/>
          </a:stretch>
        </p:blipFill>
        <p:spPr bwMode="auto">
          <a:xfrm>
            <a:off x="5105400" y="0"/>
            <a:ext cx="4038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01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Đọc sách giáo khoa</a:t>
            </a:r>
            <a:endParaRPr lang="vi-VN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64 - 65</a:t>
            </a:r>
            <a:endParaRPr lang="vi-VN" dirty="0" smtClean="0"/>
          </a:p>
        </p:txBody>
      </p:sp>
    </p:spTree>
    <p:extLst>
      <p:ext uri="{BB962C8B-B14F-4D97-AF65-F5344CB8AC3E}">
        <p14:creationId xmlns:p14="http://schemas.microsoft.com/office/powerpoint/2010/main" val="16966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j013252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20938"/>
            <a:ext cx="4672013" cy="417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476375" y="836613"/>
            <a:ext cx="2879725" cy="13668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Kể chuyện 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4067175" y="2349500"/>
            <a:ext cx="45354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9999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Khỉ và Rùa</a:t>
            </a:r>
          </a:p>
        </p:txBody>
      </p:sp>
    </p:spTree>
    <p:extLst>
      <p:ext uri="{BB962C8B-B14F-4D97-AF65-F5344CB8AC3E}">
        <p14:creationId xmlns:p14="http://schemas.microsoft.com/office/powerpoint/2010/main" val="285508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AYDFH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00" r="-349"/>
          <a:stretch>
            <a:fillRect/>
          </a:stretch>
        </p:blipFill>
        <p:spPr bwMode="auto">
          <a:xfrm>
            <a:off x="838200" y="685800"/>
            <a:ext cx="6858000" cy="50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41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AYDFH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84" r="52055" b="24300"/>
          <a:stretch>
            <a:fillRect/>
          </a:stretch>
        </p:blipFill>
        <p:spPr bwMode="auto">
          <a:xfrm>
            <a:off x="1981200" y="838200"/>
            <a:ext cx="533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6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4676&quot;&gt;&lt;object type=&quot;3&quot; unique_id=&quot;14677&quot;&gt;&lt;property id=&quot;20148&quot; value=&quot;5&quot;/&gt;&lt;property id=&quot;20300&quot; value=&quot;Slide 1&quot;/&gt;&lt;property id=&quot;20307&quot; value=&quot;257&quot;/&gt;&lt;/object&gt;&lt;object type=&quot;3&quot; unique_id=&quot;14678&quot;&gt;&lt;property id=&quot;20148&quot; value=&quot;5&quot;/&gt;&lt;property id=&quot;20300&quot; value=&quot;Slide 2 - &amp;quot;Kiểm tra bài cũ&amp;quot;&quot;/&gt;&lt;property id=&quot;20307&quot; value=&quot;258&quot;/&gt;&lt;/object&gt;&lt;object type=&quot;3&quot; unique_id=&quot;14679&quot;&gt;&lt;property id=&quot;20148&quot; value=&quot;5&quot;/&gt;&lt;property id=&quot;20300&quot; value=&quot;Slide 3 - &amp;quot;Bài 31:&amp;quot;&quot;/&gt;&lt;property id=&quot;20307&quot; value=&quot;259&quot;/&gt;&lt;/object&gt;&lt;object type=&quot;3&quot; unique_id=&quot;14700&quot;&gt;&lt;property id=&quot;20148&quot; value=&quot;5&quot;/&gt;&lt;property id=&quot;20300&quot; value=&quot;Slide 4&quot;/&gt;&lt;property id=&quot;20307&quot; value=&quot;260&quot;/&gt;&lt;/object&gt;&lt;object type=&quot;3&quot; unique_id=&quot;14704&quot;&gt;&lt;property id=&quot;20148&quot; value=&quot;5&quot;/&gt;&lt;property id=&quot;20300&quot; value=&quot;Slide 10&quot;/&gt;&lt;property id=&quot;20307&quot; value=&quot;265&quot;/&gt;&lt;/object&gt;&lt;object type=&quot;3&quot; unique_id=&quot;14705&quot;&gt;&lt;property id=&quot;20148&quot; value=&quot;5&quot;/&gt;&lt;property id=&quot;20300&quot; value=&quot;Slide 11 - &amp;quot;Luyện viết bảng con&amp;quot;&quot;/&gt;&lt;property id=&quot;20307&quot; value=&quot;266&quot;/&gt;&lt;/object&gt;&lt;object type=&quot;3&quot; unique_id=&quot;14706&quot;&gt;&lt;property id=&quot;20148&quot; value=&quot;5&quot;/&gt;&lt;property id=&quot;20300&quot; value=&quot;Slide 12&quot;/&gt;&lt;property id=&quot;20307&quot; value=&quot;267&quot;/&gt;&lt;/object&gt;&lt;object type=&quot;3&quot; unique_id=&quot;14712&quot;&gt;&lt;property id=&quot;20148&quot; value=&quot;5&quot;/&gt;&lt;property id=&quot;20300&quot; value=&quot;Slide 16 - &amp;quot;Đọc sách giáo khoa&amp;quot;&quot;/&gt;&lt;property id=&quot;20307&quot; value=&quot;272&quot;/&gt;&lt;/object&gt;&lt;object type=&quot;3&quot; unique_id=&quot;14714&quot;&gt;&lt;property id=&quot;20148&quot; value=&quot;5&quot;/&gt;&lt;property id=&quot;20300&quot; value=&quot;Slide 24&quot;/&gt;&lt;property id=&quot;20307&quot; value=&quot;273&quot;/&gt;&lt;/object&gt;&lt;object type=&quot;3&quot; unique_id=&quot;14986&quot;&gt;&lt;property id=&quot;20148&quot; value=&quot;5&quot;/&gt;&lt;property id=&quot;20300&quot; value=&quot;Slide 15&quot;/&gt;&lt;property id=&quot;20307&quot; value=&quot;281&quot;/&gt;&lt;/object&gt;&lt;object type=&quot;3&quot; unique_id=&quot;15103&quot;&gt;&lt;property id=&quot;20148&quot; value=&quot;5&quot;/&gt;&lt;property id=&quot;20300&quot; value=&quot;Slide 5&quot;/&gt;&lt;property id=&quot;20307&quot; value=&quot;283&quot;/&gt;&lt;/object&gt;&lt;object type=&quot;3&quot; unique_id=&quot;15104&quot;&gt;&lt;property id=&quot;20148&quot; value=&quot;5&quot;/&gt;&lt;property id=&quot;20300&quot; value=&quot;Slide 6&quot;/&gt;&lt;property id=&quot;20307&quot; value=&quot;284&quot;/&gt;&lt;/object&gt;&lt;object type=&quot;3&quot; unique_id=&quot;15105&quot;&gt;&lt;property id=&quot;20148&quot; value=&quot;5&quot;/&gt;&lt;property id=&quot;20300&quot; value=&quot;Slide 7&quot;/&gt;&lt;property id=&quot;20307&quot; value=&quot;285&quot;/&gt;&lt;/object&gt;&lt;object type=&quot;3&quot; unique_id=&quot;15106&quot;&gt;&lt;property id=&quot;20148&quot; value=&quot;5&quot;/&gt;&lt;property id=&quot;20300&quot; value=&quot;Slide 8&quot;/&gt;&lt;property id=&quot;20307&quot; value=&quot;286&quot;/&gt;&lt;/object&gt;&lt;object type=&quot;3&quot; unique_id=&quot;15107&quot;&gt;&lt;property id=&quot;20148&quot; value=&quot;5&quot;/&gt;&lt;property id=&quot;20300&quot; value=&quot;Slide 9&quot;/&gt;&lt;property id=&quot;20307&quot; value=&quot;287&quot;/&gt;&lt;/object&gt;&lt;object type=&quot;3&quot; unique_id=&quot;15108&quot;&gt;&lt;property id=&quot;20148&quot; value=&quot;5&quot;/&gt;&lt;property id=&quot;20300&quot; value=&quot;Slide 13 - &amp;quot;Luyện viết vở&amp;quot;&quot;/&gt;&lt;property id=&quot;20307&quot; value=&quot;288&quot;/&gt;&lt;/object&gt;&lt;object type=&quot;3&quot; unique_id=&quot;15109&quot;&gt;&lt;property id=&quot;20148&quot; value=&quot;5&quot;/&gt;&lt;property id=&quot;20300&quot; value=&quot;Slide 14&quot;/&gt;&lt;property id=&quot;20307&quot; value=&quot;289&quot;/&gt;&lt;/object&gt;&lt;object type=&quot;3&quot; unique_id=&quot;15110&quot;&gt;&lt;property id=&quot;20148&quot; value=&quot;5&quot;/&gt;&lt;property id=&quot;20300&quot; value=&quot;Slide 17&quot;/&gt;&lt;property id=&quot;20307&quot; value=&quot;290&quot;/&gt;&lt;/object&gt;&lt;object type=&quot;3&quot; unique_id=&quot;15111&quot;&gt;&lt;property id=&quot;20148&quot; value=&quot;5&quot;/&gt;&lt;property id=&quot;20300&quot; value=&quot;Slide 18&quot;/&gt;&lt;property id=&quot;20307&quot; value=&quot;291&quot;/&gt;&lt;/object&gt;&lt;object type=&quot;3&quot; unique_id=&quot;15112&quot;&gt;&lt;property id=&quot;20148&quot; value=&quot;5&quot;/&gt;&lt;property id=&quot;20300&quot; value=&quot;Slide 19&quot;/&gt;&lt;property id=&quot;20307&quot; value=&quot;292&quot;/&gt;&lt;/object&gt;&lt;object type=&quot;3&quot; unique_id=&quot;15113&quot;&gt;&lt;property id=&quot;20148&quot; value=&quot;5&quot;/&gt;&lt;property id=&quot;20300&quot; value=&quot;Slide 20&quot;/&gt;&lt;property id=&quot;20307&quot; value=&quot;293&quot;/&gt;&lt;/object&gt;&lt;object type=&quot;3&quot; unique_id=&quot;15114&quot;&gt;&lt;property id=&quot;20148&quot; value=&quot;5&quot;/&gt;&lt;property id=&quot;20300&quot; value=&quot;Slide 21&quot;/&gt;&lt;property id=&quot;20307&quot; value=&quot;294&quot;/&gt;&lt;/object&gt;&lt;object type=&quot;3&quot; unique_id=&quot;15115&quot;&gt;&lt;property id=&quot;20148&quot; value=&quot;5&quot;/&gt;&lt;property id=&quot;20300&quot; value=&quot;Slide 22&quot;/&gt;&lt;property id=&quot;20307&quot; value=&quot;295&quot;/&gt;&lt;/object&gt;&lt;object type=&quot;3&quot; unique_id=&quot;15116&quot;&gt;&lt;property id=&quot;20148&quot; value=&quot;5&quot;/&gt;&lt;property id=&quot;20300&quot; value=&quot;Slide 23&quot;/&gt;&lt;property id=&quot;20307&quot; value=&quot;296&quot;/&gt;&lt;/object&gt;&lt;/object&gt;&lt;object type=&quot;8&quot; unique_id=&quot;1468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79</Words>
  <Application>Microsoft Office PowerPoint</Application>
  <PresentationFormat>On-screen Show (4:3)</PresentationFormat>
  <Paragraphs>19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Luyện viết vở</vt:lpstr>
      <vt:lpstr>PowerPoint Presentation</vt:lpstr>
      <vt:lpstr>PowerPoint Presentation</vt:lpstr>
      <vt:lpstr>Đọc sách giáo khoa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Phan Danh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Tommy_Phan</dc:creator>
  <cp:lastModifiedBy>LOAN-PC</cp:lastModifiedBy>
  <cp:revision>12</cp:revision>
  <dcterms:created xsi:type="dcterms:W3CDTF">2016-07-12T08:29:57Z</dcterms:created>
  <dcterms:modified xsi:type="dcterms:W3CDTF">2019-04-25T12:45:12Z</dcterms:modified>
</cp:coreProperties>
</file>