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4"/>
  </p:notesMasterIdLst>
  <p:sldIdLst>
    <p:sldId id="280" r:id="rId2"/>
    <p:sldId id="256" r:id="rId3"/>
    <p:sldId id="391" r:id="rId4"/>
    <p:sldId id="392" r:id="rId5"/>
    <p:sldId id="396" r:id="rId6"/>
    <p:sldId id="257" r:id="rId7"/>
    <p:sldId id="398" r:id="rId8"/>
    <p:sldId id="393" r:id="rId9"/>
    <p:sldId id="397" r:id="rId10"/>
    <p:sldId id="394" r:id="rId11"/>
    <p:sldId id="395" r:id="rId12"/>
    <p:sldId id="308" r:id="rId13"/>
  </p:sldIdLst>
  <p:sldSz cx="9144000" cy="5715000" type="screen16x10"/>
  <p:notesSz cx="6858000" cy="9144000"/>
  <p:embeddedFontLst>
    <p:embeddedFont>
      <p:font typeface=".VnAvant" pitchFamily="34" charset="0"/>
      <p:regular r:id="rId15"/>
      <p:bold r:id="rId16"/>
      <p:italic r:id="rId17"/>
      <p:boldItalic r:id="rId18"/>
    </p:embeddedFont>
    <p:embeddedFont>
      <p:font typeface="Calibri" pitchFamily="34" charset="0"/>
      <p:regular r:id="rId19"/>
      <p:bold r:id="rId20"/>
      <p:italic r:id="rId21"/>
      <p:boldItalic r:id="rId22"/>
    </p:embeddedFont>
    <p:embeddedFont>
      <p:font typeface="VNI-Thufap2" pitchFamily="2" charset="0"/>
      <p:regular r:id="rId23"/>
    </p:embeddedFont>
    <p:embeddedFont>
      <p:font typeface="Tahoma" pitchFamily="34" charset="0"/>
      <p:regular r:id="rId24"/>
      <p:bold r:id="rId25"/>
    </p:embeddedFont>
    <p:embeddedFont>
      <p:font typeface=".VnArial" pitchFamily="34" charset="0"/>
      <p:regular r:id="rId26"/>
      <p:bold r:id="rId27"/>
      <p:italic r:id="rId28"/>
      <p:boldItalic r:id="rId29"/>
    </p:embeddedFont>
    <p:embeddedFont>
      <p:font typeface="宋体" charset="-122"/>
      <p:regular r:id="rId30"/>
    </p:embeddedFont>
  </p:embeddedFontLst>
  <p:defaultTextStyle>
    <a:defPPr>
      <a:defRPr lang="zh-CN"/>
    </a:defPPr>
    <a:lvl1pPr marL="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5661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71323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6984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426464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83080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139696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96312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852928" algn="l" defTabSz="713232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00"/>
    <a:srgbClr val="000066"/>
    <a:srgbClr val="0000CC"/>
    <a:srgbClr val="0066CC"/>
    <a:srgbClr val="FF66FF"/>
    <a:srgbClr val="FFFF99"/>
    <a:srgbClr val="FFCCFF"/>
    <a:srgbClr val="99FFCC"/>
    <a:srgbClr val="00CCFF"/>
    <a:srgbClr val="33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88434" autoAdjust="0"/>
  </p:normalViewPr>
  <p:slideViewPr>
    <p:cSldViewPr snapToGrid="0">
      <p:cViewPr>
        <p:scale>
          <a:sx n="66" d="100"/>
          <a:sy n="66" d="100"/>
        </p:scale>
        <p:origin x="-1674" y="-306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DE801A-F56B-45FC-B0DC-1EE2DA503A42}" type="datetimeFigureOut">
              <a:rPr lang="en-US" smtClean="0"/>
              <a:t>01/03/2021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C7AB53-3DFA-466F-8832-707AB88F9F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8572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566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132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69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264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830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139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9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852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2674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0972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66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66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9695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0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1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58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5204354"/>
            <a:ext cx="2895600" cy="396875"/>
          </a:xfrm>
        </p:spPr>
        <p:txBody>
          <a:bodyPr/>
          <a:lstStyle>
            <a:lvl1pPr>
              <a:defRPr/>
            </a:lvl1pPr>
          </a:lstStyle>
          <a:p>
            <a:endParaRPr lang="vi-VN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4"/>
            <a:ext cx="2133600" cy="396875"/>
          </a:xfrm>
        </p:spPr>
        <p:txBody>
          <a:bodyPr/>
          <a:lstStyle>
            <a:lvl1pPr>
              <a:defRPr/>
            </a:lvl1pPr>
          </a:lstStyle>
          <a:p>
            <a:fld id="{C91BDDEE-AC63-44B8-94EC-FCB0EBBC2A3F}" type="slidenum">
              <a:rPr lang="vi-VN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91787360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43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8"/>
            <a:ext cx="7772400" cy="1135063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566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2pPr>
            <a:lvl3pPr marL="7132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6984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26464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78308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13969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49631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85292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33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33501"/>
            <a:ext cx="4038600" cy="3771636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7888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616" indent="0">
              <a:buNone/>
              <a:defRPr sz="1600" b="1"/>
            </a:lvl2pPr>
            <a:lvl3pPr marL="713232" indent="0">
              <a:buNone/>
              <a:defRPr sz="1400" b="1"/>
            </a:lvl3pPr>
            <a:lvl4pPr marL="1069848" indent="0">
              <a:buNone/>
              <a:defRPr sz="1200" b="1"/>
            </a:lvl4pPr>
            <a:lvl5pPr marL="1426464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696" indent="0">
              <a:buNone/>
              <a:defRPr sz="1200" b="1"/>
            </a:lvl7pPr>
            <a:lvl8pPr marL="2496312" indent="0">
              <a:buNone/>
              <a:defRPr sz="1200" b="1"/>
            </a:lvl8pPr>
            <a:lvl9pPr marL="2852928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85891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93450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311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3"/>
            <a:ext cx="5111750" cy="4877594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8"/>
            <a:ext cx="3008313" cy="3909219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95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2500"/>
            </a:lvl1pPr>
            <a:lvl2pPr marL="356616" indent="0">
              <a:buNone/>
              <a:defRPr sz="2200"/>
            </a:lvl2pPr>
            <a:lvl3pPr marL="713232" indent="0">
              <a:buNone/>
              <a:defRPr sz="1900"/>
            </a:lvl3pPr>
            <a:lvl4pPr marL="1069848" indent="0">
              <a:buNone/>
              <a:defRPr sz="1600"/>
            </a:lvl4pPr>
            <a:lvl5pPr marL="1426464" indent="0">
              <a:buNone/>
              <a:defRPr sz="1600"/>
            </a:lvl5pPr>
            <a:lvl6pPr marL="1783080" indent="0">
              <a:buNone/>
              <a:defRPr sz="1600"/>
            </a:lvl6pPr>
            <a:lvl7pPr marL="2139696" indent="0">
              <a:buNone/>
              <a:defRPr sz="1600"/>
            </a:lvl7pPr>
            <a:lvl8pPr marL="2496312" indent="0">
              <a:buNone/>
              <a:defRPr sz="1600"/>
            </a:lvl8pPr>
            <a:lvl9pPr marL="2852928" indent="0">
              <a:buNone/>
              <a:defRPr sz="1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100"/>
            </a:lvl1pPr>
            <a:lvl2pPr marL="356616" indent="0">
              <a:buNone/>
              <a:defRPr sz="900"/>
            </a:lvl2pPr>
            <a:lvl3pPr marL="713232" indent="0">
              <a:buNone/>
              <a:defRPr sz="800"/>
            </a:lvl3pPr>
            <a:lvl4pPr marL="1069848" indent="0">
              <a:buNone/>
              <a:defRPr sz="700"/>
            </a:lvl4pPr>
            <a:lvl5pPr marL="1426464" indent="0">
              <a:buNone/>
              <a:defRPr sz="700"/>
            </a:lvl5pPr>
            <a:lvl6pPr marL="1783080" indent="0">
              <a:buNone/>
              <a:defRPr sz="700"/>
            </a:lvl6pPr>
            <a:lvl7pPr marL="2139696" indent="0">
              <a:buNone/>
              <a:defRPr sz="700"/>
            </a:lvl7pPr>
            <a:lvl8pPr marL="2496312" indent="0">
              <a:buNone/>
              <a:defRPr sz="700"/>
            </a:lvl8pPr>
            <a:lvl9pPr marL="2852928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6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  <a:prstGeom prst="rect">
            <a:avLst/>
          </a:prstGeom>
        </p:spPr>
        <p:txBody>
          <a:bodyPr vert="horz" lIns="71323" tIns="35662" rIns="71323" bIns="3566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3501"/>
            <a:ext cx="8229600" cy="3771636"/>
          </a:xfrm>
          <a:prstGeom prst="rect">
            <a:avLst/>
          </a:prstGeom>
        </p:spPr>
        <p:txBody>
          <a:bodyPr vert="horz" lIns="71323" tIns="35662" rIns="71323" bIns="3566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C64D2-274B-45A3-8200-54197C530B48}" type="datetimeFigureOut">
              <a:rPr lang="zh-CN" altLang="en-US" smtClean="0"/>
              <a:pPr/>
              <a:t>2021/3/1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5296960"/>
            <a:ext cx="2895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5296960"/>
            <a:ext cx="2133600" cy="304271"/>
          </a:xfrm>
          <a:prstGeom prst="rect">
            <a:avLst/>
          </a:prstGeom>
        </p:spPr>
        <p:txBody>
          <a:bodyPr vert="horz" lIns="71323" tIns="35662" rIns="71323" bIns="35662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EB520-2D59-4F6B-9AE7-E477211A888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4137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713232" rtl="0" eaLnBrk="1" latinLnBrk="0" hangingPunct="1">
        <a:spcBef>
          <a:spcPct val="0"/>
        </a:spcBef>
        <a:buNone/>
        <a:defRPr sz="3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7462" indent="-267462" algn="l" defTabSz="713232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579501" indent="-222885" algn="l" defTabSz="71323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89154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248156" indent="-178308" algn="l" defTabSz="713232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04772" indent="-178308" algn="l" defTabSz="713232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961388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18004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674620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031236" indent="-178308" algn="l" defTabSz="713232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61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23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84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696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312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2928" algn="l" defTabSz="7132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w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wmf"/><Relationship Id="rId11" Type="http://schemas.openxmlformats.org/officeDocument/2006/relationships/image" Target="../media/image8.png"/><Relationship Id="rId5" Type="http://schemas.openxmlformats.org/officeDocument/2006/relationships/image" Target="../media/image2.wmf"/><Relationship Id="rId10" Type="http://schemas.openxmlformats.org/officeDocument/2006/relationships/image" Target="../media/image7.png"/><Relationship Id="rId4" Type="http://schemas.openxmlformats.org/officeDocument/2006/relationships/image" Target="../media/image1.wmf"/><Relationship Id="rId9" Type="http://schemas.openxmlformats.org/officeDocument/2006/relationships/image" Target="../media/image6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4" Type="http://schemas.openxmlformats.org/officeDocument/2006/relationships/image" Target="../media/image2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audio" Target="file:///D:\Dung\Cac%20bai%20hat%20nghi%20giua%20tiet\Tho%20con%20tam%20nang.mp3" TargetMode="External"/><Relationship Id="rId1" Type="http://schemas.openxmlformats.org/officeDocument/2006/relationships/audio" Target="file:///E:\Music\Tap%20dem%20.mp3" TargetMode="External"/><Relationship Id="rId6" Type="http://schemas.openxmlformats.org/officeDocument/2006/relationships/image" Target="../media/image18.gif"/><Relationship Id="rId5" Type="http://schemas.openxmlformats.org/officeDocument/2006/relationships/image" Target="../media/image17.gif"/><Relationship Id="rId4" Type="http://schemas.openxmlformats.org/officeDocument/2006/relationships/audio" Target="../media/audio1.wav"/><Relationship Id="rId9" Type="http://schemas.openxmlformats.org/officeDocument/2006/relationships/image" Target="../media/image2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AutoShape 2"/>
          <p:cNvSpPr>
            <a:spLocks noChangeArrowheads="1"/>
          </p:cNvSpPr>
          <p:nvPr/>
        </p:nvSpPr>
        <p:spPr bwMode="auto">
          <a:xfrm>
            <a:off x="7667625" y="4226719"/>
            <a:ext cx="990600" cy="8890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19" name="Picture 11" descr="GEOMTRY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53400" y="3746500"/>
            <a:ext cx="762000" cy="165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8620" name="Rectangle 12"/>
          <p:cNvSpPr>
            <a:spLocks noChangeArrowheads="1"/>
          </p:cNvSpPr>
          <p:nvPr/>
        </p:nvSpPr>
        <p:spPr bwMode="auto">
          <a:xfrm>
            <a:off x="0" y="0"/>
            <a:ext cx="9144000" cy="8890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  <a:extLst/>
        </p:spPr>
        <p:txBody>
          <a:bodyPr wrap="none" lIns="91436" tIns="45718" rIns="91436" bIns="45718" anchor="ctr"/>
          <a:lstStyle/>
          <a:p>
            <a:endParaRPr lang="en-US"/>
          </a:p>
        </p:txBody>
      </p:sp>
      <p:pic>
        <p:nvPicPr>
          <p:cNvPr id="68630" name="Picture 22" descr="POINSET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283" y="4352144"/>
            <a:ext cx="1622717" cy="12385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32" name="Picture 24" descr="POINSET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0"/>
            <a:ext cx="1524000" cy="9525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49" name="Picture 41" descr="Books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8933" y="161396"/>
            <a:ext cx="1295400" cy="664104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50" name="Picture 42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5150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54" name="Picture 46" descr="bluline[1]"/>
          <p:cNvPicPr>
            <a:picLocks noChangeAspect="1" noChangeArrowheads="1"/>
          </p:cNvPicPr>
          <p:nvPr/>
        </p:nvPicPr>
        <p:blipFill>
          <a:blip r:embed="rId8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700" name="Picture 92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361950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703" name="Picture 95" descr="Dove-02-june[1]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1220"/>
            <a:ext cx="1219200" cy="681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706" name="Text Box 98"/>
          <p:cNvSpPr txBox="1">
            <a:spLocks noChangeArrowheads="1"/>
          </p:cNvSpPr>
          <p:nvPr/>
        </p:nvSpPr>
        <p:spPr bwMode="auto">
          <a:xfrm>
            <a:off x="2819402" y="254001"/>
            <a:ext cx="3368675" cy="307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68707" name="Text Box 99"/>
          <p:cNvSpPr txBox="1">
            <a:spLocks noChangeArrowheads="1"/>
          </p:cNvSpPr>
          <p:nvPr/>
        </p:nvSpPr>
        <p:spPr bwMode="auto">
          <a:xfrm>
            <a:off x="854558" y="273316"/>
            <a:ext cx="7358683" cy="400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000" b="1" dirty="0" smtClean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  <a:endParaRPr lang="en-US" sz="2000" b="1" dirty="0">
              <a:ln>
                <a:solidFill>
                  <a:srgbClr val="33CC33"/>
                </a:solidFill>
              </a:ln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8708" name="Text Box 100"/>
          <p:cNvSpPr txBox="1">
            <a:spLocks noChangeArrowheads="1"/>
          </p:cNvSpPr>
          <p:nvPr/>
        </p:nvSpPr>
        <p:spPr bwMode="auto">
          <a:xfrm>
            <a:off x="876300" y="1482574"/>
            <a:ext cx="8001000" cy="76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 ĐỘNG TRẢI NGHIỆM 1</a:t>
            </a:r>
            <a:endParaRPr lang="vi-VN" sz="4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4" name="Picture 13" descr="bluline[1]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76300"/>
            <a:ext cx="9144000" cy="76200"/>
          </a:xfrm>
        </p:spPr>
      </p:pic>
      <p:sp>
        <p:nvSpPr>
          <p:cNvPr id="97" name="AutoShape 18"/>
          <p:cNvSpPr>
            <a:spLocks noChangeArrowheads="1"/>
          </p:cNvSpPr>
          <p:nvPr/>
        </p:nvSpPr>
        <p:spPr bwMode="auto">
          <a:xfrm>
            <a:off x="0" y="952500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6" tIns="45718" rIns="91436" bIns="45718" anchor="ctr"/>
          <a:lstStyle/>
          <a:p>
            <a:endParaRPr lang="en-US"/>
          </a:p>
        </p:txBody>
      </p:sp>
      <p:sp>
        <p:nvSpPr>
          <p:cNvPr id="116" name="Line 44"/>
          <p:cNvSpPr>
            <a:spLocks noChangeShapeType="1"/>
          </p:cNvSpPr>
          <p:nvPr/>
        </p:nvSpPr>
        <p:spPr bwMode="auto">
          <a:xfrm>
            <a:off x="0" y="1257300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17" name="Line 45"/>
          <p:cNvSpPr>
            <a:spLocks noChangeShapeType="1"/>
          </p:cNvSpPr>
          <p:nvPr/>
        </p:nvSpPr>
        <p:spPr bwMode="auto">
          <a:xfrm>
            <a:off x="0" y="1304925"/>
            <a:ext cx="9144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>
            <a:spAutoFit/>
          </a:bodyPr>
          <a:lstStyle/>
          <a:p>
            <a:endParaRPr lang="en-US"/>
          </a:p>
        </p:txBody>
      </p:sp>
      <p:sp>
        <p:nvSpPr>
          <p:cNvPr id="159" name="AutoShape 18"/>
          <p:cNvSpPr>
            <a:spLocks noChangeArrowheads="1"/>
          </p:cNvSpPr>
          <p:nvPr/>
        </p:nvSpPr>
        <p:spPr bwMode="auto">
          <a:xfrm>
            <a:off x="0" y="1030240"/>
            <a:ext cx="171450" cy="1905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178" name="Line 44"/>
          <p:cNvSpPr>
            <a:spLocks noChangeShapeType="1"/>
          </p:cNvSpPr>
          <p:nvPr/>
        </p:nvSpPr>
        <p:spPr bwMode="auto">
          <a:xfrm>
            <a:off x="0" y="1284240"/>
            <a:ext cx="6858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79" name="Line 45"/>
          <p:cNvSpPr>
            <a:spLocks noChangeShapeType="1"/>
          </p:cNvSpPr>
          <p:nvPr/>
        </p:nvSpPr>
        <p:spPr bwMode="auto">
          <a:xfrm>
            <a:off x="0" y="1323928"/>
            <a:ext cx="68580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63" name="AutoShape 3"/>
          <p:cNvSpPr>
            <a:spLocks noChangeArrowheads="1"/>
          </p:cNvSpPr>
          <p:nvPr/>
        </p:nvSpPr>
        <p:spPr bwMode="auto">
          <a:xfrm>
            <a:off x="2540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4" name="AutoShape 4"/>
          <p:cNvSpPr>
            <a:spLocks noChangeArrowheads="1"/>
          </p:cNvSpPr>
          <p:nvPr/>
        </p:nvSpPr>
        <p:spPr bwMode="auto">
          <a:xfrm>
            <a:off x="41976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5" name="AutoShape 5"/>
          <p:cNvSpPr>
            <a:spLocks noChangeArrowheads="1"/>
          </p:cNvSpPr>
          <p:nvPr/>
        </p:nvSpPr>
        <p:spPr bwMode="auto">
          <a:xfrm>
            <a:off x="3111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6" name="AutoShape 6"/>
          <p:cNvSpPr>
            <a:spLocks noChangeArrowheads="1"/>
          </p:cNvSpPr>
          <p:nvPr/>
        </p:nvSpPr>
        <p:spPr bwMode="auto">
          <a:xfrm>
            <a:off x="476910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7" name="AutoShape 7"/>
          <p:cNvSpPr>
            <a:spLocks noChangeArrowheads="1"/>
          </p:cNvSpPr>
          <p:nvPr/>
        </p:nvSpPr>
        <p:spPr bwMode="auto">
          <a:xfrm>
            <a:off x="3683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8" name="AutoShape 8"/>
          <p:cNvSpPr>
            <a:spLocks noChangeArrowheads="1"/>
          </p:cNvSpPr>
          <p:nvPr/>
        </p:nvSpPr>
        <p:spPr bwMode="auto">
          <a:xfrm>
            <a:off x="5397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69" name="AutoShape 9"/>
          <p:cNvSpPr>
            <a:spLocks noChangeArrowheads="1"/>
          </p:cNvSpPr>
          <p:nvPr/>
        </p:nvSpPr>
        <p:spPr bwMode="auto">
          <a:xfrm>
            <a:off x="59692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0" name="AutoShape 10"/>
          <p:cNvSpPr>
            <a:spLocks noChangeArrowheads="1"/>
          </p:cNvSpPr>
          <p:nvPr/>
        </p:nvSpPr>
        <p:spPr bwMode="auto">
          <a:xfrm>
            <a:off x="6540753" y="5467664"/>
            <a:ext cx="171450" cy="15875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71323" tIns="35662" rIns="71323" bIns="35662" anchor="ctr"/>
          <a:lstStyle/>
          <a:p>
            <a:endParaRPr lang="en-US"/>
          </a:p>
        </p:txBody>
      </p:sp>
      <p:sp>
        <p:nvSpPr>
          <p:cNvPr id="271" name="Line 48"/>
          <p:cNvSpPr>
            <a:spLocks noChangeShapeType="1"/>
          </p:cNvSpPr>
          <p:nvPr/>
        </p:nvSpPr>
        <p:spPr bwMode="auto">
          <a:xfrm>
            <a:off x="2768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2" name="Line 49"/>
          <p:cNvSpPr>
            <a:spLocks noChangeShapeType="1"/>
          </p:cNvSpPr>
          <p:nvPr/>
        </p:nvSpPr>
        <p:spPr bwMode="auto">
          <a:xfrm>
            <a:off x="3340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3" name="Line 50"/>
          <p:cNvSpPr>
            <a:spLocks noChangeShapeType="1"/>
          </p:cNvSpPr>
          <p:nvPr/>
        </p:nvSpPr>
        <p:spPr bwMode="auto">
          <a:xfrm>
            <a:off x="3854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4" name="Line 51"/>
          <p:cNvSpPr>
            <a:spLocks noChangeShapeType="1"/>
          </p:cNvSpPr>
          <p:nvPr/>
        </p:nvSpPr>
        <p:spPr bwMode="auto">
          <a:xfrm>
            <a:off x="44262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5" name="Line 52"/>
          <p:cNvSpPr>
            <a:spLocks noChangeShapeType="1"/>
          </p:cNvSpPr>
          <p:nvPr/>
        </p:nvSpPr>
        <p:spPr bwMode="auto">
          <a:xfrm>
            <a:off x="499770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6" name="Line 53"/>
          <p:cNvSpPr>
            <a:spLocks noChangeShapeType="1"/>
          </p:cNvSpPr>
          <p:nvPr/>
        </p:nvSpPr>
        <p:spPr bwMode="auto">
          <a:xfrm>
            <a:off x="56263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277" name="Line 54"/>
          <p:cNvSpPr>
            <a:spLocks noChangeShapeType="1"/>
          </p:cNvSpPr>
          <p:nvPr/>
        </p:nvSpPr>
        <p:spPr bwMode="auto">
          <a:xfrm>
            <a:off x="6197853" y="5510658"/>
            <a:ext cx="28575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1323" tIns="35662" rIns="71323" bIns="35662">
            <a:spAutoFit/>
          </a:bodyPr>
          <a:lstStyle/>
          <a:p>
            <a:endParaRPr lang="en-US"/>
          </a:p>
        </p:txBody>
      </p:sp>
      <p:sp>
        <p:nvSpPr>
          <p:cNvPr id="113" name="AutoShape 76"/>
          <p:cNvSpPr>
            <a:spLocks noChangeArrowheads="1"/>
          </p:cNvSpPr>
          <p:nvPr/>
        </p:nvSpPr>
        <p:spPr bwMode="auto">
          <a:xfrm>
            <a:off x="50446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4" name="AutoShape 77"/>
          <p:cNvSpPr>
            <a:spLocks noChangeArrowheads="1"/>
          </p:cNvSpPr>
          <p:nvPr/>
        </p:nvSpPr>
        <p:spPr bwMode="auto">
          <a:xfrm>
            <a:off x="45874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5" name="AutoShape 78"/>
          <p:cNvSpPr>
            <a:spLocks noChangeArrowheads="1"/>
          </p:cNvSpPr>
          <p:nvPr/>
        </p:nvSpPr>
        <p:spPr bwMode="auto">
          <a:xfrm>
            <a:off x="2869799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8" name="AutoShape 79"/>
          <p:cNvSpPr>
            <a:spLocks noChangeArrowheads="1"/>
          </p:cNvSpPr>
          <p:nvPr/>
        </p:nvSpPr>
        <p:spPr bwMode="auto">
          <a:xfrm>
            <a:off x="3292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19" name="AutoShape 80"/>
          <p:cNvSpPr>
            <a:spLocks noChangeArrowheads="1"/>
          </p:cNvSpPr>
          <p:nvPr/>
        </p:nvSpPr>
        <p:spPr bwMode="auto">
          <a:xfrm>
            <a:off x="3673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0" name="AutoShape 81"/>
          <p:cNvSpPr>
            <a:spLocks noChangeArrowheads="1"/>
          </p:cNvSpPr>
          <p:nvPr/>
        </p:nvSpPr>
        <p:spPr bwMode="auto">
          <a:xfrm>
            <a:off x="4130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1" name="AutoShape 82"/>
          <p:cNvSpPr>
            <a:spLocks noChangeArrowheads="1"/>
          </p:cNvSpPr>
          <p:nvPr/>
        </p:nvSpPr>
        <p:spPr bwMode="auto">
          <a:xfrm>
            <a:off x="59590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2" name="AutoShape 83"/>
          <p:cNvSpPr>
            <a:spLocks noChangeArrowheads="1"/>
          </p:cNvSpPr>
          <p:nvPr/>
        </p:nvSpPr>
        <p:spPr bwMode="auto">
          <a:xfrm>
            <a:off x="64162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3" name="Oval 84"/>
          <p:cNvSpPr>
            <a:spLocks noChangeArrowheads="1"/>
          </p:cNvSpPr>
          <p:nvPr/>
        </p:nvSpPr>
        <p:spPr bwMode="auto">
          <a:xfrm>
            <a:off x="3139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4" name="Oval 85"/>
          <p:cNvSpPr>
            <a:spLocks noChangeArrowheads="1"/>
          </p:cNvSpPr>
          <p:nvPr/>
        </p:nvSpPr>
        <p:spPr bwMode="auto">
          <a:xfrm>
            <a:off x="3520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5" name="Oval 86"/>
          <p:cNvSpPr>
            <a:spLocks noChangeArrowheads="1"/>
          </p:cNvSpPr>
          <p:nvPr/>
        </p:nvSpPr>
        <p:spPr bwMode="auto">
          <a:xfrm>
            <a:off x="3977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" name="Oval 87"/>
          <p:cNvSpPr>
            <a:spLocks noChangeArrowheads="1"/>
          </p:cNvSpPr>
          <p:nvPr/>
        </p:nvSpPr>
        <p:spPr bwMode="auto">
          <a:xfrm>
            <a:off x="44350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7" name="Oval 88"/>
          <p:cNvSpPr>
            <a:spLocks noChangeArrowheads="1"/>
          </p:cNvSpPr>
          <p:nvPr/>
        </p:nvSpPr>
        <p:spPr bwMode="auto">
          <a:xfrm>
            <a:off x="48922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8" name="Oval 89"/>
          <p:cNvSpPr>
            <a:spLocks noChangeArrowheads="1"/>
          </p:cNvSpPr>
          <p:nvPr/>
        </p:nvSpPr>
        <p:spPr bwMode="auto">
          <a:xfrm>
            <a:off x="53494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9" name="Oval 90"/>
          <p:cNvSpPr>
            <a:spLocks noChangeArrowheads="1"/>
          </p:cNvSpPr>
          <p:nvPr/>
        </p:nvSpPr>
        <p:spPr bwMode="auto">
          <a:xfrm>
            <a:off x="58066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0" name="Oval 91"/>
          <p:cNvSpPr>
            <a:spLocks noChangeArrowheads="1"/>
          </p:cNvSpPr>
          <p:nvPr/>
        </p:nvSpPr>
        <p:spPr bwMode="auto">
          <a:xfrm>
            <a:off x="6263874" y="2328211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31" name="AutoShape 97"/>
          <p:cNvSpPr>
            <a:spLocks noChangeArrowheads="1"/>
          </p:cNvSpPr>
          <p:nvPr/>
        </p:nvSpPr>
        <p:spPr bwMode="auto">
          <a:xfrm>
            <a:off x="5501874" y="2252011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0" name="AutoShape 16"/>
          <p:cNvSpPr>
            <a:spLocks noChangeArrowheads="1"/>
          </p:cNvSpPr>
          <p:nvPr/>
        </p:nvSpPr>
        <p:spPr bwMode="auto">
          <a:xfrm>
            <a:off x="2209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1" name="AutoShape 17"/>
          <p:cNvSpPr>
            <a:spLocks noChangeArrowheads="1"/>
          </p:cNvSpPr>
          <p:nvPr/>
        </p:nvSpPr>
        <p:spPr bwMode="auto">
          <a:xfrm>
            <a:off x="1752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2" name="AutoShape 18"/>
          <p:cNvSpPr>
            <a:spLocks noChangeArrowheads="1"/>
          </p:cNvSpPr>
          <p:nvPr/>
        </p:nvSpPr>
        <p:spPr bwMode="auto">
          <a:xfrm>
            <a:off x="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3" name="AutoShape 19"/>
          <p:cNvSpPr>
            <a:spLocks noChangeArrowheads="1"/>
          </p:cNvSpPr>
          <p:nvPr/>
        </p:nvSpPr>
        <p:spPr bwMode="auto">
          <a:xfrm>
            <a:off x="38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4" name="AutoShape 20"/>
          <p:cNvSpPr>
            <a:spLocks noChangeArrowheads="1"/>
          </p:cNvSpPr>
          <p:nvPr/>
        </p:nvSpPr>
        <p:spPr bwMode="auto">
          <a:xfrm>
            <a:off x="76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5" name="AutoShape 21"/>
          <p:cNvSpPr>
            <a:spLocks noChangeArrowheads="1"/>
          </p:cNvSpPr>
          <p:nvPr/>
        </p:nvSpPr>
        <p:spPr bwMode="auto">
          <a:xfrm>
            <a:off x="1219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" name="AutoShape 26"/>
          <p:cNvSpPr>
            <a:spLocks noChangeArrowheads="1"/>
          </p:cNvSpPr>
          <p:nvPr/>
        </p:nvSpPr>
        <p:spPr bwMode="auto">
          <a:xfrm>
            <a:off x="4876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" name="AutoShape 27"/>
          <p:cNvSpPr>
            <a:spLocks noChangeArrowheads="1"/>
          </p:cNvSpPr>
          <p:nvPr/>
        </p:nvSpPr>
        <p:spPr bwMode="auto">
          <a:xfrm>
            <a:off x="4419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8" name="AutoShape 28"/>
          <p:cNvSpPr>
            <a:spLocks noChangeArrowheads="1"/>
          </p:cNvSpPr>
          <p:nvPr/>
        </p:nvSpPr>
        <p:spPr bwMode="auto">
          <a:xfrm>
            <a:off x="2667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9" name="AutoShape 29"/>
          <p:cNvSpPr>
            <a:spLocks noChangeArrowheads="1"/>
          </p:cNvSpPr>
          <p:nvPr/>
        </p:nvSpPr>
        <p:spPr bwMode="auto">
          <a:xfrm>
            <a:off x="3048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0" name="AutoShape 30"/>
          <p:cNvSpPr>
            <a:spLocks noChangeArrowheads="1"/>
          </p:cNvSpPr>
          <p:nvPr/>
        </p:nvSpPr>
        <p:spPr bwMode="auto">
          <a:xfrm>
            <a:off x="3429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1" name="AutoShape 31"/>
          <p:cNvSpPr>
            <a:spLocks noChangeArrowheads="1"/>
          </p:cNvSpPr>
          <p:nvPr/>
        </p:nvSpPr>
        <p:spPr bwMode="auto">
          <a:xfrm>
            <a:off x="3886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2" name="AutoShape 32"/>
          <p:cNvSpPr>
            <a:spLocks noChangeArrowheads="1"/>
          </p:cNvSpPr>
          <p:nvPr/>
        </p:nvSpPr>
        <p:spPr bwMode="auto">
          <a:xfrm>
            <a:off x="75438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3" name="AutoShape 33"/>
          <p:cNvSpPr>
            <a:spLocks noChangeArrowheads="1"/>
          </p:cNvSpPr>
          <p:nvPr/>
        </p:nvSpPr>
        <p:spPr bwMode="auto">
          <a:xfrm>
            <a:off x="70866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4" name="AutoShape 34"/>
          <p:cNvSpPr>
            <a:spLocks noChangeArrowheads="1"/>
          </p:cNvSpPr>
          <p:nvPr/>
        </p:nvSpPr>
        <p:spPr bwMode="auto">
          <a:xfrm>
            <a:off x="5334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5" name="AutoShape 35"/>
          <p:cNvSpPr>
            <a:spLocks noChangeArrowheads="1"/>
          </p:cNvSpPr>
          <p:nvPr/>
        </p:nvSpPr>
        <p:spPr bwMode="auto">
          <a:xfrm>
            <a:off x="5715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6" name="AutoShape 36"/>
          <p:cNvSpPr>
            <a:spLocks noChangeArrowheads="1"/>
          </p:cNvSpPr>
          <p:nvPr/>
        </p:nvSpPr>
        <p:spPr bwMode="auto">
          <a:xfrm>
            <a:off x="6096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" name="AutoShape 37"/>
          <p:cNvSpPr>
            <a:spLocks noChangeArrowheads="1"/>
          </p:cNvSpPr>
          <p:nvPr/>
        </p:nvSpPr>
        <p:spPr bwMode="auto">
          <a:xfrm>
            <a:off x="65532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8" name="AutoShape 38"/>
          <p:cNvSpPr>
            <a:spLocks noChangeArrowheads="1"/>
          </p:cNvSpPr>
          <p:nvPr/>
        </p:nvSpPr>
        <p:spPr bwMode="auto">
          <a:xfrm>
            <a:off x="8001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9" name="AutoShape 39"/>
          <p:cNvSpPr>
            <a:spLocks noChangeArrowheads="1"/>
          </p:cNvSpPr>
          <p:nvPr/>
        </p:nvSpPr>
        <p:spPr bwMode="auto">
          <a:xfrm>
            <a:off x="8382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0" name="AutoShape 40"/>
          <p:cNvSpPr>
            <a:spLocks noChangeArrowheads="1"/>
          </p:cNvSpPr>
          <p:nvPr/>
        </p:nvSpPr>
        <p:spPr bwMode="auto">
          <a:xfrm>
            <a:off x="8763000" y="960522"/>
            <a:ext cx="22860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1" name="Line 44"/>
          <p:cNvSpPr>
            <a:spLocks noChangeShapeType="1"/>
          </p:cNvSpPr>
          <p:nvPr/>
        </p:nvSpPr>
        <p:spPr bwMode="auto">
          <a:xfrm>
            <a:off x="0" y="1265322"/>
            <a:ext cx="91440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2" name="Line 45"/>
          <p:cNvSpPr>
            <a:spLocks noChangeShapeType="1"/>
          </p:cNvSpPr>
          <p:nvPr/>
        </p:nvSpPr>
        <p:spPr bwMode="auto">
          <a:xfrm>
            <a:off x="0" y="1312947"/>
            <a:ext cx="91440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313" name="Oval 55"/>
          <p:cNvSpPr>
            <a:spLocks noChangeArrowheads="1"/>
          </p:cNvSpPr>
          <p:nvPr/>
        </p:nvSpPr>
        <p:spPr bwMode="auto">
          <a:xfrm>
            <a:off x="65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4" name="Oval 56"/>
          <p:cNvSpPr>
            <a:spLocks noChangeArrowheads="1"/>
          </p:cNvSpPr>
          <p:nvPr/>
        </p:nvSpPr>
        <p:spPr bwMode="auto">
          <a:xfrm>
            <a:off x="1066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5" name="Oval 57"/>
          <p:cNvSpPr>
            <a:spLocks noChangeArrowheads="1"/>
          </p:cNvSpPr>
          <p:nvPr/>
        </p:nvSpPr>
        <p:spPr bwMode="auto">
          <a:xfrm>
            <a:off x="1524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6" name="Oval 58"/>
          <p:cNvSpPr>
            <a:spLocks noChangeArrowheads="1"/>
          </p:cNvSpPr>
          <p:nvPr/>
        </p:nvSpPr>
        <p:spPr bwMode="auto">
          <a:xfrm>
            <a:off x="2057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7" name="Oval 59"/>
          <p:cNvSpPr>
            <a:spLocks noChangeArrowheads="1"/>
          </p:cNvSpPr>
          <p:nvPr/>
        </p:nvSpPr>
        <p:spPr bwMode="auto">
          <a:xfrm>
            <a:off x="2514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8" name="Oval 60"/>
          <p:cNvSpPr>
            <a:spLocks noChangeArrowheads="1"/>
          </p:cNvSpPr>
          <p:nvPr/>
        </p:nvSpPr>
        <p:spPr bwMode="auto">
          <a:xfrm>
            <a:off x="2895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19" name="Oval 61"/>
          <p:cNvSpPr>
            <a:spLocks noChangeArrowheads="1"/>
          </p:cNvSpPr>
          <p:nvPr/>
        </p:nvSpPr>
        <p:spPr bwMode="auto">
          <a:xfrm>
            <a:off x="3292475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0" name="Oval 62"/>
          <p:cNvSpPr>
            <a:spLocks noChangeArrowheads="1"/>
          </p:cNvSpPr>
          <p:nvPr/>
        </p:nvSpPr>
        <p:spPr bwMode="auto">
          <a:xfrm>
            <a:off x="3733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1" name="Oval 63"/>
          <p:cNvSpPr>
            <a:spLocks noChangeArrowheads="1"/>
          </p:cNvSpPr>
          <p:nvPr/>
        </p:nvSpPr>
        <p:spPr bwMode="auto">
          <a:xfrm>
            <a:off x="4191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2" name="Oval 64"/>
          <p:cNvSpPr>
            <a:spLocks noChangeArrowheads="1"/>
          </p:cNvSpPr>
          <p:nvPr/>
        </p:nvSpPr>
        <p:spPr bwMode="auto">
          <a:xfrm>
            <a:off x="4724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3" name="Oval 65"/>
          <p:cNvSpPr>
            <a:spLocks noChangeArrowheads="1"/>
          </p:cNvSpPr>
          <p:nvPr/>
        </p:nvSpPr>
        <p:spPr bwMode="auto">
          <a:xfrm>
            <a:off x="518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4" name="Oval 66"/>
          <p:cNvSpPr>
            <a:spLocks noChangeArrowheads="1"/>
          </p:cNvSpPr>
          <p:nvPr/>
        </p:nvSpPr>
        <p:spPr bwMode="auto">
          <a:xfrm>
            <a:off x="5607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5" name="Oval 67"/>
          <p:cNvSpPr>
            <a:spLocks noChangeArrowheads="1"/>
          </p:cNvSpPr>
          <p:nvPr/>
        </p:nvSpPr>
        <p:spPr bwMode="auto">
          <a:xfrm>
            <a:off x="5975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6" name="Oval 68"/>
          <p:cNvSpPr>
            <a:spLocks noChangeArrowheads="1"/>
          </p:cNvSpPr>
          <p:nvPr/>
        </p:nvSpPr>
        <p:spPr bwMode="auto">
          <a:xfrm>
            <a:off x="64008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7" name="Oval 69"/>
          <p:cNvSpPr>
            <a:spLocks noChangeArrowheads="1"/>
          </p:cNvSpPr>
          <p:nvPr/>
        </p:nvSpPr>
        <p:spPr bwMode="auto">
          <a:xfrm>
            <a:off x="68580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8" name="Oval 70"/>
          <p:cNvSpPr>
            <a:spLocks noChangeArrowheads="1"/>
          </p:cNvSpPr>
          <p:nvPr/>
        </p:nvSpPr>
        <p:spPr bwMode="auto">
          <a:xfrm>
            <a:off x="73914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29" name="Oval 71"/>
          <p:cNvSpPr>
            <a:spLocks noChangeArrowheads="1"/>
          </p:cNvSpPr>
          <p:nvPr/>
        </p:nvSpPr>
        <p:spPr bwMode="auto">
          <a:xfrm>
            <a:off x="7848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0" name="Oval 72"/>
          <p:cNvSpPr>
            <a:spLocks noChangeArrowheads="1"/>
          </p:cNvSpPr>
          <p:nvPr/>
        </p:nvSpPr>
        <p:spPr bwMode="auto">
          <a:xfrm>
            <a:off x="8274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1" name="Oval 73"/>
          <p:cNvSpPr>
            <a:spLocks noChangeArrowheads="1"/>
          </p:cNvSpPr>
          <p:nvPr/>
        </p:nvSpPr>
        <p:spPr bwMode="auto">
          <a:xfrm>
            <a:off x="86550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2" name="Oval 74"/>
          <p:cNvSpPr>
            <a:spLocks noChangeArrowheads="1"/>
          </p:cNvSpPr>
          <p:nvPr/>
        </p:nvSpPr>
        <p:spPr bwMode="auto">
          <a:xfrm>
            <a:off x="899160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333" name="Oval 75"/>
          <p:cNvSpPr>
            <a:spLocks noChangeArrowheads="1"/>
          </p:cNvSpPr>
          <p:nvPr/>
        </p:nvSpPr>
        <p:spPr bwMode="auto">
          <a:xfrm>
            <a:off x="260350" y="1036722"/>
            <a:ext cx="76200" cy="762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pic>
        <p:nvPicPr>
          <p:cNvPr id="350" name="5c3f20462760d">
            <a:hlinkClick r:id="" action="ppaction://media"/>
            <a:extLst>
              <a:ext uri="{FF2B5EF4-FFF2-40B4-BE49-F238E27FC236}">
                <a16:creationId xmlns:a16="http://schemas.microsoft.com/office/drawing/2014/main" xmlns="" id="{4949D90D-B89B-483E-9291-B49F2E0EF5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-50482" y="-871893"/>
            <a:ext cx="365522" cy="40613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275" y="2711615"/>
            <a:ext cx="3303867" cy="2468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60768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60025" y="1049570"/>
            <a:ext cx="8438461" cy="2133596"/>
          </a:xfrm>
          <a:prstGeom prst="roundRect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được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làm quen với một vài công việc hay hoạt động giữ gìn môi trường xung quanh.</a:t>
            </a:r>
          </a:p>
        </p:txBody>
      </p:sp>
    </p:spTree>
    <p:extLst>
      <p:ext uri="{BB962C8B-B14F-4D97-AF65-F5344CB8AC3E}">
        <p14:creationId xmlns:p14="http://schemas.microsoft.com/office/powerpoint/2010/main" val="2004079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304799" y="3381829"/>
            <a:ext cx="8606971" cy="2104571"/>
          </a:xfrm>
          <a:prstGeom prst="roundRect">
            <a:avLst/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29032"/>
            <a:ext cx="8382000" cy="61340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149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09878" y="57666"/>
            <a:ext cx="71532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None/>
            </a:pPr>
            <a:r>
              <a:rPr lang="en-US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CHUẨN BỊ HỘI DIỄN </a:t>
            </a:r>
            <a:endParaRPr 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78970" y="3381829"/>
            <a:ext cx="84327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Yêu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cầu</a:t>
            </a:r>
            <a:r>
              <a:rPr lang="en-US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just"/>
            <a:r>
              <a:rPr lang="vi-VN" sz="2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 mình sẽ tham gia các tiết mục văn nghệ nào?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+ Giới thiệu các bạn tham gia đội văn nghệ của lớp.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vi-VN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- Đội văn nghệ của lớp sẽ luyện tập như thế nào? Thời gian, địa điểm luyện tập? </a:t>
            </a:r>
            <a:endParaRPr lang="en-US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669" y="802097"/>
            <a:ext cx="3926261" cy="237642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610690481"/>
      </p:ext>
    </p:extLst>
  </p:cSld>
  <p:clrMapOvr>
    <a:masterClrMapping/>
  </p:clrMapOvr>
  <p:transition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Mobile_SCRS (71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5" name="Picture 3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676" y="4778376"/>
            <a:ext cx="898525" cy="93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6" name="Picture 4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0666" y="4681803"/>
            <a:ext cx="992187" cy="1033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7" name="Picture 5" descr="Mobile_SCRS (6)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1328" y="4745303"/>
            <a:ext cx="930275" cy="969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8" name="Picture 6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7" descr="Mobile_SCRS (141)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1011"/>
            <a:ext cx="1066800" cy="111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0" name="WordArt 8"/>
          <p:cNvSpPr>
            <a:spLocks noChangeArrowheads="1" noChangeShapeType="1" noTextEdit="1"/>
          </p:cNvSpPr>
          <p:nvPr/>
        </p:nvSpPr>
        <p:spPr bwMode="auto">
          <a:xfrm>
            <a:off x="1614489" y="2313782"/>
            <a:ext cx="6681787" cy="7937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Xin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Chaân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Thaønh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 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Caùm</a:t>
            </a:r>
            <a:r>
              <a:rPr lang="en-US" sz="360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VNI-Thufap2"/>
              </a:rPr>
              <a:t>Ôn</a:t>
            </a:r>
            <a:endParaRPr lang="en-US" sz="3600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VNI-Thufap2"/>
            </a:endParaRPr>
          </a:p>
        </p:txBody>
      </p:sp>
    </p:spTree>
    <p:extLst>
      <p:ext uri="{BB962C8B-B14F-4D97-AF65-F5344CB8AC3E}">
        <p14:creationId xmlns:p14="http://schemas.microsoft.com/office/powerpoint/2010/main" val="260932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3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45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38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00" grpId="0" animBg="1"/>
      <p:bldP spid="33800" grpId="1" animBg="1"/>
      <p:bldP spid="33800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49944" y="130632"/>
            <a:ext cx="8360228" cy="1843314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Bµi</a:t>
            </a:r>
            <a:r>
              <a:rPr lang="en-US" sz="4000" b="1" dirty="0" smtClean="0">
                <a:solidFill>
                  <a:srgbClr val="0000CC"/>
                </a:solidFill>
                <a:latin typeface=".VnAvant" pitchFamily="34" charset="0"/>
                <a:ea typeface="Tahoma" pitchFamily="34" charset="0"/>
                <a:cs typeface="Tahoma" pitchFamily="34" charset="0"/>
              </a:rPr>
              <a:t> 23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Arial" pitchFamily="34" charset="0"/>
                <a:ea typeface="Tahoma" pitchFamily="34" charset="0"/>
                <a:cs typeface="Arial" pitchFamily="34" charset="0"/>
              </a:rPr>
              <a:t>MÔI TRƯỜNG QUANH EM</a:t>
            </a:r>
            <a:endParaRPr lang="en-US" sz="49600" b="1" dirty="0" smtClean="0">
              <a:solidFill>
                <a:srgbClr val="FF0000"/>
              </a:solidFill>
              <a:latin typeface="Arial" pitchFamily="34" charset="0"/>
              <a:ea typeface="Tahoma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8394" y="2197245"/>
            <a:ext cx="5663328" cy="316579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2403513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5274" y="66638"/>
            <a:ext cx="2378626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Khởi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8170" y="1016000"/>
            <a:ext cx="7271659" cy="439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u hon bi xa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57" t="3055" r="3334" b="2659"/>
          <a:stretch/>
        </p:blipFill>
        <p:spPr>
          <a:xfrm>
            <a:off x="1872340" y="1103086"/>
            <a:ext cx="6952345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2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770280"/>
            <a:ext cx="8382000" cy="536006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bg1"/>
                </a:solidFill>
              </a:rPr>
              <a:t>QUAN SÁT TRANH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63749" y="78219"/>
            <a:ext cx="7864102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Tìm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hiểu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quanh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" y="1483718"/>
            <a:ext cx="3321578" cy="19809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00" y="1483719"/>
            <a:ext cx="3424800" cy="1980918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67" y="3820627"/>
            <a:ext cx="3307941" cy="189437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600" y="3752708"/>
            <a:ext cx="3424800" cy="1836677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0869731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>
            <p:custDataLst>
              <p:tags r:id="rId1"/>
            </p:custDataLst>
          </p:nvPr>
        </p:nvSpPr>
        <p:spPr>
          <a:xfrm>
            <a:off x="39720" y="711200"/>
            <a:ext cx="4996738" cy="4644571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50000"/>
              </a:lnSpc>
            </a:pPr>
            <a:r>
              <a:rPr lang="vi-VN" sz="2800" b="1" dirty="0"/>
              <a:t>+ Các em nhìn thấy được những gì có trong tranh? </a:t>
            </a:r>
            <a:endParaRPr lang="en-US" sz="2800" b="1" dirty="0"/>
          </a:p>
          <a:p>
            <a:pPr>
              <a:lnSpc>
                <a:spcPct val="150000"/>
              </a:lnSpc>
            </a:pPr>
            <a:r>
              <a:rPr lang="vi-VN" sz="2800" b="1" dirty="0"/>
              <a:t>+ Những hình ảnh trong tranh có giống với nơi em sinh sống không?</a:t>
            </a:r>
            <a:endParaRPr lang="en-US" sz="2800" b="1" dirty="0"/>
          </a:p>
          <a:p>
            <a:pPr>
              <a:lnSpc>
                <a:spcPct val="150000"/>
              </a:lnSpc>
            </a:pPr>
            <a:r>
              <a:rPr lang="vi-VN" sz="2800" b="1" dirty="0"/>
              <a:t>+ Em hãy đặt tên cho bức tranh được không? </a:t>
            </a:r>
            <a:endParaRPr lang="en-US" sz="2800" b="1" dirty="0"/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1: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4" y="1599834"/>
            <a:ext cx="1843511" cy="1372891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16" y="1599835"/>
            <a:ext cx="1900800" cy="137289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3334" y="3085052"/>
            <a:ext cx="1835942" cy="1312910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6116" y="3085052"/>
            <a:ext cx="1900800" cy="1272923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sp>
        <p:nvSpPr>
          <p:cNvPr id="48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80221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ountry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" y="651332"/>
            <a:ext cx="9141569" cy="5063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699323" y="72355"/>
            <a:ext cx="1759867" cy="564463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luận</a:t>
            </a:r>
            <a:endParaRPr lang="vi-VN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6" tIns="45718" rIns="91436" bIns="45718"/>
          <a:lstStyle/>
          <a:p>
            <a:endParaRPr lang="en-US"/>
          </a:p>
        </p:txBody>
      </p:sp>
      <p:sp>
        <p:nvSpPr>
          <p:cNvPr id="10" name="Rectangle 6"/>
          <p:cNvSpPr txBox="1">
            <a:spLocks noChangeArrowheads="1"/>
          </p:cNvSpPr>
          <p:nvPr/>
        </p:nvSpPr>
        <p:spPr>
          <a:xfrm>
            <a:off x="130629" y="769257"/>
            <a:ext cx="8868228" cy="4804229"/>
          </a:xfrm>
          <a:prstGeom prst="rect">
            <a:avLst/>
          </a:prstGeom>
          <a:solidFill>
            <a:schemeClr val="bg1"/>
          </a:solidFill>
          <a:effectLst>
            <a:outerShdw dist="107763" dir="18900000" algn="ctr" rotWithShape="0">
              <a:srgbClr val="FF3300">
                <a:alpha val="50000"/>
              </a:srgbClr>
            </a:outerShdw>
          </a:effec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en-US" altLang="en-US" b="1" kern="0" dirty="0">
              <a:solidFill>
                <a:srgbClr val="0000CC"/>
              </a:solidFill>
              <a:latin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309225" y="1059548"/>
            <a:ext cx="8540061" cy="2123618"/>
          </a:xfrm>
          <a:prstGeom prst="roundRect">
            <a:avLst/>
          </a:prstGeom>
          <a:solidFill>
            <a:srgbClr val="000066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8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800" b="1" dirty="0" smtClean="0">
                <a:latin typeface="Arial" pitchFamily="34" charset="0"/>
                <a:cs typeface="Arial" pitchFamily="34" charset="0"/>
              </a:rPr>
              <a:t>biết </a:t>
            </a:r>
            <a:r>
              <a:rPr lang="vi-VN" sz="2800" b="1" dirty="0">
                <a:latin typeface="Arial" pitchFamily="34" charset="0"/>
                <a:cs typeface="Arial" pitchFamily="34" charset="0"/>
              </a:rPr>
              <a:t>được những biểu hiện cụ thể về sự ô nhiễm môi trường sống xung quanh.</a:t>
            </a:r>
          </a:p>
        </p:txBody>
      </p:sp>
    </p:spTree>
    <p:extLst>
      <p:ext uri="{BB962C8B-B14F-4D97-AF65-F5344CB8AC3E}">
        <p14:creationId xmlns:p14="http://schemas.microsoft.com/office/powerpoint/2010/main" val="4206730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926173" y="4127500"/>
            <a:ext cx="5450417" cy="740833"/>
            <a:chOff x="0" y="3257"/>
            <a:chExt cx="5952" cy="1063"/>
          </a:xfrm>
        </p:grpSpPr>
        <p:pic>
          <p:nvPicPr>
            <p:cNvPr id="25612" name="Picture 3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8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4" name="Picture 5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6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5" name="Picture 6" descr="Khuon nhac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3257"/>
              <a:ext cx="1488" cy="1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" name="Picture 8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1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WordArt 9"/>
          <p:cNvSpPr>
            <a:spLocks noChangeArrowheads="1" noChangeShapeType="1" noTextEdit="1"/>
          </p:cNvSpPr>
          <p:nvPr/>
        </p:nvSpPr>
        <p:spPr bwMode="auto">
          <a:xfrm>
            <a:off x="2402417" y="687921"/>
            <a:ext cx="4762500" cy="961319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 defTabSz="63495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5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0000"/>
                    </a:gs>
                    <a:gs pos="100000">
                      <a:srgbClr val="76000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2700000" algn="ctr" rotWithShape="0">
                    <a:srgbClr val="C0C0C0">
                      <a:alpha val="50000"/>
                    </a:srgbClr>
                  </a:outerShdw>
                </a:effectLst>
                <a:latin typeface=".VnArial" panose="020B7200000000000000" pitchFamily="34" charset="0"/>
              </a:rPr>
              <a:t>NghØ gi÷a tiết</a:t>
            </a:r>
          </a:p>
        </p:txBody>
      </p:sp>
      <p:pic>
        <p:nvPicPr>
          <p:cNvPr id="9" name="Tap dem 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6" y="5027083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589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2" descr="bunny_thumping_foot_md_clr"/>
          <p:cNvPicPr>
            <a:picLocks noChangeAspect="1" noChangeArrowheads="1" noCrop="1"/>
          </p:cNvPicPr>
          <p:nvPr/>
        </p:nvPicPr>
        <p:blipFill>
          <a:blip r:embed="rId6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094" y="1852083"/>
            <a:ext cx="1962327" cy="211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Tho con tam nang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39" y="4021667"/>
            <a:ext cx="211667" cy="21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2" y="424436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435" y="530270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11" name="Picture 52" descr="DSTARS-P"/>
          <p:cNvPicPr>
            <a:picLocks noChangeAspect="1" noChangeArrowheads="1" noCrop="1"/>
          </p:cNvPicPr>
          <p:nvPr/>
        </p:nvPicPr>
        <p:blipFill>
          <a:blip r:embed="rId9">
            <a:lum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335" y="318603"/>
            <a:ext cx="1254566" cy="12688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8263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549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>
                <p:cTn id="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0"/>
          <p:cNvSpPr>
            <a:spLocks noChangeArrowheads="1"/>
          </p:cNvSpPr>
          <p:nvPr>
            <p:custDataLst>
              <p:tags r:id="rId1"/>
            </p:custDataLst>
          </p:nvPr>
        </p:nvSpPr>
        <p:spPr bwMode="gray">
          <a:xfrm>
            <a:off x="304800" y="697710"/>
            <a:ext cx="8382000" cy="381000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chemeClr val="accent2">
                  <a:lumMod val="50000"/>
                </a:schemeClr>
              </a:gs>
              <a:gs pos="100000">
                <a:srgbClr val="FF0000"/>
              </a:gs>
            </a:gsLst>
            <a:lin ang="0" scaled="1"/>
          </a:gradFill>
          <a:ln w="12700" algn="ctr">
            <a:solidFill>
              <a:schemeClr val="accent1">
                <a:lumMod val="20000"/>
                <a:lumOff val="80000"/>
              </a:schemeClr>
            </a:solidFill>
            <a:round/>
            <a:headEnd/>
            <a:tailEnd/>
          </a:ln>
          <a:effectLst>
            <a:glow rad="139700">
              <a:schemeClr val="accent1">
                <a:lumMod val="20000"/>
                <a:lumOff val="80000"/>
                <a:alpha val="40000"/>
              </a:schemeClr>
            </a:glow>
            <a:outerShdw dist="99190" dir="2388334" algn="ctr" rotWithShape="0">
              <a:srgbClr val="333333">
                <a:alpha val="50000"/>
              </a:srgbClr>
            </a:outerShdw>
          </a:effec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ounded Rectangle 9"/>
          <p:cNvSpPr/>
          <p:nvPr>
            <p:custDataLst>
              <p:tags r:id="rId2"/>
            </p:custDataLst>
          </p:nvPr>
        </p:nvSpPr>
        <p:spPr>
          <a:xfrm>
            <a:off x="352867" y="3866481"/>
            <a:ext cx="8438265" cy="1779567"/>
          </a:xfrm>
          <a:prstGeom prst="roundRect">
            <a:avLst/>
          </a:prstGeom>
          <a:solidFill>
            <a:srgbClr val="00B050"/>
          </a:solidFill>
          <a:ln>
            <a:solidFill>
              <a:srgbClr val="FFFF99"/>
            </a:solidFill>
            <a:prstDash val="sysDash"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Em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hãy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đóng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vai </a:t>
            </a:r>
            <a:r>
              <a:rPr lang="en-US" sz="2400" b="1" dirty="0" err="1" smtClean="0">
                <a:latin typeface="Arial" pitchFamily="34" charset="0"/>
                <a:cs typeface="Arial" pitchFamily="34" charset="0"/>
              </a:rPr>
              <a:t>để</a:t>
            </a:r>
            <a:r>
              <a:rPr lang="en-US" sz="24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vi-VN" sz="2400" b="1" dirty="0" smtClean="0">
                <a:latin typeface="Arial" pitchFamily="34" charset="0"/>
                <a:cs typeface="Arial" pitchFamily="34" charset="0"/>
              </a:rPr>
              <a:t>thể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hiện việc làm như các bạn trong tranh.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 smtClean="0">
                <a:latin typeface="Arial" pitchFamily="34" charset="0"/>
                <a:cs typeface="Arial" pitchFamily="34" charset="0"/>
              </a:rPr>
              <a:t>+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Rác thì bỏ vào đâu nhỉ?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  <a:p>
            <a:r>
              <a:rPr lang="en-US" sz="2400" b="1" dirty="0">
                <a:latin typeface="Arial" pitchFamily="34" charset="0"/>
                <a:cs typeface="Arial" pitchFamily="34" charset="0"/>
              </a:rPr>
              <a:t>+ </a:t>
            </a:r>
            <a:r>
              <a:rPr lang="vi-VN" sz="2400" b="1" dirty="0">
                <a:latin typeface="Arial" pitchFamily="34" charset="0"/>
                <a:cs typeface="Arial" pitchFamily="34" charset="0"/>
              </a:rPr>
              <a:t>Các bạn nhỏ trong tranh đang làm gì vậy? </a:t>
            </a:r>
            <a:endParaRPr lang="en-US" sz="2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155" name="Line 12"/>
          <p:cNvSpPr>
            <a:spLocks noChangeShapeType="1"/>
          </p:cNvSpPr>
          <p:nvPr/>
        </p:nvSpPr>
        <p:spPr bwMode="auto">
          <a:xfrm>
            <a:off x="0" y="651332"/>
            <a:ext cx="9144000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07601" y="63288"/>
            <a:ext cx="2341756" cy="502908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Hoạt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động</a:t>
            </a:r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2:</a:t>
            </a:r>
            <a:endParaRPr lang="vi-VN" sz="28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4496" y="63288"/>
            <a:ext cx="53319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Thực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hành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bảo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vệ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môi</a:t>
            </a:r>
            <a:r>
              <a:rPr lang="en-US" sz="2800" b="1" dirty="0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06600"/>
                </a:solidFill>
                <a:latin typeface="Arial" pitchFamily="34" charset="0"/>
                <a:cs typeface="Arial" pitchFamily="34" charset="0"/>
              </a:rPr>
              <a:t>trường</a:t>
            </a:r>
            <a:endParaRPr lang="en-US" sz="2800" b="1" dirty="0">
              <a:solidFill>
                <a:srgbClr val="0066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09521" y="632731"/>
            <a:ext cx="344838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-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Làm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việc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theo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nhóm</a:t>
            </a:r>
            <a:r>
              <a:rPr lang="en-U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2894" y="1219960"/>
            <a:ext cx="4089981" cy="2559437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94878055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07490" y="66638"/>
            <a:ext cx="3919111" cy="441352"/>
          </a:xfrm>
          <a:prstGeom prst="rect">
            <a:avLst/>
          </a:prstGeom>
        </p:spPr>
        <p:txBody>
          <a:bodyPr wrap="none" lIns="71323" tIns="35662" rIns="71323" bIns="35662">
            <a:spAutoFit/>
          </a:bodyPr>
          <a:lstStyle/>
          <a:p>
            <a:pPr algn="ctr"/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hòn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bi </a:t>
            </a:r>
            <a:r>
              <a:rPr lang="en-US" sz="2400" b="1" dirty="0" err="1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xanh</a:t>
            </a: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vi-VN" sz="24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98170" y="1016000"/>
            <a:ext cx="7271659" cy="4397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nhu hon bi xanh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857" t="3055" r="3334" b="2659"/>
          <a:stretch/>
        </p:blipFill>
        <p:spPr>
          <a:xfrm>
            <a:off x="1872340" y="1103086"/>
            <a:ext cx="6952345" cy="413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8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2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9&quot;/&gt;&lt;lineCharCount val=&quot;8&quot;/&gt;&lt;/TableIndex&gt;&lt;/ShapeTextInfo&gt;"/>
  <p:tag name="PRESENTER_SHAPEINFO" val="&lt;ThreeDShapeInfo&gt;&lt;uuid val=&quot;{DD717422-DD77-45E8-B608-306E7B72B0A7}&quot;/&gt;&lt;isInvalidForFieldText val=&quot;0&quot;/&gt;&lt;Image&gt;&lt;filename val=&quot;C:\Users\BachKim101\Documents\My Adobe Presentations\BINH NGO DAI CAO\data\asimages\{DD717422-DD77-45E8-B608-306E7B72B0A7}_5.png&quot;/&gt;&lt;left val=&quot;114&quot;/&gt;&lt;top val=&quot;124&quot;/&gt;&lt;width val=&quot;151&quot;/&gt;&lt;height val=&quot;82&quot;/&gt;&lt;hasText val=&quot;1&quot;/&gt;&lt;/Image&gt;&lt;/ThreeDShape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4352737B-28A6-40B5-81BC-86F945700313}&quot;/&gt;&lt;isInvalidForFieldText val=&quot;0&quot;/&gt;&lt;Image&gt;&lt;filename val=&quot;C:\Users\BachKim101\Documents\My Adobe Presentations\BINH NGO DAI CAO\data\asimages\{4352737B-28A6-40B5-81BC-86F945700313}_3.png&quot;/&gt;&lt;left val=&quot;39&quot;/&gt;&lt;top val=&quot;45&quot;/&gt;&lt;width val=&quot;690&quot;/&gt;&lt;height val=&quot;65&quot;/&gt;&lt;hasText val=&quot;1&quot;/&gt;&lt;/Image&gt;&lt;/ThreeDShape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1&quot;/&gt;&lt;/TableIndex&gt;&lt;/ShapeTextInfo&gt;"/>
  <p:tag name="HTML_SHAPEINFO" val="&lt;ThreeDShapeInfo&gt;&lt;uuid val=&quot;&quot;/&gt;&lt;isInvalidForFieldText val=&quot;0&quot;/&gt;&lt;Image&gt;&lt;filename val=&quot;C:\Users\BachKim101\Documents\My Adobe Presentations\BINH NGO DAI CAO\data\asimages\{6AB696AA-FAE5-4AA9-B8AF-FF5CEFCFBEF3}_3.png&quot;/&gt;&lt;left val=&quot;69&quot;/&gt;&lt;top val=&quot;58&quot;/&gt;&lt;width val=&quot;576&quot;/&gt;&lt;height val=&quot;3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1796</TotalTime>
  <Words>245</Words>
  <Application>Microsoft Office PowerPoint</Application>
  <PresentationFormat>On-screen Show (16:10)</PresentationFormat>
  <Paragraphs>29</Paragraphs>
  <Slides>12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.VnAvant</vt:lpstr>
      <vt:lpstr>Times New Roman</vt:lpstr>
      <vt:lpstr>Calibri</vt:lpstr>
      <vt:lpstr>VNI-Thufap2</vt:lpstr>
      <vt:lpstr>Tahoma</vt:lpstr>
      <vt:lpstr>.VnArial</vt:lpstr>
      <vt:lpstr>宋体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张 晓芳</dc:creator>
  <cp:lastModifiedBy>Techsi.vn</cp:lastModifiedBy>
  <cp:revision>251</cp:revision>
  <dcterms:created xsi:type="dcterms:W3CDTF">2020-02-10T09:35:50Z</dcterms:created>
  <dcterms:modified xsi:type="dcterms:W3CDTF">2021-03-01T03:18:56Z</dcterms:modified>
</cp:coreProperties>
</file>