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19" r:id="rId4"/>
    <p:sldId id="330" r:id="rId5"/>
    <p:sldId id="331" r:id="rId6"/>
    <p:sldId id="332" r:id="rId7"/>
    <p:sldId id="320" r:id="rId8"/>
    <p:sldId id="333" r:id="rId9"/>
    <p:sldId id="323" r:id="rId10"/>
    <p:sldId id="308" r:id="rId11"/>
  </p:sldIdLst>
  <p:sldSz cx="9144000" cy="5715000" type="screen16x10"/>
  <p:notesSz cx="6858000" cy="9144000"/>
  <p:embeddedFontLst>
    <p:embeddedFont>
      <p:font typeface=".VnArial" panose="020B7200000000000000" pitchFamily="34" charset="0"/>
      <p:regular r:id="rId13"/>
      <p:bold r:id="rId14"/>
      <p:italic r:id="rId15"/>
      <p:boldItalic r:id="rId16"/>
    </p:embeddedFont>
    <p:embeddedFont>
      <p:font typeface="VNI-Thufap2"/>
      <p:regular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宋体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.VnTifani Heavy" panose="020B7200000000000000" pitchFamily="34" charset="0"/>
      <p:regular r:id="rId25"/>
    </p:embeddedFont>
    <p:embeddedFont>
      <p:font typeface=".VnAvant" panose="020B7200000000000000" pitchFamily="34" charset="0"/>
      <p:regular r:id="rId26"/>
      <p:bold r:id="rId27"/>
      <p:italic r:id="rId28"/>
    </p:embeddedFont>
  </p:embeddedFontLst>
  <p:custDataLst>
    <p:tags r:id="rId29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CC"/>
    <a:srgbClr val="006600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296" y="5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nặng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4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80458" y="653143"/>
            <a:ext cx="676365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cä</a:t>
            </a:r>
            <a:endParaRPr lang="en-US" sz="199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73" y="2551581"/>
            <a:ext cx="25908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84" y="2423627"/>
            <a:ext cx="2146605" cy="20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45" y="1213598"/>
            <a:ext cx="4147454" cy="33059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203369" y="1000580"/>
            <a:ext cx="1480458" cy="595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2. §è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83827" y="2315026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14171" y="4519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vâng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3518" y="3280230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26032" y="1088575"/>
            <a:ext cx="1059542" cy="63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æ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7740" y="4376027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¶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33" y="1365718"/>
            <a:ext cx="5437670" cy="356261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05492" y="820064"/>
            <a:ext cx="1894115" cy="7492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chuét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.VnAvant" pitchFamily="34" charset="0"/>
              </a:rPr>
              <a:t>nÆng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98861" y="1040499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vÑt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30673" y="4011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chuèi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52550" y="4941926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6400" y="2879350"/>
            <a:ext cx="1770744" cy="8526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05160" y="2587215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qu¹t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411514" y="1533319"/>
            <a:ext cx="6168571" cy="208143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nÆng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02394" y="3759898"/>
            <a:ext cx="8991600" cy="178510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ứng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mỗi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911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5829" y="97054"/>
            <a:ext cx="404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nÆng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5" y="852715"/>
            <a:ext cx="2873828" cy="3831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r="10322"/>
          <a:stretch/>
        </p:blipFill>
        <p:spPr bwMode="auto">
          <a:xfrm>
            <a:off x="4390571" y="852714"/>
            <a:ext cx="4339771" cy="3831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2397" y="4746172"/>
            <a:ext cx="795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66CC"/>
                </a:solidFill>
                <a:latin typeface=".VnAvant" pitchFamily="34" charset="0"/>
              </a:rPr>
              <a:t>lä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5314" y="4746172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66CC"/>
                </a:solidFill>
                <a:latin typeface=".VnAvant" pitchFamily="34" charset="0"/>
              </a:rPr>
              <a:t>mÑ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176" y="244994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rial" pitchFamily="34" charset="0"/>
              </a:rPr>
              <a:t>ß...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080" y="245720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ã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o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cß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8" y="51087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291" y="512322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hæ</a:t>
            </a:r>
            <a:endParaRPr lang="en-US" sz="40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5177" y="99084"/>
            <a:ext cx="605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®¸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d­ưíi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¶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176" y="244994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rial" pitchFamily="34" charset="0"/>
              </a:rPr>
              <a:t>ß...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080" y="245720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ã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o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cß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8" y="51087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291" y="512322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hæ</a:t>
            </a:r>
            <a:endParaRPr lang="en-US" sz="40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268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53417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7" y="1554616"/>
            <a:ext cx="7747585" cy="16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281659b5c6fedac2fdb45c52b9091694d15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268</Words>
  <Application>Microsoft Office PowerPoint</Application>
  <PresentationFormat>On-screen Show (16:10)</PresentationFormat>
  <Paragraphs>80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.VnArial</vt:lpstr>
      <vt:lpstr>VNI-Thufap2</vt:lpstr>
      <vt:lpstr>Arial</vt:lpstr>
      <vt:lpstr>Tahoma</vt:lpstr>
      <vt:lpstr>宋体</vt:lpstr>
      <vt:lpstr>Calibri</vt:lpstr>
      <vt:lpstr>.VnTifani Heavy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185</cp:revision>
  <dcterms:created xsi:type="dcterms:W3CDTF">2020-02-10T09:35:50Z</dcterms:created>
  <dcterms:modified xsi:type="dcterms:W3CDTF">2020-09-06T17:05:30Z</dcterms:modified>
</cp:coreProperties>
</file>