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257" r:id="rId4"/>
    <p:sldId id="331" r:id="rId5"/>
    <p:sldId id="335" r:id="rId6"/>
    <p:sldId id="334" r:id="rId7"/>
    <p:sldId id="330" r:id="rId8"/>
    <p:sldId id="332" r:id="rId9"/>
    <p:sldId id="333" r:id="rId10"/>
    <p:sldId id="309" r:id="rId11"/>
    <p:sldId id="310" r:id="rId12"/>
    <p:sldId id="324" r:id="rId13"/>
    <p:sldId id="325" r:id="rId14"/>
    <p:sldId id="326" r:id="rId15"/>
    <p:sldId id="328" r:id="rId16"/>
    <p:sldId id="329" r:id="rId17"/>
    <p:sldId id="308" r:id="rId18"/>
  </p:sldIdLst>
  <p:sldSz cx="9144000" cy="5715000" type="screen16x10"/>
  <p:notesSz cx="6858000" cy="9144000"/>
  <p:embeddedFontLst>
    <p:embeddedFont>
      <p:font typeface=".VnArial" panose="020B7200000000000000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宋体" panose="02010600030101010101" pitchFamily="2" charset="-122"/>
      <p:regular r:id="rId26"/>
    </p:embeddedFont>
    <p:embeddedFont>
      <p:font typeface="VNI-Thufap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.VnTifani HeavyH" panose="020B7200000000000000" pitchFamily="34" charset="0"/>
      <p:regular r:id="rId32"/>
    </p:embeddedFont>
    <p:embeddedFont>
      <p:font typeface=".VnAvant" panose="020B7200000000000000" pitchFamily="34" charset="0"/>
      <p:regular r:id="rId33"/>
      <p:bold r:id="rId34"/>
      <p:italic r:id="rId35"/>
    </p:embeddedFont>
    <p:embeddedFont>
      <p:font typeface="Arial Black" panose="020B0A04020102020204" pitchFamily="34" charset="0"/>
      <p:bold r:id="rId36"/>
    </p:embeddedFont>
    <p:embeddedFont>
      <p:font typeface="Comic Sans MS" panose="030F0702030302020204" pitchFamily="66" charset="0"/>
      <p:regular r:id="rId37"/>
      <p:bold r:id="rId38"/>
    </p:embeddedFont>
  </p:embeddedFontLst>
  <p:custDataLst>
    <p:tags r:id="rId39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FF"/>
    <a:srgbClr val="FFFF99"/>
    <a:srgbClr val="0066CC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129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gs" Target="tags/tag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7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2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86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84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2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slide" Target="slide17.xml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slide" Target="slide16.xml"/><Relationship Id="rId5" Type="http://schemas.openxmlformats.org/officeDocument/2006/relationships/image" Target="../media/image20.png"/><Relationship Id="rId15" Type="http://schemas.openxmlformats.org/officeDocument/2006/relationships/slide" Target="slide13.xml"/><Relationship Id="rId10" Type="http://schemas.openxmlformats.org/officeDocument/2006/relationships/image" Target="../media/image24.png"/><Relationship Id="rId19" Type="http://schemas.openxmlformats.org/officeDocument/2006/relationships/image" Target="../media/image30.gif"/><Relationship Id="rId4" Type="http://schemas.openxmlformats.org/officeDocument/2006/relationships/slide" Target="slide15.xml"/><Relationship Id="rId9" Type="http://schemas.openxmlformats.org/officeDocument/2006/relationships/image" Target="../media/image23.jpe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33.gif"/><Relationship Id="rId18" Type="http://schemas.openxmlformats.org/officeDocument/2006/relationships/image" Target="../media/image38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2.xml"/><Relationship Id="rId7" Type="http://schemas.openxmlformats.org/officeDocument/2006/relationships/audio" Target="../media/audio4.wav"/><Relationship Id="rId12" Type="http://schemas.openxmlformats.org/officeDocument/2006/relationships/image" Target="../media/image32.gif"/><Relationship Id="rId17" Type="http://schemas.openxmlformats.org/officeDocument/2006/relationships/image" Target="../media/image37.gif"/><Relationship Id="rId2" Type="http://schemas.openxmlformats.org/officeDocument/2006/relationships/tags" Target="../tags/tag3.xml"/><Relationship Id="rId16" Type="http://schemas.openxmlformats.org/officeDocument/2006/relationships/image" Target="../media/image36.gif"/><Relationship Id="rId20" Type="http://schemas.openxmlformats.org/officeDocument/2006/relationships/image" Target="../media/image40.png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2.wav"/><Relationship Id="rId15" Type="http://schemas.openxmlformats.org/officeDocument/2006/relationships/image" Target="../media/image35.gif"/><Relationship Id="rId10" Type="http://schemas.openxmlformats.org/officeDocument/2006/relationships/audio" Target="../media/audio7.wav"/><Relationship Id="rId19" Type="http://schemas.openxmlformats.org/officeDocument/2006/relationships/image" Target="../media/image39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6.wav"/><Relationship Id="rId14" Type="http://schemas.openxmlformats.org/officeDocument/2006/relationships/image" Target="../media/image34.gif"/><Relationship Id="rId22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32.gif"/><Relationship Id="rId26" Type="http://schemas.openxmlformats.org/officeDocument/2006/relationships/image" Target="../media/image43.gif"/><Relationship Id="rId3" Type="http://schemas.openxmlformats.org/officeDocument/2006/relationships/tags" Target="../tags/tag6.xml"/><Relationship Id="rId21" Type="http://schemas.openxmlformats.org/officeDocument/2006/relationships/image" Target="../media/image35.gif"/><Relationship Id="rId7" Type="http://schemas.openxmlformats.org/officeDocument/2006/relationships/tags" Target="../tags/tag10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2.gif"/><Relationship Id="rId2" Type="http://schemas.openxmlformats.org/officeDocument/2006/relationships/tags" Target="../tags/tag5.xml"/><Relationship Id="rId16" Type="http://schemas.openxmlformats.org/officeDocument/2006/relationships/audio" Target="../media/audio9.wav"/><Relationship Id="rId20" Type="http://schemas.openxmlformats.org/officeDocument/2006/relationships/image" Target="../media/image34.gif"/><Relationship Id="rId29" Type="http://schemas.openxmlformats.org/officeDocument/2006/relationships/image" Target="../media/image45.jpe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8.wav"/><Relationship Id="rId24" Type="http://schemas.openxmlformats.org/officeDocument/2006/relationships/image" Target="../media/image38.gif"/><Relationship Id="rId5" Type="http://schemas.openxmlformats.org/officeDocument/2006/relationships/tags" Target="../tags/tag8.xml"/><Relationship Id="rId15" Type="http://schemas.openxmlformats.org/officeDocument/2006/relationships/audio" Target="../media/audio7.wav"/><Relationship Id="rId23" Type="http://schemas.openxmlformats.org/officeDocument/2006/relationships/image" Target="../media/image37.gif"/><Relationship Id="rId28" Type="http://schemas.openxmlformats.org/officeDocument/2006/relationships/image" Target="../media/image44.jpe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33.gif"/><Relationship Id="rId31" Type="http://schemas.openxmlformats.org/officeDocument/2006/relationships/image" Target="../media/image47.jpeg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36.gif"/><Relationship Id="rId27" Type="http://schemas.openxmlformats.org/officeDocument/2006/relationships/slide" Target="slide12.xml"/><Relationship Id="rId30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6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11" Type="http://schemas.openxmlformats.org/officeDocument/2006/relationships/slide" Target="slide12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32.gif"/><Relationship Id="rId26" Type="http://schemas.openxmlformats.org/officeDocument/2006/relationships/image" Target="../media/image43.gif"/><Relationship Id="rId3" Type="http://schemas.openxmlformats.org/officeDocument/2006/relationships/tags" Target="../tags/tag14.xml"/><Relationship Id="rId21" Type="http://schemas.openxmlformats.org/officeDocument/2006/relationships/image" Target="../media/image35.gif"/><Relationship Id="rId7" Type="http://schemas.openxmlformats.org/officeDocument/2006/relationships/tags" Target="../tags/tag18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2.gif"/><Relationship Id="rId2" Type="http://schemas.openxmlformats.org/officeDocument/2006/relationships/tags" Target="../tags/tag13.xml"/><Relationship Id="rId16" Type="http://schemas.openxmlformats.org/officeDocument/2006/relationships/audio" Target="../media/audio9.wav"/><Relationship Id="rId20" Type="http://schemas.openxmlformats.org/officeDocument/2006/relationships/image" Target="../media/image34.gif"/><Relationship Id="rId29" Type="http://schemas.openxmlformats.org/officeDocument/2006/relationships/image" Target="../media/image46.jpe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8.wav"/><Relationship Id="rId24" Type="http://schemas.openxmlformats.org/officeDocument/2006/relationships/image" Target="../media/image38.gif"/><Relationship Id="rId5" Type="http://schemas.openxmlformats.org/officeDocument/2006/relationships/tags" Target="../tags/tag16.xml"/><Relationship Id="rId15" Type="http://schemas.openxmlformats.org/officeDocument/2006/relationships/audio" Target="../media/audio7.wav"/><Relationship Id="rId23" Type="http://schemas.openxmlformats.org/officeDocument/2006/relationships/image" Target="../media/image37.gif"/><Relationship Id="rId28" Type="http://schemas.openxmlformats.org/officeDocument/2006/relationships/image" Target="../media/image51.jpeg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33.gif"/><Relationship Id="rId31" Type="http://schemas.openxmlformats.org/officeDocument/2006/relationships/image" Target="../media/image53.jpeg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36.gif"/><Relationship Id="rId27" Type="http://schemas.openxmlformats.org/officeDocument/2006/relationships/slide" Target="slide12.xml"/><Relationship Id="rId30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5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8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44619" y="476250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A. </a:t>
            </a:r>
            <a:r>
              <a:rPr lang="en-US" sz="2200" b="1" dirty="0" err="1"/>
              <a:t>Đúng</a:t>
            </a:r>
            <a:endParaRPr lang="en-US" sz="2200" b="1" dirty="0"/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57900" y="476250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B. </a:t>
            </a:r>
            <a:r>
              <a:rPr lang="en-US" sz="2200" b="1" dirty="0" err="1"/>
              <a:t>Sai</a:t>
            </a:r>
            <a:endParaRPr lang="en-US" sz="2200" b="1" dirty="0"/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7170" name="Picture 2" descr="Lạc đà trữ nước ở đâu trên cơ thể? - VnExpres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91" y="1791516"/>
            <a:ext cx="3541391" cy="28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5143" y="4805189"/>
            <a:ext cx="183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L¹c ®µ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99608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3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B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å</a:t>
            </a: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38802" y="4996081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4. Hµ m·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æ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66" name="Picture 2" descr="Sự tích cù lao Ông Hổ - Cổ tích Việt Nam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1297778"/>
            <a:ext cx="2444665" cy="15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ả con chim bồ câu mà em biết - Nhà báo trẻ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3397112"/>
            <a:ext cx="2444665" cy="1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on Hà Mã ăn gì? Răng dài bao nhiêu? Có ăn thịt người không?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9" y="3397112"/>
            <a:ext cx="2594691" cy="15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823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3" y="502614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GÊu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58486" y="50595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Bå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MÌo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70" name="Picture 6" descr="Tả con chim bồ câu mà em biết - Nhà báo trẻ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3397112"/>
            <a:ext cx="2529660" cy="1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25" y="1307106"/>
            <a:ext cx="2581789" cy="148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Biến đổi khí hậu buộc gấu Bắc Cực phải di cư, tràn cả vào nơi con ...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397112"/>
            <a:ext cx="2606674" cy="15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«n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63" y="2552490"/>
            <a:ext cx="4376738" cy="20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1068" y="73841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8" y="85057"/>
            <a:ext cx="901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a)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©m ®·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thµnh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94" y="1161148"/>
            <a:ext cx="7822664" cy="35913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12806" y="3064108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da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6688" y="3049594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do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5716" y="2233042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co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1201" y="2233042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c«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6686" y="2227825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c¬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9602" y="3064108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d</a:t>
            </a:r>
            <a:r>
              <a:rPr lang="en-US" sz="3200" dirty="0" smtClean="0">
                <a:latin typeface=".VnAvant" pitchFamily="34" charset="0"/>
              </a:rPr>
              <a:t>«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7195" y="3064108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d¬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72634" y="305538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de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7007" y="3948018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®a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8959" y="3974120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®o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49601" y="3968267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®«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67195" y="3974120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®¬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29092" y="3974120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®e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110126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901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b)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Thªm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®Ó t¹o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míi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4716" y="133573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ca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69457" y="1454009"/>
            <a:ext cx="711200" cy="4644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rial" pitchFamily="34" charset="0"/>
              </a:rPr>
              <a:t>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3625" y="1671660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92598" y="136482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cµ,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96530" y="1357567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c¸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1976" y="2054177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co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420885" y="2390106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99858" y="2039725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cã</a:t>
            </a:r>
            <a:r>
              <a:rPr lang="en-US" sz="3200" dirty="0" smtClean="0">
                <a:latin typeface=".VnAvant" pitchFamily="34" charset="0"/>
              </a:rPr>
              <a:t>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9236" y="272908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c«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428145" y="3065010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07118" y="2714629"/>
            <a:ext cx="112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cè</a:t>
            </a:r>
            <a:r>
              <a:rPr lang="en-US" sz="3200" dirty="0" smtClean="0">
                <a:latin typeface=".VnAvant" pitchFamily="34" charset="0"/>
              </a:rPr>
              <a:t>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83514" y="2698902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</a:t>
            </a:r>
            <a:r>
              <a:rPr lang="en-US" sz="3200" dirty="0" err="1" smtClean="0">
                <a:latin typeface=".VnAvant" pitchFamily="34" charset="0"/>
              </a:rPr>
              <a:t>ç</a:t>
            </a:r>
            <a:r>
              <a:rPr lang="en-US" sz="3200" dirty="0" smtClean="0">
                <a:latin typeface=".VnAvant" pitchFamily="34" charset="0"/>
              </a:rPr>
              <a:t>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25558" y="2714628"/>
            <a:ext cx="119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cå</a:t>
            </a:r>
            <a:r>
              <a:rPr lang="en-US" sz="3200" dirty="0" smtClean="0">
                <a:latin typeface=".VnAvant" pitchFamily="34" charset="0"/>
              </a:rPr>
              <a:t>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01028" y="2026163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cß</a:t>
            </a:r>
            <a:r>
              <a:rPr lang="en-US" sz="3200" dirty="0" smtClean="0">
                <a:latin typeface=".VnAvant" pitchFamily="34" charset="0"/>
              </a:rPr>
              <a:t>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3514" y="2012044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cä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21712" y="2714627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cé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9947" y="3405661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c</a:t>
            </a:r>
            <a:r>
              <a:rPr lang="en-US" sz="3200" dirty="0" smtClean="0">
                <a:latin typeface=".VnAvant" pitchFamily="34" charset="0"/>
              </a:rPr>
              <a:t>¬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467198" y="3716011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33557" y="3397412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cí</a:t>
            </a:r>
            <a:r>
              <a:rPr lang="en-US" sz="3200" dirty="0" smtClean="0">
                <a:latin typeface=".VnAvant" pitchFamily="34" charset="0"/>
              </a:rPr>
              <a:t>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21370" y="3369928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cê</a:t>
            </a:r>
            <a:r>
              <a:rPr lang="en-US" sz="3200" dirty="0" smtClean="0">
                <a:latin typeface=".VnAvant" pitchFamily="34" charset="0"/>
              </a:rPr>
              <a:t>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09953" y="3394596"/>
            <a:ext cx="1476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cì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2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  <p:bldP spid="34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110126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901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b)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Thªm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®Ó t¹o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míi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69457" y="1454009"/>
            <a:ext cx="711200" cy="4644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rial" pitchFamily="34" charset="0"/>
              </a:rPr>
              <a:t>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21976" y="140830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da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420885" y="1744230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99858" y="139384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d¹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4722" y="2083205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do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384603" y="2375592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92604" y="206875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dß</a:t>
            </a:r>
            <a:r>
              <a:rPr lang="en-US" sz="3200" dirty="0" smtClean="0">
                <a:latin typeface=".VnAvant" pitchFamily="34" charset="0"/>
              </a:rPr>
              <a:t>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8768" y="205580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dä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9236" y="265651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d«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07118" y="264205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då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413631" y="2934384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21982" y="327335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d¬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493461" y="4247904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99864" y="3258907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dì</a:t>
            </a:r>
            <a:r>
              <a:rPr lang="en-US" sz="3200" dirty="0" smtClean="0">
                <a:latin typeface=".VnAvant" pitchFamily="34" charset="0"/>
              </a:rPr>
              <a:t>. 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33451" y="3226834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dî</a:t>
            </a:r>
            <a:r>
              <a:rPr lang="en-US" sz="3200" dirty="0" smtClean="0">
                <a:latin typeface=".VnAvant" pitchFamily="34" charset="0"/>
              </a:rPr>
              <a:t> 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43756" y="394826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de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471687" y="3594774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21638" y="393381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dÌ</a:t>
            </a:r>
            <a:r>
              <a:rPr lang="en-US" sz="3200" dirty="0" smtClean="0">
                <a:latin typeface=".VnAvant" pitchFamily="34" charset="0"/>
              </a:rPr>
              <a:t> 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17" grpId="0"/>
      <p:bldP spid="19" grpId="0"/>
      <p:bldP spid="21" grpId="0"/>
      <p:bldP spid="26" grpId="0"/>
      <p:bldP spid="27" grpId="0"/>
      <p:bldP spid="29" grpId="0"/>
      <p:bldP spid="31" grpId="0"/>
      <p:bldP spid="37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110126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901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b)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Thªm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®·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mçi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®Ó t¹o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míi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69457" y="1454009"/>
            <a:ext cx="711200" cy="4644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rial" pitchFamily="34" charset="0"/>
              </a:rPr>
              <a:t>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75678" y="1408302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®</a:t>
            </a:r>
            <a:r>
              <a:rPr lang="en-US" sz="3200" dirty="0" smtClean="0">
                <a:latin typeface=".VnAvant" pitchFamily="34" charset="0"/>
              </a:rPr>
              <a:t>a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374587" y="1744231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53560" y="1393850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®¸,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29956" y="137812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®·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0" y="139384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®µ,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2938" y="1996122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®o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381847" y="2332051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60820" y="1981670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®ã,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7216" y="196594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®ä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9260" y="198166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®ß,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1170" y="2569428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</a:t>
            </a:r>
            <a:r>
              <a:rPr lang="en-US" sz="3200" dirty="0">
                <a:latin typeface=".VnAvant" pitchFamily="34" charset="0"/>
              </a:rPr>
              <a:t>«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360079" y="2905357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39052" y="2554976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®è,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5448" y="253924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®é,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7492" y="2554975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®å,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3894" y="2502967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®ç,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2944" y="3142734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®¬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0826" y="3128282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®í,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7222" y="3112555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®î,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9266" y="3128281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®ê,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55668" y="307627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®ì,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323797" y="3536719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46662" y="3774096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®e</a:t>
            </a:r>
            <a:endParaRPr lang="en-US" sz="3200" dirty="0">
              <a:latin typeface=".VnAvant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345571" y="4110025"/>
            <a:ext cx="424119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93050" y="3759643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®Ì,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21972" y="3727509"/>
            <a:ext cx="87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®Ï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17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1" grpId="0"/>
      <p:bldP spid="37" grpId="0"/>
      <p:bldP spid="43" grpId="0"/>
      <p:bldP spid="44" grpId="0"/>
      <p:bldP spid="46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8900" y="2682096"/>
            <a:ext cx="2184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8239" y="2696280"/>
            <a:ext cx="164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cè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®«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31320" y="5179642"/>
            <a:ext cx="149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®å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cæ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1554" y="5130264"/>
            <a:ext cx="87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®a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60" y="746902"/>
            <a:ext cx="2522397" cy="196005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46" y="761415"/>
            <a:ext cx="2673370" cy="194426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8" y="3219500"/>
            <a:ext cx="2409739" cy="199664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10" y="3205316"/>
            <a:ext cx="2657206" cy="19384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783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418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øng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927779"/>
            <a:ext cx="89249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5"/>
          <a:stretch/>
        </p:blipFill>
        <p:spPr>
          <a:xfrm>
            <a:off x="110217" y="2104583"/>
            <a:ext cx="8924925" cy="1855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8599"/>
            <a:ext cx="418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øng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62857" y="928914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</a:rPr>
              <a:t>dÎ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902855" y="870858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</a:rPr>
              <a:t>®¸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5203370" y="892630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</a:rPr>
              <a:t>cä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7416798" y="870858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</a:rPr>
              <a:t>cê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8" name="Cloud 27"/>
          <p:cNvSpPr/>
          <p:nvPr/>
        </p:nvSpPr>
        <p:spPr>
          <a:xfrm>
            <a:off x="5058229" y="3952660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</a:rPr>
              <a:t>dÎ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7416798" y="3952660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</a:rPr>
              <a:t>®¸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2670627" y="3959916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</a:rPr>
              <a:t>cä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31" name="Cloud 30"/>
          <p:cNvSpPr/>
          <p:nvPr/>
        </p:nvSpPr>
        <p:spPr>
          <a:xfrm>
            <a:off x="362857" y="3959916"/>
            <a:ext cx="1277257" cy="82731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.VnAvant" pitchFamily="34" charset="0"/>
              </a:rPr>
              <a:t>cê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696b90d6e22875c04917686d7d1cd4afcec8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509</Words>
  <Application>Microsoft Office PowerPoint</Application>
  <PresentationFormat>On-screen Show (16:10)</PresentationFormat>
  <Paragraphs>129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.VnArial</vt:lpstr>
      <vt:lpstr>Tahoma</vt:lpstr>
      <vt:lpstr>宋体</vt:lpstr>
      <vt:lpstr>VNI-Thufap2</vt:lpstr>
      <vt:lpstr>Calibri</vt:lpstr>
      <vt:lpstr>.VnTifani HeavyH</vt:lpstr>
      <vt:lpstr>.VnAvant</vt:lpstr>
      <vt:lpstr>Arial Black</vt:lpstr>
      <vt:lpstr>Comic Sans MS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163</cp:revision>
  <dcterms:created xsi:type="dcterms:W3CDTF">2020-02-10T09:35:50Z</dcterms:created>
  <dcterms:modified xsi:type="dcterms:W3CDTF">2020-09-06T16:30:07Z</dcterms:modified>
</cp:coreProperties>
</file>