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12.jpg" ContentType="image/png"/>
  <Override PartName="/ppt/media/image16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3" r:id="rId2"/>
  </p:sldMasterIdLst>
  <p:notesMasterIdLst>
    <p:notesMasterId r:id="rId16"/>
  </p:notesMasterIdLst>
  <p:sldIdLst>
    <p:sldId id="280" r:id="rId3"/>
    <p:sldId id="335" r:id="rId4"/>
    <p:sldId id="256" r:id="rId5"/>
    <p:sldId id="336" r:id="rId6"/>
    <p:sldId id="334" r:id="rId7"/>
    <p:sldId id="257" r:id="rId8"/>
    <p:sldId id="337" r:id="rId9"/>
    <p:sldId id="338" r:id="rId10"/>
    <p:sldId id="339" r:id="rId11"/>
    <p:sldId id="333" r:id="rId12"/>
    <p:sldId id="319" r:id="rId13"/>
    <p:sldId id="282" r:id="rId14"/>
    <p:sldId id="308" r:id="rId15"/>
  </p:sldIdLst>
  <p:sldSz cx="9144000" cy="5715000" type="screen16x10"/>
  <p:notesSz cx="6858000" cy="9144000"/>
  <p:embeddedFontLst>
    <p:embeddedFont>
      <p:font typeface="VNI-Times" pitchFamily="2" charset="0"/>
      <p:regular r:id="rId17"/>
      <p:bold r:id="rId18"/>
      <p:italic r:id="rId19"/>
      <p:boldItalic r:id="rId20"/>
    </p:embeddedFont>
    <p:embeddedFont>
      <p:font typeface="VNI-Avo" pitchFamily="2" charset="0"/>
      <p:regular r:id="rId21"/>
      <p:bold r:id="rId22"/>
      <p:italic r:id="rId23"/>
      <p:boldItalic r:id="rId24"/>
    </p:embeddedFont>
    <p:embeddedFont>
      <p:font typeface=".VnAvant" panose="020B7200000000000000" pitchFamily="34" charset="0"/>
      <p:regular r:id="rId25"/>
      <p:bold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Tahoma" panose="020B0604030504040204" pitchFamily="34" charset="0"/>
      <p:regular r:id="rId32"/>
      <p:bold r:id="rId33"/>
    </p:embeddedFont>
    <p:embeddedFont>
      <p:font typeface=".VnArial" panose="020B7200000000000000" pitchFamily="34" charset="0"/>
      <p:regular r:id="rId34"/>
      <p:bold r:id="rId35"/>
      <p:italic r:id="rId36"/>
      <p:boldItalic r:id="rId37"/>
    </p:embeddedFont>
    <p:embeddedFont>
      <p:font typeface="VNI-Thufap2"/>
      <p:regular r:id="rId38"/>
    </p:embeddedFont>
    <p:embeddedFont>
      <p:font typeface=".VnTifani Heavy" panose="020B7200000000000000" pitchFamily="34" charset="0"/>
      <p:regular r:id="rId39"/>
    </p:embeddedFont>
    <p:embeddedFont>
      <p:font typeface="宋体" panose="02010600030101010101" pitchFamily="2" charset="-122"/>
      <p:regular r:id="rId40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66CC"/>
    <a:srgbClr val="A4D76B"/>
    <a:srgbClr val="0000CC"/>
    <a:srgbClr val="FFFF99"/>
    <a:srgbClr val="FF66FF"/>
    <a:srgbClr val="FFCCFF"/>
    <a:srgbClr val="99FFCC"/>
    <a:srgbClr val="00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9" d="100"/>
          <a:sy n="79" d="100"/>
        </p:scale>
        <p:origin x="510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fld id="{69F3C391-D4D2-4592-B3D5-78E7BA48E2A8}" type="slidenum">
              <a:rPr lang="en-US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217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b.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ngã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FDF5E-2039-4189-A2E0-6DF28153BBF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6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68427-2E12-45A8-8733-8CDC04E27AA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34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74F22-871A-4FC1-AB66-B7FDC0D6E0C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1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5DC96-B476-40CD-B735-013B5A01D1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33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00DB2-649A-4542-B49E-26B821CDC2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12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4BF88-F0E8-4EA0-9F4B-C2E4EAFEA6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0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20E45-B37F-4C5D-9EE8-BDA49840D05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3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F516F-745F-4AC7-BE9D-D6C417A222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60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B485E-B08A-477F-BF1F-D475F8F022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20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0EBF5-76E2-4288-932B-CDC45EB7F2B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93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907F0-9FCF-4E10-A754-A611D4928D0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90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865"/>
            <a:ext cx="8229600" cy="48762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F3913-AD90-4C50-977B-F4FAB542939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2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67">
                <a:latin typeface="+mn-lt"/>
              </a:defRPr>
            </a:lvl1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67">
                <a:latin typeface="+mn-lt"/>
              </a:defRPr>
            </a:lvl1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67">
                <a:latin typeface="Arial" panose="020B0604020202020204" pitchFamily="34" charset="0"/>
              </a:defRPr>
            </a:lvl1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fld id="{B4370B05-1052-4759-90E6-F55B986C8A7B}" type="slidenum">
              <a:rPr lang="en-US" altLang="en-US" smtClean="0">
                <a:solidFill>
                  <a:srgbClr val="000000"/>
                </a:solidFill>
              </a:rPr>
              <a:pPr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8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5pPr>
      <a:lvl6pPr marL="380985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6pPr>
      <a:lvl7pPr marL="761970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7pPr>
      <a:lvl8pPr marL="1142954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8pPr>
      <a:lvl9pPr marL="1523939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har char="–"/>
        <a:defRPr sz="2333">
          <a:solidFill>
            <a:schemeClr val="tx1"/>
          </a:solidFill>
          <a:latin typeface="+mn-lt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5pPr>
      <a:lvl6pPr marL="209541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6pPr>
      <a:lvl7pPr marL="2476401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7pPr>
      <a:lvl8pPr marL="285738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8pPr>
      <a:lvl9pPr marL="3238370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e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5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slide" Target="slide1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9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audio" Target="../media/audio1.wav"/><Relationship Id="rId9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27" y="711200"/>
            <a:ext cx="5338613" cy="4306090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84801" y="754741"/>
            <a:ext cx="13498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l¸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65990" y="1908624"/>
            <a:ext cx="1473210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µn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507010" y="4165601"/>
            <a:ext cx="1422401" cy="6966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Ð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14057" y="4902200"/>
            <a:ext cx="1799772" cy="7547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ãng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49944" y="3819073"/>
            <a:ext cx="1811638" cy="693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¸nh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34570" y="1516739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ª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37" y="1121230"/>
            <a:ext cx="7929411" cy="3741055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61582" y="4862285"/>
            <a:ext cx="1802418" cy="7547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qu¹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thanh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· 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723" y="564653"/>
            <a:ext cx="1137126" cy="719856"/>
            <a:chOff x="26723" y="564653"/>
            <a:chExt cx="1137126" cy="719856"/>
          </a:xfrm>
        </p:grpSpPr>
        <p:sp>
          <p:nvSpPr>
            <p:cNvPr id="19" name="Oval 18"/>
            <p:cNvSpPr/>
            <p:nvPr/>
          </p:nvSpPr>
          <p:spPr>
            <a:xfrm>
              <a:off x="26723" y="732966"/>
              <a:ext cx="1045028" cy="55154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006600"/>
                  </a:solidFill>
                  <a:latin typeface=".VnAvant" pitchFamily="34" charset="0"/>
                </a:rPr>
                <a:t>ve</a:t>
              </a:r>
              <a:endParaRPr lang="en-US" sz="3200" b="1" dirty="0">
                <a:solidFill>
                  <a:srgbClr val="006600"/>
                </a:solidFill>
                <a:latin typeface=".VnAvant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93289" y="564653"/>
              <a:ext cx="6705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VNI-Times" pitchFamily="2" charset="0"/>
                </a:rPr>
                <a:t>~</a:t>
              </a:r>
              <a:endParaRPr lang="en-US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112000" y="512790"/>
            <a:ext cx="1698172" cy="764457"/>
            <a:chOff x="7112000" y="512790"/>
            <a:chExt cx="1698172" cy="764457"/>
          </a:xfrm>
        </p:grpSpPr>
        <p:sp>
          <p:nvSpPr>
            <p:cNvPr id="5" name="Oval 4"/>
            <p:cNvSpPr/>
            <p:nvPr/>
          </p:nvSpPr>
          <p:spPr>
            <a:xfrm>
              <a:off x="7112000" y="593267"/>
              <a:ext cx="1698172" cy="6839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006600"/>
                  </a:solidFill>
                  <a:latin typeface="VNI-Avo" pitchFamily="2" charset="0"/>
                </a:rPr>
                <a:t>nhan</a:t>
              </a:r>
              <a:endParaRPr lang="en-US" sz="3200" b="1" dirty="0">
                <a:solidFill>
                  <a:srgbClr val="006600"/>
                </a:solidFill>
                <a:latin typeface="VNI-Avo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07381" y="512790"/>
              <a:ext cx="6705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VNI-Times" pitchFamily="2" charset="0"/>
                </a:rPr>
                <a:t>~</a:t>
              </a:r>
              <a:endParaRPr lang="en-US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10095" y="3232895"/>
            <a:ext cx="1422401" cy="787562"/>
            <a:chOff x="7610095" y="3232895"/>
            <a:chExt cx="1422401" cy="787562"/>
          </a:xfrm>
        </p:grpSpPr>
        <p:sp>
          <p:nvSpPr>
            <p:cNvPr id="16" name="Oval 15"/>
            <p:cNvSpPr/>
            <p:nvPr/>
          </p:nvSpPr>
          <p:spPr>
            <a:xfrm>
              <a:off x="7610095" y="3323773"/>
              <a:ext cx="1422401" cy="6966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006600"/>
                  </a:solidFill>
                  <a:latin typeface="VNI-Avo" pitchFamily="2" charset="0"/>
                </a:rPr>
                <a:t>vo</a:t>
              </a:r>
              <a:endParaRPr lang="en-US" sz="3200" b="1" dirty="0">
                <a:solidFill>
                  <a:srgbClr val="006600"/>
                </a:solidFill>
                <a:latin typeface="VNI-Avo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42661" y="3232895"/>
              <a:ext cx="6705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VNI-Times" pitchFamily="2" charset="0"/>
                </a:rPr>
                <a:t>~</a:t>
              </a:r>
              <a:endParaRPr lang="en-US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2000" y="4618665"/>
            <a:ext cx="1799772" cy="852060"/>
            <a:chOff x="4572000" y="4618665"/>
            <a:chExt cx="1799772" cy="852060"/>
          </a:xfrm>
        </p:grpSpPr>
        <p:sp>
          <p:nvSpPr>
            <p:cNvPr id="17" name="Oval 16"/>
            <p:cNvSpPr/>
            <p:nvPr/>
          </p:nvSpPr>
          <p:spPr>
            <a:xfrm>
              <a:off x="4572000" y="4715981"/>
              <a:ext cx="1799772" cy="75474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006600"/>
                  </a:solidFill>
                  <a:latin typeface="VNI-Avo" pitchFamily="2" charset="0"/>
                </a:rPr>
                <a:t>söa</a:t>
              </a:r>
              <a:endParaRPr lang="en-US" sz="3200" b="1" dirty="0">
                <a:solidFill>
                  <a:srgbClr val="006600"/>
                </a:solidFill>
                <a:latin typeface="VNI-Avo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5621" y="4618665"/>
              <a:ext cx="6705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VNI-Times" pitchFamily="2" charset="0"/>
                </a:rPr>
                <a:t>~</a:t>
              </a:r>
              <a:endParaRPr lang="en-US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9944" y="3708691"/>
            <a:ext cx="1811638" cy="803438"/>
            <a:chOff x="449944" y="3708691"/>
            <a:chExt cx="1811638" cy="803438"/>
          </a:xfrm>
        </p:grpSpPr>
        <p:sp>
          <p:nvSpPr>
            <p:cNvPr id="18" name="Oval 17"/>
            <p:cNvSpPr/>
            <p:nvPr/>
          </p:nvSpPr>
          <p:spPr>
            <a:xfrm>
              <a:off x="449944" y="3819073"/>
              <a:ext cx="1811638" cy="69305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006600"/>
                  </a:solidFill>
                  <a:latin typeface="VNI-Avo" pitchFamily="2" charset="0"/>
                </a:rPr>
                <a:t>ñua</a:t>
              </a:r>
              <a:endParaRPr lang="en-US" sz="3200" b="1" dirty="0">
                <a:solidFill>
                  <a:srgbClr val="006600"/>
                </a:solidFill>
                <a:latin typeface="VNI-Avo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76041" y="3708691"/>
              <a:ext cx="6705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VNI-Times" pitchFamily="2" charset="0"/>
                </a:rPr>
                <a:t>~</a:t>
              </a:r>
              <a:endParaRPr lang="en-US" sz="28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26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930530" y="1620401"/>
            <a:ext cx="7130539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©m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thanh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·.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t="-6000" r="-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5016501" y="444500"/>
            <a:ext cx="44979" cy="47625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65511" y="486833"/>
            <a:ext cx="203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VNI-ThienHoang"/>
              </a:rPr>
              <a:t>B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11917" y="441854"/>
            <a:ext cx="203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VNI-ThienHoang"/>
              </a:rPr>
              <a:t>A</a:t>
            </a:r>
            <a:endParaRPr lang="en-US" altLang="en-US" sz="2000" b="1">
              <a:solidFill>
                <a:srgbClr val="FFFF00"/>
              </a:solidFill>
              <a:latin typeface="VNI-ThienHoang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74094" y="1177396"/>
            <a:ext cx="2032000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67" b="1" smtClean="0">
                <a:solidFill>
                  <a:srgbClr val="FFFFFF"/>
                </a:solidFill>
                <a:latin typeface="VNI-Avo" pitchFamily="2" charset="0"/>
              </a:rPr>
              <a:t>eâ</a:t>
            </a:r>
            <a:endParaRPr lang="en-US" altLang="en-US" sz="3000" b="1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65511" y="1240896"/>
            <a:ext cx="2032000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67" b="1" smtClean="0">
                <a:solidFill>
                  <a:srgbClr val="FFFFFF"/>
                </a:solidFill>
                <a:latin typeface="VNI-Avo" pitchFamily="2" charset="0"/>
              </a:rPr>
              <a:t>l</a:t>
            </a:r>
            <a:endParaRPr lang="en-US" altLang="en-US" sz="3000" b="1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30438" y="1776678"/>
            <a:ext cx="2032000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67" b="1" smtClean="0">
                <a:solidFill>
                  <a:srgbClr val="FFFFFF"/>
                </a:solidFill>
                <a:latin typeface="VNI-Avo" pitchFamily="2" charset="0"/>
              </a:rPr>
              <a:t>la</a:t>
            </a:r>
            <a:endParaRPr lang="en-US" altLang="en-US" sz="3000" b="1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95938" y="1846792"/>
            <a:ext cx="2032000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67" b="1" smtClean="0">
                <a:solidFill>
                  <a:srgbClr val="FFFFFF"/>
                </a:solidFill>
                <a:latin typeface="VNI-Avo" pitchFamily="2" charset="0"/>
              </a:rPr>
              <a:t>leâ</a:t>
            </a:r>
            <a:endParaRPr lang="en-US" altLang="en-US" sz="3000" b="1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51604" y="2443428"/>
            <a:ext cx="2032000" cy="65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smtClean="0">
                <a:solidFill>
                  <a:srgbClr val="FFFFFF"/>
                </a:solidFill>
                <a:latin typeface="VNI-Avo" pitchFamily="2" charset="0"/>
              </a:rPr>
              <a:t>ñeâ</a:t>
            </a:r>
            <a:endParaRPr lang="en-US" altLang="en-US" sz="3600" b="1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95938" y="2432844"/>
            <a:ext cx="203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smtClean="0">
                <a:solidFill>
                  <a:srgbClr val="FFFFFF"/>
                </a:solidFill>
                <a:latin typeface="VNI-Avo" pitchFamily="2" charset="0"/>
              </a:rPr>
              <a:t>deá</a:t>
            </a:r>
            <a:endParaRPr lang="en-US" altLang="en-US" sz="3600" b="1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51604" y="3027220"/>
            <a:ext cx="2032000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67" b="1">
                <a:solidFill>
                  <a:srgbClr val="FFFFFF"/>
                </a:solidFill>
                <a:latin typeface="VNI-Avo" pitchFamily="2" charset="0"/>
              </a:rPr>
              <a:t>l</a:t>
            </a:r>
            <a:r>
              <a:rPr lang="en-US" altLang="en-US" sz="3667" b="1" smtClean="0">
                <a:solidFill>
                  <a:srgbClr val="FFFFFF"/>
                </a:solidFill>
                <a:latin typeface="VNI-Avo" pitchFamily="2" charset="0"/>
              </a:rPr>
              <a:t>e le</a:t>
            </a:r>
            <a:endParaRPr lang="en-US" altLang="en-US" sz="3000" b="1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595938" y="3038740"/>
            <a:ext cx="2032000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67" b="1" smtClean="0">
                <a:solidFill>
                  <a:srgbClr val="FFFFFF"/>
                </a:solidFill>
                <a:latin typeface="VNI-Avo" pitchFamily="2" charset="0"/>
              </a:rPr>
              <a:t>leâ la</a:t>
            </a:r>
            <a:endParaRPr lang="en-US" altLang="en-US" sz="3000" b="1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615916" y="3922392"/>
            <a:ext cx="31089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  <a:latin typeface="VNI-Avo" pitchFamily="2" charset="0"/>
              </a:rPr>
              <a:t>l</a:t>
            </a:r>
            <a:r>
              <a:rPr lang="en-US" altLang="en-US" sz="3600" b="1" smtClean="0">
                <a:solidFill>
                  <a:srgbClr val="FFFFFF"/>
                </a:solidFill>
                <a:latin typeface="VNI-Avo" pitchFamily="2" charset="0"/>
              </a:rPr>
              <a:t>a caø</a:t>
            </a:r>
            <a:endParaRPr lang="en-US" altLang="en-US" sz="3600" b="1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347417" y="3901036"/>
            <a:ext cx="44681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  <a:latin typeface="VNI-Avo" pitchFamily="2" charset="0"/>
              </a:rPr>
              <a:t>l</a:t>
            </a:r>
            <a:r>
              <a:rPr lang="en-US" altLang="en-US" sz="3600" b="1" smtClean="0">
                <a:solidFill>
                  <a:srgbClr val="FFFFFF"/>
                </a:solidFill>
                <a:latin typeface="VNI-Avo" pitchFamily="2" charset="0"/>
              </a:rPr>
              <a:t>oà oâ</a:t>
            </a:r>
            <a:endParaRPr lang="en-US" altLang="en-US" sz="3600" b="1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44813" y="-39688"/>
            <a:ext cx="381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B10F03"/>
                </a:solidFill>
                <a:latin typeface="VNI-Avo" pitchFamily="2" charset="0"/>
              </a:rPr>
              <a:t>Thieân taøi ñoïc chöõ</a:t>
            </a:r>
          </a:p>
        </p:txBody>
      </p:sp>
    </p:spTree>
    <p:extLst>
      <p:ext uri="{BB962C8B-B14F-4D97-AF65-F5344CB8AC3E}">
        <p14:creationId xmlns:p14="http://schemas.microsoft.com/office/powerpoint/2010/main" val="88990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9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65314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11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 – 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bÔ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67" y="2452914"/>
            <a:ext cx="2713176" cy="238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72523" y="666789"/>
            <a:ext cx="7205472" cy="17011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0957" y="944607"/>
            <a:ext cx="16024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VNI-Avo" pitchFamily="2" charset="0"/>
              </a:rPr>
              <a:t>b</a:t>
            </a:r>
            <a:endParaRPr lang="en-US" sz="96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81422" y="898440"/>
            <a:ext cx="160249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900" b="1" smtClean="0">
                <a:solidFill>
                  <a:srgbClr val="FF0000"/>
                </a:solidFill>
                <a:latin typeface="VNI-Avo" pitchFamily="2" charset="0"/>
              </a:rPr>
              <a:t>B</a:t>
            </a:r>
            <a:endParaRPr lang="en-US" sz="9900" b="1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87" y="819896"/>
            <a:ext cx="865922" cy="146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3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6447" y="3698419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.VnAvant" pitchFamily="34" charset="0"/>
              </a:rPr>
              <a:t>b</a:t>
            </a:r>
            <a:endParaRPr lang="en-US" sz="72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4082" y="3720193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.VnAvant" pitchFamily="34" charset="0"/>
              </a:rPr>
              <a:t>ª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47" y="1472293"/>
            <a:ext cx="1971675" cy="22479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936139" y="1692626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</a:rPr>
              <a:t>bª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5400000">
            <a:off x="5202466" y="2345169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00B050"/>
                </a:solidFill>
                <a:latin typeface=".VnAvant" pitchFamily="34" charset="0"/>
              </a:rPr>
              <a:t>b</a:t>
            </a:r>
            <a:endParaRPr lang="en-US" sz="54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179135" y="2303344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latin typeface=".VnAvant" pitchFamily="34" charset="0"/>
              </a:rPr>
              <a:t>ª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36138" y="3498326"/>
            <a:ext cx="2274982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.VnAvant" pitchFamily="34" charset="0"/>
              </a:rPr>
              <a:t>bê</a:t>
            </a:r>
            <a:r>
              <a:rPr lang="en-US" sz="3200" dirty="0" smtClean="0">
                <a:latin typeface=".VnAvant" pitchFamily="34" charset="0"/>
              </a:rPr>
              <a:t> - ª - bª</a:t>
            </a:r>
            <a:endParaRPr lang="en-US" sz="3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12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7"/>
          <a:stretch/>
        </p:blipFill>
        <p:spPr>
          <a:xfrm>
            <a:off x="740228" y="1057726"/>
            <a:ext cx="3081939" cy="265067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936139" y="1692626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bÔ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5400000">
            <a:off x="5202467" y="2303760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00B050"/>
                </a:solidFill>
                <a:latin typeface=".VnAvant" pitchFamily="34" charset="0"/>
              </a:rPr>
              <a:t>b</a:t>
            </a:r>
            <a:endParaRPr lang="en-US" sz="54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179137" y="2265154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smtClean="0">
                <a:latin typeface="VNI-Avo" pitchFamily="2" charset="0"/>
              </a:rPr>
              <a:t>eâ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6138" y="3404309"/>
            <a:ext cx="3671414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.VnAvant" pitchFamily="34" charset="0"/>
              </a:rPr>
              <a:t>bê</a:t>
            </a:r>
            <a:r>
              <a:rPr lang="en-US" sz="2800" dirty="0" smtClean="0">
                <a:latin typeface=".VnAvant" pitchFamily="34" charset="0"/>
              </a:rPr>
              <a:t> - ª </a:t>
            </a:r>
            <a:r>
              <a:rPr lang="en-US" sz="2800" smtClean="0">
                <a:latin typeface=".VnAvant" pitchFamily="34" charset="0"/>
              </a:rPr>
              <a:t>- </a:t>
            </a:r>
            <a:r>
              <a:rPr lang="en-US" sz="2800" smtClean="0">
                <a:latin typeface=".VnAvant" pitchFamily="34" charset="0"/>
              </a:rPr>
              <a:t>bª </a:t>
            </a:r>
            <a:r>
              <a:rPr lang="en-US" sz="2800" smtClean="0">
                <a:latin typeface="VNI-Avo" pitchFamily="2" charset="0"/>
              </a:rPr>
              <a:t>ngaõ beã</a:t>
            </a:r>
            <a:endParaRPr lang="en-US" sz="2800" dirty="0"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60821" y="3815673"/>
            <a:ext cx="1666061" cy="1219047"/>
            <a:chOff x="1460821" y="3815673"/>
            <a:chExt cx="1666061" cy="1219047"/>
          </a:xfrm>
        </p:grpSpPr>
        <p:grpSp>
          <p:nvGrpSpPr>
            <p:cNvPr id="4" name="Group 3"/>
            <p:cNvGrpSpPr/>
            <p:nvPr/>
          </p:nvGrpSpPr>
          <p:grpSpPr>
            <a:xfrm>
              <a:off x="1460821" y="3815674"/>
              <a:ext cx="1666061" cy="1219046"/>
              <a:chOff x="1434452" y="3731764"/>
              <a:chExt cx="1666061" cy="1219046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434452" y="3750481"/>
                <a:ext cx="10339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 smtClean="0">
                    <a:solidFill>
                      <a:srgbClr val="00B050"/>
                    </a:solidFill>
                    <a:latin typeface=".VnAvant" pitchFamily="34" charset="0"/>
                  </a:rPr>
                  <a:t>b</a:t>
                </a:r>
                <a:endParaRPr lang="en-US" sz="7200" b="1" dirty="0">
                  <a:solidFill>
                    <a:srgbClr val="00B050"/>
                  </a:solidFill>
                  <a:latin typeface=".VnAvant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096583" y="3731764"/>
                <a:ext cx="100393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smtClean="0">
                    <a:latin typeface="VNI-Avo" pitchFamily="2" charset="0"/>
                  </a:rPr>
                  <a:t>eâ</a:t>
                </a:r>
                <a:endParaRPr lang="en-US" sz="7200" b="1" dirty="0">
                  <a:latin typeface="VNI-Avo" pitchFamily="2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545" y="3815673"/>
              <a:ext cx="398906" cy="192575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145097" y="3796957"/>
            <a:ext cx="1666061" cy="1219046"/>
            <a:chOff x="1434452" y="3731764"/>
            <a:chExt cx="1666061" cy="1219046"/>
          </a:xfrm>
        </p:grpSpPr>
        <p:sp>
          <p:nvSpPr>
            <p:cNvPr id="25" name="TextBox 24"/>
            <p:cNvSpPr txBox="1"/>
            <p:nvPr/>
          </p:nvSpPr>
          <p:spPr>
            <a:xfrm>
              <a:off x="1434452" y="3750481"/>
              <a:ext cx="10339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smtClean="0">
                  <a:solidFill>
                    <a:srgbClr val="00B050"/>
                  </a:solidFill>
                  <a:latin typeface=".VnAvant" pitchFamily="34" charset="0"/>
                </a:rPr>
                <a:t>b</a:t>
              </a:r>
              <a:endParaRPr lang="en-US" sz="7200" b="1" dirty="0">
                <a:solidFill>
                  <a:srgbClr val="00B050"/>
                </a:solidFill>
                <a:latin typeface=".VnAvant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96583" y="3731764"/>
              <a:ext cx="10039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smtClean="0">
                  <a:latin typeface="VNI-Avo" pitchFamily="2" charset="0"/>
                </a:rPr>
                <a:t>eâ</a:t>
              </a:r>
              <a:endParaRPr lang="en-US" sz="7200" b="1" dirty="0">
                <a:latin typeface="VNI-Avo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96512" y="30585"/>
            <a:ext cx="1768541" cy="696901"/>
            <a:chOff x="4096512" y="30585"/>
            <a:chExt cx="1768541" cy="696901"/>
          </a:xfrm>
        </p:grpSpPr>
        <p:sp>
          <p:nvSpPr>
            <p:cNvPr id="11" name="Oval 10"/>
            <p:cNvSpPr/>
            <p:nvPr/>
          </p:nvSpPr>
          <p:spPr>
            <a:xfrm>
              <a:off x="4096512" y="30585"/>
              <a:ext cx="1768541" cy="69690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834" y="218860"/>
              <a:ext cx="867226" cy="320350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6469431" y="2261196"/>
            <a:ext cx="64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VNI-Times" pitchFamily="2" charset="0"/>
              </a:rPr>
              <a:t>~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6447" y="3698419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.VnAvant" pitchFamily="34" charset="0"/>
              </a:rPr>
              <a:t>b</a:t>
            </a:r>
            <a:endParaRPr lang="en-US" sz="72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4082" y="3720193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.VnAvant" pitchFamily="34" charset="0"/>
              </a:rPr>
              <a:t>ª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47" y="1472293"/>
            <a:ext cx="1971675" cy="22479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7"/>
          <a:stretch/>
        </p:blipFill>
        <p:spPr>
          <a:xfrm>
            <a:off x="4844797" y="1047749"/>
            <a:ext cx="3081939" cy="265067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565390" y="3805696"/>
            <a:ext cx="1666061" cy="1219047"/>
            <a:chOff x="1460821" y="3815673"/>
            <a:chExt cx="1666061" cy="1219047"/>
          </a:xfrm>
        </p:grpSpPr>
        <p:grpSp>
          <p:nvGrpSpPr>
            <p:cNvPr id="25" name="Group 24"/>
            <p:cNvGrpSpPr/>
            <p:nvPr/>
          </p:nvGrpSpPr>
          <p:grpSpPr>
            <a:xfrm>
              <a:off x="1460821" y="3815674"/>
              <a:ext cx="1666061" cy="1219046"/>
              <a:chOff x="1434452" y="3731764"/>
              <a:chExt cx="1666061" cy="1219046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434452" y="3750481"/>
                <a:ext cx="10339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 smtClean="0">
                    <a:solidFill>
                      <a:srgbClr val="00B050"/>
                    </a:solidFill>
                    <a:latin typeface=".VnAvant" pitchFamily="34" charset="0"/>
                  </a:rPr>
                  <a:t>b</a:t>
                </a:r>
                <a:endParaRPr lang="en-US" sz="7200" b="1" dirty="0">
                  <a:solidFill>
                    <a:srgbClr val="00B050"/>
                  </a:solidFill>
                  <a:latin typeface=".VnAvant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096583" y="3731764"/>
                <a:ext cx="100393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smtClean="0">
                    <a:latin typeface="VNI-Avo" pitchFamily="2" charset="0"/>
                  </a:rPr>
                  <a:t>eâ</a:t>
                </a:r>
                <a:endParaRPr lang="en-US" sz="7200" b="1" dirty="0">
                  <a:latin typeface="VNI-Avo" pitchFamily="2" charset="0"/>
                </a:endParaRPr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545" y="3815673"/>
              <a:ext cx="398906" cy="192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25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97000" y="4381500"/>
            <a:ext cx="6540500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51000"/>
            <a:ext cx="235479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1968500" y="254000"/>
            <a:ext cx="57150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610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651000"/>
            <a:ext cx="235479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08" y="1651000"/>
            <a:ext cx="235479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42545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-62177"/>
            <a:ext cx="1505479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521" y="64823"/>
            <a:ext cx="1505479" cy="152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1" y="-189177"/>
            <a:ext cx="1505479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68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hát mẫu Lá cờ Việt Nam - Bộ sách Cánh Diều [Âm nhạc lớp 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6032" y="263652"/>
            <a:ext cx="8505524" cy="404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</TotalTime>
  <Words>280</Words>
  <Application>Microsoft Office PowerPoint</Application>
  <PresentationFormat>On-screen Show (16:10)</PresentationFormat>
  <Paragraphs>102</Paragraphs>
  <Slides>13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VNI-Times</vt:lpstr>
      <vt:lpstr>Arial</vt:lpstr>
      <vt:lpstr>VNI-Avo</vt:lpstr>
      <vt:lpstr>.VnAvant</vt:lpstr>
      <vt:lpstr>Calibri</vt:lpstr>
      <vt:lpstr>VNI-ThienHoang</vt:lpstr>
      <vt:lpstr>Tahoma</vt:lpstr>
      <vt:lpstr>.VnArial</vt:lpstr>
      <vt:lpstr>VNI-Thufap2</vt:lpstr>
      <vt:lpstr>.VnTifani Heavy</vt:lpstr>
      <vt:lpstr>Times New Roman</vt:lpstr>
      <vt:lpstr>宋体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HP</cp:lastModifiedBy>
  <cp:revision>177</cp:revision>
  <dcterms:created xsi:type="dcterms:W3CDTF">2020-02-10T09:35:50Z</dcterms:created>
  <dcterms:modified xsi:type="dcterms:W3CDTF">2020-09-20T09:23:00Z</dcterms:modified>
</cp:coreProperties>
</file>