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0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8AD1F-F8E9-4CC2-AAAB-457597DFE31E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955BC-B622-41EA-AEE4-96F8DF59A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18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n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n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1978-2307-4C37-B9E1-7B4DBDA0AE5F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6534-83D4-480B-BE15-E1A22663B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0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1978-2307-4C37-B9E1-7B4DBDA0AE5F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6534-83D4-480B-BE15-E1A22663B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95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1978-2307-4C37-B9E1-7B4DBDA0AE5F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6534-83D4-480B-BE15-E1A22663B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8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201921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1978-2307-4C37-B9E1-7B4DBDA0AE5F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6534-83D4-480B-BE15-E1A22663B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353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1978-2307-4C37-B9E1-7B4DBDA0AE5F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6534-83D4-480B-BE15-E1A22663B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94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1978-2307-4C37-B9E1-7B4DBDA0AE5F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6534-83D4-480B-BE15-E1A22663B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22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1978-2307-4C37-B9E1-7B4DBDA0AE5F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6534-83D4-480B-BE15-E1A22663B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8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1978-2307-4C37-B9E1-7B4DBDA0AE5F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6534-83D4-480B-BE15-E1A22663B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098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1978-2307-4C37-B9E1-7B4DBDA0AE5F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6534-83D4-480B-BE15-E1A22663B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99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1978-2307-4C37-B9E1-7B4DBDA0AE5F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6534-83D4-480B-BE15-E1A22663B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25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1978-2307-4C37-B9E1-7B4DBDA0AE5F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26534-83D4-480B-BE15-E1A22663B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48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11978-2307-4C37-B9E1-7B4DBDA0AE5F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26534-83D4-480B-BE15-E1A22663B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5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0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5072063"/>
            <a:ext cx="99060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4495800"/>
            <a:ext cx="7620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4" y="5222573"/>
            <a:ext cx="1622717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5240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93675"/>
            <a:ext cx="129540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3272251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343400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9464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3" y="304802"/>
            <a:ext cx="3368675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9" y="327980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2179675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1560"/>
            <a:ext cx="9144000" cy="9144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1143000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50876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565910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236288"/>
            <a:ext cx="17145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541088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588714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518386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57553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1046272"/>
            <a:ext cx="365522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4138855"/>
            <a:ext cx="2656386" cy="242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120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431" y="0"/>
            <a:ext cx="9141569" cy="6858000"/>
            <a:chOff x="2430" y="0"/>
            <a:chExt cx="9141569" cy="5715000"/>
          </a:xfrm>
        </p:grpSpPr>
        <p:pic>
          <p:nvPicPr>
            <p:cNvPr id="6" name="Picture 2" descr="Country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0" y="0"/>
              <a:ext cx="9141569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 txBox="1">
              <a:spLocks noChangeArrowheads="1"/>
            </p:cNvSpPr>
            <p:nvPr/>
          </p:nvSpPr>
          <p:spPr>
            <a:xfrm>
              <a:off x="130629" y="244432"/>
              <a:ext cx="8868228" cy="5329054"/>
            </a:xfrm>
            <a:prstGeom prst="rect">
              <a:avLst/>
            </a:prstGeom>
            <a:solidFill>
              <a:schemeClr val="bg1"/>
            </a:solidFill>
            <a:effectLst>
              <a:outerShdw dist="107763" dir="18900000" algn="ctr" rotWithShape="0">
                <a:srgbClr val="FF3300">
                  <a:alpha val="50000"/>
                </a:srgbClr>
              </a:outerShdw>
            </a:effectLst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endParaRPr lang="en-US" altLang="en-US" b="1" kern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pic>
        <p:nvPicPr>
          <p:cNvPr id="8" name="BAI HAT LOP 1_ BAI 10 _ HOA BINH CHO BE by MIMI CHANNEL _Bong Channel.wm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7250" y="684714"/>
            <a:ext cx="7694987" cy="5488573"/>
          </a:xfrm>
        </p:spPr>
      </p:pic>
    </p:spTree>
    <p:extLst>
      <p:ext uri="{BB962C8B-B14F-4D97-AF65-F5344CB8AC3E}">
        <p14:creationId xmlns:p14="http://schemas.microsoft.com/office/powerpoint/2010/main" val="37923528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4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4" y="627019"/>
            <a:ext cx="7082971" cy="168946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19</a:t>
            </a: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n - </a:t>
            </a:r>
            <a:r>
              <a:rPr lang="en-US" sz="66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nh</a:t>
            </a:r>
            <a:endParaRPr lang="en-US" sz="66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035" y="2720068"/>
            <a:ext cx="3086100" cy="284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424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" y="990600"/>
            <a:ext cx="9141569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67526" y="78516"/>
            <a:ext cx="3337221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19: n -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nh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217021"/>
            <a:ext cx="8868228" cy="547116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30" y="15431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9153" y="4654292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6600"/>
                </a:solidFill>
                <a:latin typeface=".VnAvant" pitchFamily="34" charset="0"/>
              </a:rPr>
              <a:t>n</a:t>
            </a:r>
            <a:r>
              <a:rPr lang="en-US" sz="6000" b="1" dirty="0" smtClean="0">
                <a:latin typeface=".VnAvant" pitchFamily="34" charset="0"/>
              </a:rPr>
              <a:t>¬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89" y="1733708"/>
            <a:ext cx="2754967" cy="2961324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3" name="Rectangle 12"/>
          <p:cNvSpPr/>
          <p:nvPr/>
        </p:nvSpPr>
        <p:spPr>
          <a:xfrm>
            <a:off x="3600655" y="2208839"/>
            <a:ext cx="4743338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Ph©n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tÝch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“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n¬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</a:t>
            </a:r>
            <a:endParaRPr lang="en-US" sz="28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14308" y="3049901"/>
            <a:ext cx="5457125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®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¸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vÇn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äc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tr¬n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“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n¬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</a:t>
            </a:r>
            <a:endParaRPr lang="en-US" sz="28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42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" y="990600"/>
            <a:ext cx="9141569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67526" y="78516"/>
            <a:ext cx="3337221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19: n -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nh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217021"/>
            <a:ext cx="8868228" cy="547116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30" y="15431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838" y="4543308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6000" b="1" dirty="0" err="1" smtClean="0">
                <a:latin typeface=".VnAvant" pitchFamily="34" charset="0"/>
              </a:rPr>
              <a:t>o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84" y="1696149"/>
            <a:ext cx="3086100" cy="284607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2" name="Rectangle 11"/>
          <p:cNvSpPr/>
          <p:nvPr/>
        </p:nvSpPr>
        <p:spPr>
          <a:xfrm>
            <a:off x="4020699" y="2205701"/>
            <a:ext cx="4136330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Ph©n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tÝch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nho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</a:t>
            </a:r>
            <a:endParaRPr lang="en-US" sz="28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20699" y="3049901"/>
            <a:ext cx="4513693" cy="933795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®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¸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vÇn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äc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tr¬n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nho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</a:t>
            </a:r>
            <a:endParaRPr lang="en-US" sz="28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77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270174" y="4234570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.VnAvant" pitchFamily="34" charset="0"/>
              </a:rPr>
              <a:t>n</a:t>
            </a:r>
            <a:r>
              <a:rPr lang="en-US" sz="4400" b="1" dirty="0" err="1" smtClean="0">
                <a:latin typeface=".VnAvant" pitchFamily="34" charset="0"/>
              </a:rPr>
              <a:t>hæ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cá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00813" y="4210542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.VnAvant" pitchFamily="34" charset="0"/>
              </a:rPr>
              <a:t>n</a:t>
            </a:r>
            <a:r>
              <a:rPr lang="en-US" sz="4400" b="1" dirty="0" err="1" smtClean="0">
                <a:latin typeface=".VnAvant" pitchFamily="34" charset="0"/>
              </a:rPr>
              <a:t>h</a:t>
            </a:r>
            <a:r>
              <a:rPr lang="en-US" sz="4400" b="1" dirty="0" smtClean="0">
                <a:latin typeface=".VnAvant" pitchFamily="34" charset="0"/>
              </a:rPr>
              <a:t>µ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806" y="4227720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.VnAvant" pitchFamily="34" charset="0"/>
              </a:rPr>
              <a:t>na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746765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0629" y="67235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086" y="4221223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n</a:t>
            </a:r>
            <a:r>
              <a:rPr lang="en-US" sz="4400" b="1" dirty="0" err="1" smtClean="0">
                <a:latin typeface=".VnAvant" pitchFamily="34" charset="0"/>
              </a:rPr>
              <a:t>a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00813" y="4209336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n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4400" b="1" dirty="0" smtClean="0">
                <a:latin typeface=".VnAvant" pitchFamily="34" charset="0"/>
              </a:rPr>
              <a:t>µ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70174" y="4221223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n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4400" b="1" dirty="0" err="1" smtClean="0">
                <a:latin typeface=".VnAvant" pitchFamily="34" charset="0"/>
              </a:rPr>
              <a:t>æ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cá</a:t>
            </a:r>
            <a:endParaRPr lang="en-US" sz="4400" b="1" dirty="0"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1184369"/>
            <a:ext cx="2413847" cy="279574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137" y="1184370"/>
            <a:ext cx="2914494" cy="285234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119" y="1170044"/>
            <a:ext cx="2772228" cy="289697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3587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0" grpId="0"/>
      <p:bldP spid="20" grpId="1"/>
      <p:bldP spid="21" grpId="0"/>
      <p:bldP spid="2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161387" y="3905970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.VnAvant" pitchFamily="34" charset="0"/>
              </a:rPr>
              <a:t>ná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5889" y="3901942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.VnAvant" pitchFamily="34" charset="0"/>
              </a:rPr>
              <a:t>ca</a:t>
            </a:r>
            <a:r>
              <a:rPr lang="en-US" sz="4400" b="1" dirty="0" smtClean="0">
                <a:latin typeface=".VnAvant" pitchFamily="34" charset="0"/>
              </a:rPr>
              <a:t> n«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9656" y="3896990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.VnAvant" pitchFamily="34" charset="0"/>
              </a:rPr>
              <a:t>nhÞ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746765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48228" y="3896990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4400" b="1" dirty="0" err="1" smtClean="0">
                <a:latin typeface=".VnAvant" pitchFamily="34" charset="0"/>
              </a:rPr>
              <a:t>Þ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93143" y="3896990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.VnAvant" pitchFamily="34" charset="0"/>
              </a:rPr>
              <a:t>ca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n</a:t>
            </a:r>
            <a:r>
              <a:rPr lang="en-US" sz="4400" b="1" dirty="0" smtClean="0">
                <a:latin typeface=".VnAvant" pitchFamily="34" charset="0"/>
              </a:rPr>
              <a:t>«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61387" y="3896990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n</a:t>
            </a:r>
            <a:r>
              <a:rPr lang="en-US" sz="4400" b="1" dirty="0" err="1" smtClean="0">
                <a:latin typeface=".VnAvant" pitchFamily="34" charset="0"/>
              </a:rPr>
              <a:t>á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0629" y="67235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1322882"/>
            <a:ext cx="2612573" cy="231065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615" y="1322883"/>
            <a:ext cx="3097144" cy="234315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074" y="2112711"/>
            <a:ext cx="2651871" cy="149983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8353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0" grpId="0"/>
      <p:bldP spid="20" grpId="1"/>
      <p:bldP spid="21" grpId="0"/>
      <p:bldP spid="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237838"/>
            <a:ext cx="83820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7" y="1233731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4" y="1944482"/>
            <a:ext cx="6677877" cy="2758146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©m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n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©m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5069226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119960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8047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90" y="109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90" y="17572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90" y="17572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2317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436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33448"/>
            <a:ext cx="2166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916"/>
            <a:ext cx="2166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26369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5734052"/>
            <a:ext cx="89852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7" y="5618163"/>
            <a:ext cx="992187" cy="123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9" y="5694363"/>
            <a:ext cx="930275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9213"/>
            <a:ext cx="10668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9213"/>
            <a:ext cx="10668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776538"/>
            <a:ext cx="6681787" cy="952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39540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295</Words>
  <Application>Microsoft Office PowerPoint</Application>
  <PresentationFormat>On-screen Show (4:3)</PresentationFormat>
  <Paragraphs>68</Paragraphs>
  <Slides>9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2020-09-17T05:59:24Z</dcterms:created>
  <dcterms:modified xsi:type="dcterms:W3CDTF">2020-09-17T06:00:13Z</dcterms:modified>
</cp:coreProperties>
</file>