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257" r:id="rId4"/>
    <p:sldId id="330" r:id="rId5"/>
    <p:sldId id="334" r:id="rId6"/>
    <p:sldId id="335" r:id="rId7"/>
    <p:sldId id="309" r:id="rId8"/>
    <p:sldId id="310" r:id="rId9"/>
    <p:sldId id="324" r:id="rId10"/>
    <p:sldId id="325" r:id="rId11"/>
    <p:sldId id="326" r:id="rId12"/>
    <p:sldId id="328" r:id="rId13"/>
    <p:sldId id="329" r:id="rId14"/>
    <p:sldId id="308" r:id="rId15"/>
  </p:sldIdLst>
  <p:sldSz cx="9144000" cy="5715000" type="screen16x10"/>
  <p:notesSz cx="6858000" cy="9144000"/>
  <p:embeddedFontLst>
    <p:embeddedFont>
      <p:font typeface="VNI-Thufap2" pitchFamily="2" charset="0"/>
      <p:regular r:id="rId17"/>
    </p:embeddedFont>
    <p:embeddedFont>
      <p:font typeface="Tahoma" pitchFamily="34" charset="0"/>
      <p:regular r:id="rId18"/>
      <p:bold r:id="rId19"/>
    </p:embeddedFont>
    <p:embeddedFont>
      <p:font typeface="Arial Black" pitchFamily="34" charset="0"/>
      <p:bold r:id="rId20"/>
    </p:embeddedFont>
    <p:embeddedFont>
      <p:font typeface="Comic Sans MS" pitchFamily="66" charset="0"/>
      <p:regular r:id="rId21"/>
      <p:bold r:id="rId22"/>
    </p:embeddedFon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宋体" pitchFamily="2" charset="-122"/>
      <p:regular r:id="rId31"/>
    </p:embeddedFont>
    <p:embeddedFont>
      <p:font typeface=".VnTifani HeavyH" pitchFamily="34" charset="0"/>
      <p:regular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6600"/>
    <a:srgbClr val="FFFF99"/>
    <a:srgbClr val="FF66FF"/>
    <a:srgbClr val="0066CC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0.gif"/><Relationship Id="rId18" Type="http://schemas.openxmlformats.org/officeDocument/2006/relationships/image" Target="../media/image35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4.wav"/><Relationship Id="rId12" Type="http://schemas.openxmlformats.org/officeDocument/2006/relationships/image" Target="../media/image29.gif"/><Relationship Id="rId17" Type="http://schemas.openxmlformats.org/officeDocument/2006/relationships/image" Target="../media/image34.gif"/><Relationship Id="rId2" Type="http://schemas.openxmlformats.org/officeDocument/2006/relationships/tags" Target="../tags/tag2.xml"/><Relationship Id="rId16" Type="http://schemas.openxmlformats.org/officeDocument/2006/relationships/image" Target="../media/image33.gif"/><Relationship Id="rId20" Type="http://schemas.openxmlformats.org/officeDocument/2006/relationships/image" Target="../media/image37.png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2.wav"/><Relationship Id="rId15" Type="http://schemas.openxmlformats.org/officeDocument/2006/relationships/image" Target="../media/image32.gif"/><Relationship Id="rId10" Type="http://schemas.openxmlformats.org/officeDocument/2006/relationships/audio" Target="../media/audio7.wav"/><Relationship Id="rId19" Type="http://schemas.openxmlformats.org/officeDocument/2006/relationships/image" Target="../media/image36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6.wav"/><Relationship Id="rId14" Type="http://schemas.openxmlformats.org/officeDocument/2006/relationships/image" Target="../media/image31.gif"/><Relationship Id="rId22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4.wav"/><Relationship Id="rId18" Type="http://schemas.openxmlformats.org/officeDocument/2006/relationships/image" Target="../media/image29.gif"/><Relationship Id="rId26" Type="http://schemas.openxmlformats.org/officeDocument/2006/relationships/image" Target="../media/image40.gif"/><Relationship Id="rId3" Type="http://schemas.openxmlformats.org/officeDocument/2006/relationships/tags" Target="../tags/tag5.xml"/><Relationship Id="rId21" Type="http://schemas.openxmlformats.org/officeDocument/2006/relationships/image" Target="../media/image32.gif"/><Relationship Id="rId7" Type="http://schemas.openxmlformats.org/officeDocument/2006/relationships/tags" Target="../tags/tag9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4.xml"/><Relationship Id="rId16" Type="http://schemas.openxmlformats.org/officeDocument/2006/relationships/audio" Target="../media/audio9.wav"/><Relationship Id="rId20" Type="http://schemas.openxmlformats.org/officeDocument/2006/relationships/image" Target="../media/image31.gif"/><Relationship Id="rId29" Type="http://schemas.openxmlformats.org/officeDocument/2006/relationships/image" Target="../media/image42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8.wav"/><Relationship Id="rId24" Type="http://schemas.openxmlformats.org/officeDocument/2006/relationships/image" Target="../media/image35.gif"/><Relationship Id="rId5" Type="http://schemas.openxmlformats.org/officeDocument/2006/relationships/tags" Target="../tags/tag7.xml"/><Relationship Id="rId15" Type="http://schemas.openxmlformats.org/officeDocument/2006/relationships/audio" Target="../media/audio7.wav"/><Relationship Id="rId23" Type="http://schemas.openxmlformats.org/officeDocument/2006/relationships/image" Target="../media/image34.gif"/><Relationship Id="rId28" Type="http://schemas.openxmlformats.org/officeDocument/2006/relationships/image" Target="../media/image41.jpe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30.gif"/><Relationship Id="rId31" Type="http://schemas.openxmlformats.org/officeDocument/2006/relationships/image" Target="../media/image44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3.gif"/><Relationship Id="rId27" Type="http://schemas.openxmlformats.org/officeDocument/2006/relationships/slide" Target="slide9.xml"/><Relationship Id="rId30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6.wav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11" Type="http://schemas.openxmlformats.org/officeDocument/2006/relationships/slide" Target="slide9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4.wav"/><Relationship Id="rId18" Type="http://schemas.openxmlformats.org/officeDocument/2006/relationships/image" Target="../media/image29.gif"/><Relationship Id="rId26" Type="http://schemas.openxmlformats.org/officeDocument/2006/relationships/image" Target="../media/image40.gif"/><Relationship Id="rId3" Type="http://schemas.openxmlformats.org/officeDocument/2006/relationships/tags" Target="../tags/tag13.xml"/><Relationship Id="rId21" Type="http://schemas.openxmlformats.org/officeDocument/2006/relationships/image" Target="../media/image32.gif"/><Relationship Id="rId7" Type="http://schemas.openxmlformats.org/officeDocument/2006/relationships/tags" Target="../tags/tag1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9.gif"/><Relationship Id="rId2" Type="http://schemas.openxmlformats.org/officeDocument/2006/relationships/tags" Target="../tags/tag12.xml"/><Relationship Id="rId16" Type="http://schemas.openxmlformats.org/officeDocument/2006/relationships/audio" Target="../media/audio9.wav"/><Relationship Id="rId20" Type="http://schemas.openxmlformats.org/officeDocument/2006/relationships/image" Target="../media/image31.gif"/><Relationship Id="rId29" Type="http://schemas.openxmlformats.org/officeDocument/2006/relationships/image" Target="../media/image43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8.wav"/><Relationship Id="rId24" Type="http://schemas.openxmlformats.org/officeDocument/2006/relationships/image" Target="../media/image35.gif"/><Relationship Id="rId5" Type="http://schemas.openxmlformats.org/officeDocument/2006/relationships/tags" Target="../tags/tag15.xml"/><Relationship Id="rId15" Type="http://schemas.openxmlformats.org/officeDocument/2006/relationships/audio" Target="../media/audio7.wav"/><Relationship Id="rId23" Type="http://schemas.openxmlformats.org/officeDocument/2006/relationships/image" Target="../media/image34.gif"/><Relationship Id="rId28" Type="http://schemas.openxmlformats.org/officeDocument/2006/relationships/image" Target="../media/image48.jpeg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0.gif"/><Relationship Id="rId31" Type="http://schemas.openxmlformats.org/officeDocument/2006/relationships/image" Target="../media/image50.jpe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3.gif"/><Relationship Id="rId27" Type="http://schemas.openxmlformats.org/officeDocument/2006/relationships/slide" Target="slide9.xml"/><Relationship Id="rId30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slide" Target="slide14.xml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image" Target="../media/image17.png"/><Relationship Id="rId15" Type="http://schemas.openxmlformats.org/officeDocument/2006/relationships/slide" Target="slide10.xml"/><Relationship Id="rId10" Type="http://schemas.openxmlformats.org/officeDocument/2006/relationships/image" Target="../media/image21.png"/><Relationship Id="rId19" Type="http://schemas.openxmlformats.org/officeDocument/2006/relationships/image" Target="../media/image27.gif"/><Relationship Id="rId4" Type="http://schemas.openxmlformats.org/officeDocument/2006/relationships/slide" Target="slide12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8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A. </a:t>
            </a:r>
            <a:r>
              <a:rPr lang="en-US" sz="2200" b="1" dirty="0" err="1"/>
              <a:t>Đúng</a:t>
            </a:r>
            <a:endParaRPr lang="en-US" sz="2200" b="1" dirty="0"/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B. </a:t>
            </a:r>
            <a:r>
              <a:rPr lang="en-US" sz="2200" b="1" dirty="0" err="1"/>
              <a:t>Sai</a:t>
            </a:r>
            <a:endParaRPr lang="en-US" sz="2200" b="1" dirty="0"/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7170" name="Picture 2" descr="Lạc đà trữ nước ở đâu trên cơ thể? - VnExpres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1" y="1791516"/>
            <a:ext cx="3541391" cy="28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5143" y="4805189"/>
            <a:ext cx="183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L¹c ®µ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B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å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2" y="499608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4. Hµ m·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æ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66" name="Picture 2" descr="Sự tích cù lao Ông Hổ - Cổ tích Việt Na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1297778"/>
            <a:ext cx="2444665" cy="15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444665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on Hà Mã ăn gì? Răng dài bao nhiêu? Có ăn thịt người không?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9" y="3397112"/>
            <a:ext cx="2594691" cy="15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3" y="50261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50595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Bå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MÌo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529660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25" y="1307106"/>
            <a:ext cx="2581789" cy="148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Biến đổi khí hậu buộc gấu Bắc Cực phải di cư, tràn cả vào nơi con ...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397112"/>
            <a:ext cx="2606674" cy="1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21</a:t>
            </a:r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60" y="2434163"/>
            <a:ext cx="5684838" cy="215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0" y="1551765"/>
            <a:ext cx="8447014" cy="3208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21: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¤n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767444"/>
            <a:ext cx="805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GhÐp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©m ®·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3030" y="2269670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co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5745" y="2286257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c«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9345" y="2255155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c¬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1312" y="2892948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ke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8781" y="2839930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kª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85017" y="2871032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ki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5888" y="3477723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ga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3030" y="3477722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go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3383" y="3492237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g«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89000" y="3492235"/>
            <a:ext cx="8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g¬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7801" y="4125415"/>
            <a:ext cx="104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gha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87635" y="4132241"/>
            <a:ext cx="109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gho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7867" y="4132520"/>
            <a:ext cx="91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gh</a:t>
            </a:r>
            <a:r>
              <a:rPr lang="en-US" sz="2800" dirty="0" smtClean="0">
                <a:latin typeface=".VnAvant" pitchFamily="34" charset="0"/>
              </a:rPr>
              <a:t>«</a:t>
            </a:r>
            <a:endParaRPr lang="en-US" sz="28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456" y="78244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Bi ë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1405780"/>
            <a:ext cx="56823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 </a:t>
            </a: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</a:t>
            </a:r>
            <a:r>
              <a:rPr lang="en-US" sz="2800" dirty="0" err="1" smtClean="0">
                <a:latin typeface=".VnAvant" pitchFamily="34" charset="0"/>
              </a:rPr>
              <a:t>ç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nhê</a:t>
            </a:r>
            <a:r>
              <a:rPr lang="en-US" sz="2800" dirty="0" smtClean="0">
                <a:latin typeface=".VnAvant" pitchFamily="34" charset="0"/>
              </a:rPr>
              <a:t> Bi </a:t>
            </a:r>
            <a:r>
              <a:rPr lang="en-US" sz="2800" dirty="0" err="1" smtClean="0">
                <a:latin typeface=".VnAvant" pitchFamily="34" charset="0"/>
              </a:rPr>
              <a:t>dç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Li.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.VnAvant" pitchFamily="34" charset="0"/>
              </a:rPr>
              <a:t>BÐ </a:t>
            </a:r>
            <a:r>
              <a:rPr lang="en-US" sz="2800" dirty="0" err="1" smtClean="0">
                <a:latin typeface=".VnAvant" pitchFamily="34" charset="0"/>
              </a:rPr>
              <a:t>nhÌ</a:t>
            </a:r>
            <a:r>
              <a:rPr lang="en-US" sz="2800" dirty="0" smtClean="0">
                <a:latin typeface=".VnAvant" pitchFamily="34" charset="0"/>
              </a:rPr>
              <a:t>. Bi </a:t>
            </a:r>
            <a:r>
              <a:rPr lang="en-US" sz="2800" dirty="0" err="1" smtClean="0">
                <a:latin typeface=".VnAvant" pitchFamily="34" charset="0"/>
              </a:rPr>
              <a:t>bÕ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. BÐ l¬ m¬. Bi ®i </a:t>
            </a:r>
            <a:r>
              <a:rPr lang="en-US" sz="2800" dirty="0" err="1" smtClean="0">
                <a:latin typeface=".VnAvant" pitchFamily="34" charset="0"/>
              </a:rPr>
              <a:t>nhÌ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nhÑ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Dç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khã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gh</a:t>
            </a:r>
            <a:r>
              <a:rPr lang="en-US" sz="2800" dirty="0" smtClean="0">
                <a:latin typeface=".VnAvant" pitchFamily="34" charset="0"/>
              </a:rPr>
              <a:t>ª c¬.</a:t>
            </a:r>
            <a:endParaRPr lang="en-US" sz="2800" dirty="0" smtClean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8" y="782447"/>
            <a:ext cx="2544082" cy="34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500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7" y="862694"/>
            <a:ext cx="86010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500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7" y="862694"/>
            <a:ext cx="8601075" cy="407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743" y="4428381"/>
            <a:ext cx="15094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Ó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9086" y="4415373"/>
            <a:ext cx="23150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mß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¸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9" y="4416174"/>
            <a:ext cx="28738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ç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519712" y="862693"/>
            <a:ext cx="1157514" cy="9225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1612902" y="862692"/>
            <a:ext cx="1157514" cy="9225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7576454" y="877208"/>
            <a:ext cx="1157514" cy="9225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660572" y="877208"/>
            <a:ext cx="1157514" cy="9225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388</Words>
  <Application>Microsoft Office PowerPoint</Application>
  <PresentationFormat>On-screen Show (16:10)</PresentationFormat>
  <Paragraphs>69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VNI-Thufap2</vt:lpstr>
      <vt:lpstr>Tahoma</vt:lpstr>
      <vt:lpstr>Arial Black</vt:lpstr>
      <vt:lpstr>Comic Sans MS</vt:lpstr>
      <vt:lpstr>.VnAvant</vt:lpstr>
      <vt:lpstr>Calibri</vt:lpstr>
      <vt:lpstr>宋体</vt:lpstr>
      <vt:lpstr>.VnTifani HeavyH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asdmin</cp:lastModifiedBy>
  <cp:revision>175</cp:revision>
  <dcterms:created xsi:type="dcterms:W3CDTF">2020-02-10T09:35:50Z</dcterms:created>
  <dcterms:modified xsi:type="dcterms:W3CDTF">2020-08-08T03:25:14Z</dcterms:modified>
</cp:coreProperties>
</file>