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257" r:id="rId4"/>
    <p:sldId id="330" r:id="rId5"/>
    <p:sldId id="331" r:id="rId6"/>
    <p:sldId id="332" r:id="rId7"/>
    <p:sldId id="351" r:id="rId8"/>
    <p:sldId id="352" r:id="rId9"/>
    <p:sldId id="354" r:id="rId10"/>
    <p:sldId id="353" r:id="rId11"/>
    <p:sldId id="336" r:id="rId12"/>
    <p:sldId id="340" r:id="rId13"/>
    <p:sldId id="355" r:id="rId14"/>
    <p:sldId id="357" r:id="rId15"/>
    <p:sldId id="356" r:id="rId16"/>
    <p:sldId id="358" r:id="rId17"/>
    <p:sldId id="309" r:id="rId18"/>
    <p:sldId id="344" r:id="rId19"/>
    <p:sldId id="345" r:id="rId20"/>
    <p:sldId id="346" r:id="rId21"/>
    <p:sldId id="347" r:id="rId22"/>
    <p:sldId id="348" r:id="rId23"/>
    <p:sldId id="350" r:id="rId24"/>
  </p:sldIdLst>
  <p:sldSz cx="9144000" cy="5715000" type="screen16x10"/>
  <p:notesSz cx="6858000" cy="9144000"/>
  <p:embeddedFontLst>
    <p:embeddedFont>
      <p:font typeface=".VnAvant" pitchFamily="34" charset="0"/>
      <p:regular r:id="rId26"/>
      <p:bold r:id="rId27"/>
      <p:italic r:id="rId28"/>
      <p:boldItalic r:id="rId29"/>
    </p:embeddedFont>
    <p:embeddedFont>
      <p:font typeface=".VnTifani Heavy" pitchFamily="34" charset="0"/>
      <p:regular r:id="rId30"/>
    </p:embeddedFont>
    <p:embeddedFont>
      <p:font typeface="Tahom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gif"/><Relationship Id="rId12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38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4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19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41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17" Type="http://schemas.openxmlformats.org/officeDocument/2006/relationships/image" Target="../media/image44.png"/><Relationship Id="rId2" Type="http://schemas.openxmlformats.org/officeDocument/2006/relationships/audio" Target="../media/audio3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4.gif"/><Relationship Id="rId5" Type="http://schemas.openxmlformats.org/officeDocument/2006/relationships/image" Target="../media/image39.jpeg"/><Relationship Id="rId15" Type="http://schemas.openxmlformats.org/officeDocument/2006/relationships/image" Target="../media/image26.png"/><Relationship Id="rId10" Type="http://schemas.openxmlformats.org/officeDocument/2006/relationships/image" Target="../media/image22.gif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5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029" y="802245"/>
            <a:ext cx="77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1,2,3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242328"/>
            <a:ext cx="77819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705416"/>
            <a:ext cx="7820025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7" y="4163064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673065"/>
            <a:ext cx="8846456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" y="1196285"/>
            <a:ext cx="7955077" cy="2389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585" y="3699029"/>
            <a:ext cx="5063630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lợn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089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951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738" y="31643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5" y="1322159"/>
            <a:ext cx="6903130" cy="17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231" y="3160369"/>
            <a:ext cx="85369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Hình đầu tiên có mấy chấm tròn? Dưới hình đầu tiên ghi số mấy?</a:t>
            </a:r>
          </a:p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Em hãy đọc số ở dưới hình thứ 2 và hình thứ 3.</a:t>
            </a:r>
          </a:p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Em hãy cùng nhau thảo luận và vẽ số chấm tròn thích hợp.</a:t>
            </a: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</p:spTree>
    <p:extLst>
      <p:ext uri="{BB962C8B-B14F-4D97-AF65-F5344CB8AC3E}">
        <p14:creationId xmlns:p14="http://schemas.microsoft.com/office/powerpoint/2010/main" val="2475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052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9406" y="28534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120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6262" y="28782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313" y="4096817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xem trên bàn học của 2 bạn có mấy quyển vở, mấy cái kéo, mấy cục tẩy, mấy cái bút? Em hãy điền vào ô trống</a:t>
            </a:r>
            <a:r>
              <a:rPr lang="vi-VN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6" y="1267404"/>
            <a:ext cx="5341259" cy="2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" y="1194834"/>
            <a:ext cx="8308519" cy="433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972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714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628" y="49137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1631" y="49006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914400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54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1,2,3</a:t>
            </a:r>
            <a:endParaRPr lang="en-US" sz="6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5" y="10583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Có bao nhiêu con cá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645920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656581" y="206263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95" y="1132826"/>
            <a:ext cx="2322780" cy="152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bóng</a:t>
            </a:r>
            <a:r>
              <a:rPr lang="en-US" sz="2800" b="1" dirty="0">
                <a:solidFill>
                  <a:srgbClr val="FFFF00"/>
                </a:solidFill>
              </a:rPr>
              <a:t> bay?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959331" y="1126648"/>
            <a:ext cx="179394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724813" y="1139348"/>
            <a:ext cx="17997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946079" y="2186113"/>
            <a:ext cx="179394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724813" y="2186112"/>
            <a:ext cx="17997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20" y="1046139"/>
            <a:ext cx="1818638" cy="18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chim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trên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cành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cây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79700" y="1166403"/>
            <a:ext cx="1845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916630" y="1152289"/>
            <a:ext cx="177891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79700" y="1989961"/>
            <a:ext cx="1845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941651" y="1989962"/>
            <a:ext cx="177891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70" y="1110922"/>
            <a:ext cx="2639419" cy="16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4285" y="768013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97" y="1352788"/>
            <a:ext cx="4698518" cy="4009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/>
              <a:t>Sau khi quan sát tranh,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?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?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con </a:t>
            </a:r>
            <a:r>
              <a:rPr lang="en-US" sz="2800" dirty="0" err="1" smtClean="0"/>
              <a:t>chim</a:t>
            </a:r>
            <a:r>
              <a:rPr lang="en-US" sz="2800" dirty="0" smtClean="0"/>
              <a:t>?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? </a:t>
            </a:r>
            <a:endParaRPr lang="vi-VN" sz="28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3" y="1665639"/>
            <a:ext cx="2692401" cy="2297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039132"/>
            <a:ext cx="7781925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502220"/>
            <a:ext cx="7820025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3959868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xÐt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" y="1213303"/>
            <a:ext cx="7781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1397320"/>
            <a:ext cx="78200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1463411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086" y="942827"/>
            <a:ext cx="8447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3 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1 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2 chấm tròn trong bộ đồ dùng học tập và cùng </a:t>
            </a:r>
            <a:r>
              <a:rPr lang="vi-VN" sz="2800" dirty="0" smtClean="0">
                <a:solidFill>
                  <a:srgbClr val="006600"/>
                </a:solidFill>
              </a:rPr>
              <a:t>nhau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 smtClean="0">
                <a:solidFill>
                  <a:srgbClr val="006600"/>
                </a:solidFill>
              </a:rPr>
              <a:t>đếm</a:t>
            </a:r>
            <a:r>
              <a:rPr lang="vi-VN" sz="2800" dirty="0">
                <a:solidFill>
                  <a:srgbClr val="006600"/>
                </a:solidFill>
              </a:rPr>
              <a:t>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cô</a:t>
            </a:r>
          </a:p>
        </p:txBody>
      </p:sp>
    </p:spTree>
    <p:extLst>
      <p:ext uri="{BB962C8B-B14F-4D97-AF65-F5344CB8AC3E}">
        <p14:creationId xmlns:p14="http://schemas.microsoft.com/office/powerpoint/2010/main" val="34790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678</Words>
  <Application>Microsoft Office PowerPoint</Application>
  <PresentationFormat>On-screen Show (16:10)</PresentationFormat>
  <Paragraphs>128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.VnAvant</vt:lpstr>
      <vt:lpstr>Times New Roman</vt:lpstr>
      <vt:lpstr>.VnTifani Heavy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206</cp:revision>
  <dcterms:created xsi:type="dcterms:W3CDTF">2020-02-10T09:35:50Z</dcterms:created>
  <dcterms:modified xsi:type="dcterms:W3CDTF">2020-08-17T02:28:48Z</dcterms:modified>
</cp:coreProperties>
</file>