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256" r:id="rId3"/>
    <p:sldId id="257" r:id="rId4"/>
    <p:sldId id="330" r:id="rId5"/>
    <p:sldId id="334" r:id="rId6"/>
    <p:sldId id="351" r:id="rId7"/>
    <p:sldId id="352" r:id="rId8"/>
    <p:sldId id="353" r:id="rId9"/>
    <p:sldId id="355" r:id="rId10"/>
    <p:sldId id="354" r:id="rId11"/>
    <p:sldId id="357" r:id="rId12"/>
    <p:sldId id="358" r:id="rId13"/>
    <p:sldId id="356" r:id="rId14"/>
    <p:sldId id="309" r:id="rId15"/>
    <p:sldId id="344" r:id="rId16"/>
    <p:sldId id="345" r:id="rId17"/>
    <p:sldId id="346" r:id="rId18"/>
    <p:sldId id="347" r:id="rId19"/>
    <p:sldId id="348" r:id="rId20"/>
    <p:sldId id="350" r:id="rId21"/>
  </p:sldIdLst>
  <p:sldSz cx="9144000" cy="5715000" type="screen16x10"/>
  <p:notesSz cx="6858000" cy="9144000"/>
  <p:embeddedFontLst>
    <p:embeddedFont>
      <p:font typeface=".VnTifani Heavy" pitchFamily="34" charset="0"/>
      <p:regular r:id="rId23"/>
    </p:embeddedFont>
    <p:embeddedFont>
      <p:font typeface="Tahoma" pitchFamily="34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  <p:embeddedFont>
      <p:font typeface=".VnAvant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gif"/><Relationship Id="rId12" Type="http://schemas.openxmlformats.org/officeDocument/2006/relationships/image" Target="../media/image2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39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35.gif"/><Relationship Id="rId17" Type="http://schemas.openxmlformats.org/officeDocument/2006/relationships/image" Target="../media/image38.gif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4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2.gif"/><Relationship Id="rId19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35.gif"/><Relationship Id="rId17" Type="http://schemas.openxmlformats.org/officeDocument/2006/relationships/image" Target="../media/image41.gif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4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7.png"/><Relationship Id="rId18" Type="http://schemas.openxmlformats.org/officeDocument/2006/relationships/image" Target="../media/image45.pn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17" Type="http://schemas.openxmlformats.org/officeDocument/2006/relationships/image" Target="../media/image44.jpeg"/><Relationship Id="rId2" Type="http://schemas.openxmlformats.org/officeDocument/2006/relationships/audio" Target="../media/audio3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4.gif"/><Relationship Id="rId5" Type="http://schemas.openxmlformats.org/officeDocument/2006/relationships/image" Target="../media/image39.jpeg"/><Relationship Id="rId15" Type="http://schemas.openxmlformats.org/officeDocument/2006/relationships/image" Target="../media/image26.png"/><Relationship Id="rId10" Type="http://schemas.openxmlformats.org/officeDocument/2006/relationships/image" Target="../media/image22.gif"/><Relationship Id="rId4" Type="http://schemas.openxmlformats.org/officeDocument/2006/relationships/audio" Target="../media/audio5.wav"/><Relationship Id="rId9" Type="http://schemas.openxmlformats.org/officeDocument/2006/relationships/image" Target="../media/image23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46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802166"/>
            <a:ext cx="8602889" cy="2707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515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2091" y="4034972"/>
            <a:ext cx="64198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942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5631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1916" y="2979335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964791"/>
            <a:ext cx="7800975" cy="1914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120" y="3075715"/>
            <a:ext cx="8850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 tiên có mấy 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Dưới hình đầu tiên ghi số mấy?</a:t>
            </a:r>
          </a:p>
          <a:p>
            <a:pPr algn="just"/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 đọc số ở dưới hình thứ 2, hình thứ 3 và hình thứ 4</a:t>
            </a:r>
          </a:p>
          <a:p>
            <a:pPr algn="just"/>
            <a:endParaRPr lang="en-US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hãy cùng nhau thảo luận và vẽ số chấm tròn thích hợp.</a:t>
            </a:r>
            <a:endParaRPr lang="vi-VN" sz="2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75429" y="1255482"/>
            <a:ext cx="1139367" cy="769251"/>
            <a:chOff x="2975429" y="1211940"/>
            <a:chExt cx="1139367" cy="769251"/>
          </a:xfrm>
        </p:grpSpPr>
        <p:sp>
          <p:nvSpPr>
            <p:cNvPr id="10" name="Isosceles Triangle 9"/>
            <p:cNvSpPr/>
            <p:nvPr/>
          </p:nvSpPr>
          <p:spPr>
            <a:xfrm>
              <a:off x="2975429" y="121919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381827" y="121194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3817251" y="1240967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997203" y="179250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3403601" y="1785246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3824511" y="178524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403594" y="148771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3714" y="1139371"/>
            <a:ext cx="1139367" cy="957933"/>
            <a:chOff x="5043714" y="1139371"/>
            <a:chExt cx="1139367" cy="957933"/>
          </a:xfrm>
        </p:grpSpPr>
        <p:sp>
          <p:nvSpPr>
            <p:cNvPr id="36" name="Isosceles Triangle 35"/>
            <p:cNvSpPr/>
            <p:nvPr/>
          </p:nvSpPr>
          <p:spPr>
            <a:xfrm>
              <a:off x="5043714" y="114663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450112" y="113937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885536" y="116839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065488" y="190861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471886" y="190135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5892796" y="190135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471879" y="150222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043719" y="150948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5878277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41028" y="1168398"/>
            <a:ext cx="1139367" cy="957933"/>
            <a:chOff x="5043714" y="1139371"/>
            <a:chExt cx="1139367" cy="957933"/>
          </a:xfrm>
        </p:grpSpPr>
        <p:sp>
          <p:nvSpPr>
            <p:cNvPr id="46" name="Isosceles Triangle 45"/>
            <p:cNvSpPr/>
            <p:nvPr/>
          </p:nvSpPr>
          <p:spPr>
            <a:xfrm>
              <a:off x="5043714" y="1146630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5450112" y="113937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5885536" y="116839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065488" y="190861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5471886" y="1901359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5892796" y="1901358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196113" y="1502225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5689595" y="1502231"/>
              <a:ext cx="290285" cy="18868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652" y="2520543"/>
            <a:ext cx="8603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 đọc từ 1 đến 9 và ngược lại.</a:t>
            </a:r>
          </a:p>
          <a:p>
            <a:pPr algn="just"/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 quan sát và điền số tương ứng vào các hình tròn còn thiếu.</a:t>
            </a:r>
          </a:p>
          <a:p>
            <a:pPr algn="just"/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tên các số vừa tìm được.</a:t>
            </a:r>
          </a:p>
          <a:p>
            <a:pPr algn="just"/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 số trên các hình tròn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1" y="812800"/>
            <a:ext cx="8020050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80291">
            <a:off x="2786742" y="1186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0342" y="14786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9314" y="87448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04742" y="13192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7" y="599347"/>
            <a:ext cx="6825569" cy="408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515"/>
            <a:ext cx="341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088" y="4765218"/>
            <a:ext cx="885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Đếm xem trên kệ của bạn nhỏ có mấy quyển sách, mấy hộp quà, mấy quả bóng? Em hãy điền vào ô trống.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4571" y="3655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5676" y="240469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5676" y="12623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mấy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thìa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9" name="Bevel 38"/>
          <p:cNvSpPr/>
          <p:nvPr/>
        </p:nvSpPr>
        <p:spPr>
          <a:xfrm>
            <a:off x="200525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7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7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3" y="1245919"/>
            <a:ext cx="2831873" cy="16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kẹo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35" y="1161069"/>
            <a:ext cx="2492617" cy="17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chú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lợn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hồng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43511" y="1069285"/>
            <a:ext cx="2555486" cy="1788215"/>
            <a:chOff x="3843511" y="1069285"/>
            <a:chExt cx="2555486" cy="1788215"/>
          </a:xfrm>
        </p:grpSpPr>
        <p:pic>
          <p:nvPicPr>
            <p:cNvPr id="2050" name="Picture 2" descr="Set 7 kẹp tóc trẻ em hình bông hoa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0"/>
            <a:stretch/>
          </p:blipFill>
          <p:spPr bwMode="auto">
            <a:xfrm>
              <a:off x="3843511" y="1069285"/>
              <a:ext cx="2555486" cy="178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878" y="1763642"/>
              <a:ext cx="574466" cy="39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72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7,8,9</a:t>
            </a:r>
            <a:endParaRPr lang="en-US" sz="80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74187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827" y="675351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72" y="1378856"/>
            <a:ext cx="4214628" cy="40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bay?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15" y="1665639"/>
            <a:ext cx="2574514" cy="22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474" y="2409371"/>
            <a:ext cx="6171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1" y="959077"/>
            <a:ext cx="8448675" cy="12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475" y="2859314"/>
            <a:ext cx="6536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bay?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996269"/>
            <a:ext cx="8505825" cy="12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475" y="2583543"/>
            <a:ext cx="6171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282700"/>
            <a:ext cx="8601075" cy="10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30" y="726511"/>
            <a:ext cx="878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trong bộ đồ dùng học tập 9 que tính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giơ 7 ngón tay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8 chấm tròn trong bộ đồ dùng học tập và cùng </a:t>
            </a:r>
            <a:r>
              <a:rPr lang="vi-VN" sz="2800" dirty="0" smtClean="0">
                <a:solidFill>
                  <a:srgbClr val="006600"/>
                </a:solidFill>
              </a:rPr>
              <a:t>nhau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 smtClean="0">
                <a:solidFill>
                  <a:srgbClr val="006600"/>
                </a:solidFill>
              </a:rPr>
              <a:t>đếm</a:t>
            </a:r>
            <a:r>
              <a:rPr lang="vi-VN" sz="2800" dirty="0">
                <a:solidFill>
                  <a:srgbClr val="006600"/>
                </a:solidFill>
              </a:rPr>
              <a:t>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số trong bộ đồ dùng học tập theo tiếng vỗ tay của </a:t>
            </a:r>
            <a:r>
              <a:rPr lang="vi-VN" sz="2800" dirty="0" smtClean="0">
                <a:solidFill>
                  <a:srgbClr val="006600"/>
                </a:solidFill>
              </a:rPr>
              <a:t>cô</a:t>
            </a:r>
            <a:r>
              <a:rPr lang="en-US" sz="2800" dirty="0" smtClean="0">
                <a:solidFill>
                  <a:srgbClr val="006600"/>
                </a:solidFill>
              </a:rPr>
              <a:t>.</a:t>
            </a:r>
            <a:endParaRPr lang="vi-VN" sz="28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99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28" y="157256"/>
            <a:ext cx="1975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826" y="731824"/>
            <a:ext cx="813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7, 8, 9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0" y="1539648"/>
            <a:ext cx="8448675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668814"/>
            <a:ext cx="850582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0" y="3817900"/>
            <a:ext cx="8601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</TotalTime>
  <Words>649</Words>
  <Application>Microsoft Office PowerPoint</Application>
  <PresentationFormat>On-screen Show (16:10)</PresentationFormat>
  <Paragraphs>119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.VnTifani Heavy</vt:lpstr>
      <vt:lpstr>Tahoma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212</cp:revision>
  <dcterms:created xsi:type="dcterms:W3CDTF">2020-02-10T09:35:50Z</dcterms:created>
  <dcterms:modified xsi:type="dcterms:W3CDTF">2020-08-17T05:45:07Z</dcterms:modified>
</cp:coreProperties>
</file>