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2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B538-D7F2-4C6A-BEC5-3A105756F462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6578-41F0-4B65-B16B-B3EF5C45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8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B538-D7F2-4C6A-BEC5-3A105756F462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6578-41F0-4B65-B16B-B3EF5C45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0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B538-D7F2-4C6A-BEC5-3A105756F462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6578-41F0-4B65-B16B-B3EF5C45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4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B538-D7F2-4C6A-BEC5-3A105756F462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6578-41F0-4B65-B16B-B3EF5C45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B538-D7F2-4C6A-BEC5-3A105756F462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6578-41F0-4B65-B16B-B3EF5C45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8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B538-D7F2-4C6A-BEC5-3A105756F462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6578-41F0-4B65-B16B-B3EF5C45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2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B538-D7F2-4C6A-BEC5-3A105756F462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6578-41F0-4B65-B16B-B3EF5C45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4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B538-D7F2-4C6A-BEC5-3A105756F462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6578-41F0-4B65-B16B-B3EF5C45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0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B538-D7F2-4C6A-BEC5-3A105756F462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6578-41F0-4B65-B16B-B3EF5C45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9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B538-D7F2-4C6A-BEC5-3A105756F462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6578-41F0-4B65-B16B-B3EF5C45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2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B538-D7F2-4C6A-BEC5-3A105756F462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6578-41F0-4B65-B16B-B3EF5C45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5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CB538-D7F2-4C6A-BEC5-3A105756F462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B6578-41F0-4B65-B16B-B3EF5C45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Admin\Desktop\hinh-nen-thiet-ke-bai-giang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6926"/>
            <a:ext cx="9137073" cy="68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2439650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</a:rPr>
              <a:t>Môn</a:t>
            </a:r>
            <a:r>
              <a:rPr lang="en-US" sz="8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</a:rPr>
              <a:t>T</a:t>
            </a:r>
            <a:r>
              <a:rPr lang="en-US" sz="8800" b="1" dirty="0" err="1">
                <a:solidFill>
                  <a:srgbClr val="FF0000"/>
                </a:solidFill>
                <a:latin typeface="HP001 4 hàng"/>
              </a:rPr>
              <a:t>Ǩ</a:t>
            </a:r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</a:rPr>
              <a:t>n</a:t>
            </a:r>
            <a:endParaRPr lang="en-US" sz="8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7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9407" b="85293"/>
          <a:stretch/>
        </p:blipFill>
        <p:spPr>
          <a:xfrm>
            <a:off x="0" y="4849"/>
            <a:ext cx="9982200" cy="1870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t="14270" r="78911" b="77678"/>
          <a:stretch/>
        </p:blipFill>
        <p:spPr>
          <a:xfrm>
            <a:off x="1" y="1681576"/>
            <a:ext cx="1651206" cy="1227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0130" y="5029200"/>
            <a:ext cx="8235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	 3		   4	    6		    7	     7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9" t="21081" r="70195" b="65382"/>
          <a:stretch/>
        </p:blipFill>
        <p:spPr>
          <a:xfrm>
            <a:off x="533400" y="2944092"/>
            <a:ext cx="762000" cy="20643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t="22444" r="63482" b="64019"/>
          <a:stretch/>
        </p:blipFill>
        <p:spPr>
          <a:xfrm>
            <a:off x="1600200" y="3082638"/>
            <a:ext cx="762000" cy="20643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7" t="21808" r="46517" b="64655"/>
          <a:stretch/>
        </p:blipFill>
        <p:spPr>
          <a:xfrm>
            <a:off x="3657600" y="2944092"/>
            <a:ext cx="762000" cy="20643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3" t="16390" r="23011" b="65382"/>
          <a:stretch/>
        </p:blipFill>
        <p:spPr>
          <a:xfrm>
            <a:off x="6477000" y="2228831"/>
            <a:ext cx="762000" cy="27795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3" t="16390" r="23011" b="65382"/>
          <a:stretch/>
        </p:blipFill>
        <p:spPr>
          <a:xfrm>
            <a:off x="7543800" y="2249613"/>
            <a:ext cx="762000" cy="2779587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115290" y="5063833"/>
            <a:ext cx="609600" cy="55764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188165" y="5063833"/>
            <a:ext cx="609600" cy="55764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058890" y="5081155"/>
            <a:ext cx="609600" cy="55764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77635" y="497792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8710" y="496685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00455" y="499177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8" t="18603" r="40535" b="65542"/>
          <a:stretch/>
        </p:blipFill>
        <p:spPr>
          <a:xfrm>
            <a:off x="4708567" y="2430597"/>
            <a:ext cx="625433" cy="241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6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" t="40931" r="5391" b="46791"/>
          <a:stretch/>
        </p:blipFill>
        <p:spPr>
          <a:xfrm>
            <a:off x="0" y="1600200"/>
            <a:ext cx="9020561" cy="22028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21336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78627" y="29718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91000" y="21336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91000" y="2992582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23710" y="21336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23710" y="2957945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7200" y="21336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146471" y="2957945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71255" y="207288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98965" y="2877234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80165" y="2066744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6310" y="287723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99020" y="207288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12875" y="286337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87145" y="2066744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01000" y="2853568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20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708"/>
            <a:ext cx="9132983" cy="6830292"/>
          </a:xfrm>
        </p:spPr>
      </p:pic>
      <p:sp>
        <p:nvSpPr>
          <p:cNvPr id="5" name="TextBox 4"/>
          <p:cNvSpPr txBox="1"/>
          <p:nvPr/>
        </p:nvSpPr>
        <p:spPr>
          <a:xfrm>
            <a:off x="1676400" y="1953161"/>
            <a:ext cx="6019800" cy="132343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8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8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8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endParaRPr lang="en-US" sz="8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69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04800" y="1143001"/>
            <a:ext cx="7620000" cy="1711036"/>
            <a:chOff x="304800" y="1143001"/>
            <a:chExt cx="7620000" cy="17110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7" t="53169" r="23452" b="35573"/>
            <a:stretch/>
          </p:blipFill>
          <p:spPr>
            <a:xfrm>
              <a:off x="304800" y="1143001"/>
              <a:ext cx="7620000" cy="171103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990600" y="1350820"/>
              <a:ext cx="32766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7200" y="2854037"/>
            <a:ext cx="8305800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…………………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…………………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294409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4 , 5 , 8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367145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8 , 5 , 4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09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43000" y="1543474"/>
            <a:ext cx="6781800" cy="4476326"/>
            <a:chOff x="1281544" y="1676400"/>
            <a:chExt cx="6781800" cy="44763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60" t="73672" r="26296" b="7324"/>
            <a:stretch/>
          </p:blipFill>
          <p:spPr>
            <a:xfrm>
              <a:off x="1357744" y="1696521"/>
              <a:ext cx="6705600" cy="44562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281544" y="1676400"/>
              <a:ext cx="2757056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1731" y="625083"/>
            <a:ext cx="7161493" cy="869887"/>
            <a:chOff x="501731" y="625083"/>
            <a:chExt cx="7161493" cy="8698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4" t="71178" r="52338" b="24446"/>
            <a:stretch/>
          </p:blipFill>
          <p:spPr>
            <a:xfrm>
              <a:off x="501731" y="625083"/>
              <a:ext cx="5060869" cy="86988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295399" y="762000"/>
              <a:ext cx="6367825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Khoanh</a:t>
              </a:r>
              <a:r>
                <a: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ít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viên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bi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6934200" y="5243945"/>
            <a:ext cx="729024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6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59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2020-08-06T08:21:23Z</dcterms:created>
  <dcterms:modified xsi:type="dcterms:W3CDTF">2020-08-10T08:56:17Z</dcterms:modified>
</cp:coreProperties>
</file>