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80" r:id="rId2"/>
    <p:sldId id="256" r:id="rId3"/>
    <p:sldId id="355" r:id="rId4"/>
    <p:sldId id="257" r:id="rId5"/>
    <p:sldId id="389" r:id="rId6"/>
    <p:sldId id="351" r:id="rId7"/>
    <p:sldId id="360" r:id="rId8"/>
    <p:sldId id="323" r:id="rId9"/>
    <p:sldId id="381" r:id="rId10"/>
    <p:sldId id="308" r:id="rId11"/>
  </p:sldIdLst>
  <p:sldSz cx="9144000" cy="5715000" type="screen16x10"/>
  <p:notesSz cx="6858000" cy="9144000"/>
  <p:embeddedFontLst>
    <p:embeddedFont>
      <p:font typeface=".VnTifani Heavy" panose="020B7200000000000000"/>
      <p:regular r:id="rId13"/>
    </p:embeddedFont>
    <p:embeddedFont>
      <p:font typeface="宋体" panose="02010600030101010101" pitchFamily="2" charset="-122"/>
      <p:regular r:id="rId14"/>
    </p:embeddedFont>
    <p:embeddedFont>
      <p:font typeface=".VnAvant" panose="020B7200000000000000"/>
      <p:regular r:id="rId15"/>
      <p:bold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NI-Thufap2"/>
      <p:regular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ênh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êch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8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12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11" Type="http://schemas.openxmlformats.org/officeDocument/2006/relationships/image" Target="../media/image24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0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95</a:t>
            </a:r>
          </a:p>
          <a:p>
            <a:pPr algn="ctr"/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ª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nh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– ª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ch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95: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– ª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kªnh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ª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ª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k – ª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kªnh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/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kªnh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dßng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kªnh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067" y="3739417"/>
            <a:ext cx="3828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dßng</a:t>
            </a:r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ªnh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1" y="1149831"/>
            <a:ext cx="3105150" cy="243840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1771" y="1321035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Õch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791017"/>
            <a:ext cx="414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Õch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8229" y="2105201"/>
            <a:ext cx="516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ª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ª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s¾c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Õch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Õch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4711" y="3155050"/>
            <a:ext cx="404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Õch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95: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– ª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41" y="1321035"/>
            <a:ext cx="3104701" cy="231917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ª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ª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9549" y="2562125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m¾t </a:t>
            </a:r>
            <a:r>
              <a:rPr lang="en-US" sz="3200" b="1" dirty="0" err="1">
                <a:latin typeface=".VnAvant" pitchFamily="34" charset="0"/>
              </a:rPr>
              <a:t>xÕch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5857" y="2570353"/>
            <a:ext cx="2496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chªnh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lÖch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7703" y="2547611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kh¸m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bÖnh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0025" y="5126212"/>
            <a:ext cx="214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bËp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bªnh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88" y="609788"/>
            <a:ext cx="1793079" cy="1913921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67" y="608277"/>
            <a:ext cx="1840724" cy="193933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73" y="622305"/>
            <a:ext cx="2094767" cy="190140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74" y="3178204"/>
            <a:ext cx="2954655" cy="1912297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ª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ª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9549" y="2562125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m¾t </a:t>
            </a:r>
            <a:r>
              <a:rPr lang="en-US" sz="3200" b="1" dirty="0" err="1">
                <a:latin typeface=".VnAvant" pitchFamily="34" charset="0"/>
              </a:rPr>
              <a:t>xÕch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5857" y="2570353"/>
            <a:ext cx="2496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chªnh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lÖch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7703" y="2547611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kh¸m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bÖnh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0025" y="5140726"/>
            <a:ext cx="214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bËp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bªnh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88" y="609788"/>
            <a:ext cx="1793079" cy="1913921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67" y="608277"/>
            <a:ext cx="1840724" cy="193933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73" y="622305"/>
            <a:ext cx="2094767" cy="190140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75" y="3289083"/>
            <a:ext cx="2577378" cy="1668118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290282" y="2576639"/>
            <a:ext cx="25254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.VnAvant" pitchFamily="34" charset="0"/>
              </a:rPr>
              <a:t>m¾t </a:t>
            </a:r>
            <a:r>
              <a:rPr lang="en-US" sz="3600" b="1" dirty="0" err="1">
                <a:latin typeface=".VnAvant" pitchFamily="34" charset="0"/>
              </a:rPr>
              <a:t>x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Õch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8964" y="2599210"/>
            <a:ext cx="29404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ch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ªnh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l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Öch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1917" y="2565982"/>
            <a:ext cx="29404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kh¸m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b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Önh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8147" y="5039641"/>
            <a:ext cx="29404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bËp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b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ªnh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ch­.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9" y="1524000"/>
            <a:ext cx="84677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00812" y="622857"/>
            <a:ext cx="2141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xuống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58128" y="605905"/>
            <a:ext cx="224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lênh đênh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394857" y="634933"/>
            <a:ext cx="22640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1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19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cua</a:t>
            </a:r>
            <a:endParaRPr lang="es-ES" sz="19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chứa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vần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ênh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4043</TotalTime>
  <Words>315</Words>
  <Application>Microsoft Office PowerPoint</Application>
  <PresentationFormat>On-screen Show (16:10)</PresentationFormat>
  <Paragraphs>78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.VnTifani Heavy</vt:lpstr>
      <vt:lpstr>宋体</vt:lpstr>
      <vt:lpstr>Times New Roman</vt:lpstr>
      <vt:lpstr>Arial</vt:lpstr>
      <vt:lpstr>.VnAvant</vt:lpstr>
      <vt:lpstr>Calibri</vt:lpstr>
      <vt:lpstr>VNI-Thufap2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445</cp:revision>
  <dcterms:created xsi:type="dcterms:W3CDTF">2020-02-10T09:35:50Z</dcterms:created>
  <dcterms:modified xsi:type="dcterms:W3CDTF">2021-01-23T14:11:50Z</dcterms:modified>
</cp:coreProperties>
</file>