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359" r:id="rId4"/>
    <p:sldId id="370" r:id="rId5"/>
    <p:sldId id="356" r:id="rId6"/>
    <p:sldId id="381" r:id="rId7"/>
    <p:sldId id="308" r:id="rId8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0"/>
    </p:embeddedFont>
    <p:embeddedFont>
      <p:font typeface=".VnAvant" panose="020B7200000000000000"/>
      <p:regular r:id="rId11"/>
      <p:bold r:id="rId12"/>
      <p:italic r:id="rId13"/>
    </p:embeddedFont>
    <p:embeddedFont>
      <p:font typeface="VNI-Thufap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95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ª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ª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" y="2781974"/>
            <a:ext cx="9144000" cy="2908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5183" y="-13455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¦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íc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m¬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t¶ng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®¸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752115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dèc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ven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to.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xï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x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b¹c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phÕch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chªnh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vªnh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muèn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øng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chç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vÎ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buån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réng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mªnh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thÌm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îc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buåm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ít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 err="1">
                <a:solidFill>
                  <a:srgbClr val="006600"/>
                </a:solidFill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thÓ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®i,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nghÜ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nhê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5715" y="3004991"/>
            <a:ext cx="243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Bình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1030508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¦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m¬</a:t>
            </a:r>
          </a:p>
        </p:txBody>
      </p:sp>
      <p:sp>
        <p:nvSpPr>
          <p:cNvPr id="14" name="Oval 13"/>
          <p:cNvSpPr/>
          <p:nvPr/>
        </p:nvSpPr>
        <p:spPr>
          <a:xfrm>
            <a:off x="3149601" y="1059538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ven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1030508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chªnh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vªnh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374901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mªnh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m«ng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33498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327733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b¹c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phÕch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08617" y="371384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quanh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0445" y="3733812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lưít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491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03087" y="2334589"/>
            <a:ext cx="7068456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ưíc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­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biÓn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réng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087" y="3201374"/>
            <a:ext cx="7068456" cy="461665"/>
          </a:xfrm>
          <a:prstGeom prst="rect">
            <a:avLst/>
          </a:prstGeom>
          <a:solidFill>
            <a:srgbClr val="7030A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thÌm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như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­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c¸nh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buåm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159572"/>
            <a:ext cx="1828800" cy="127635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64" y="4159572"/>
            <a:ext cx="2171700" cy="12954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00812" y="622857"/>
            <a:ext cx="21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xuống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58128" y="605905"/>
            <a:ext cx="224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lênh đênh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394857" y="634933"/>
            <a:ext cx="22640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19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cua</a:t>
            </a:r>
            <a:endParaRPr lang="es-ES"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s-ES_tradnl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s-E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chứa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vần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ênh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4043</TotalTime>
  <Words>178</Words>
  <Application>Microsoft Office PowerPoint</Application>
  <PresentationFormat>On-screen Show (16:10)</PresentationFormat>
  <Paragraphs>31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.VnAvant</vt:lpstr>
      <vt:lpstr>VNI-Thufap2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445</cp:revision>
  <dcterms:created xsi:type="dcterms:W3CDTF">2020-02-10T09:35:50Z</dcterms:created>
  <dcterms:modified xsi:type="dcterms:W3CDTF">2021-01-23T14:12:05Z</dcterms:modified>
</cp:coreProperties>
</file>