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97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宋体" panose="02010600030101010101" pitchFamily="2" charset="-122"/>
      <p:regular r:id="rId13"/>
    </p:embeddedFont>
    <p:embeddedFont>
      <p:font typeface=".VnAvant" panose="020B720000000000000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Thufap2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3.gif"/><Relationship Id="rId26" Type="http://schemas.openxmlformats.org/officeDocument/2006/relationships/image" Target="../media/image21.gif"/><Relationship Id="rId3" Type="http://schemas.openxmlformats.org/officeDocument/2006/relationships/tags" Target="../tags/tag3.xml"/><Relationship Id="rId21" Type="http://schemas.openxmlformats.org/officeDocument/2006/relationships/image" Target="../media/image16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0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5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9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8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4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3.gif"/><Relationship Id="rId26" Type="http://schemas.openxmlformats.org/officeDocument/2006/relationships/image" Target="../media/image21.gif"/><Relationship Id="rId3" Type="http://schemas.openxmlformats.org/officeDocument/2006/relationships/tags" Target="../tags/tag11.xml"/><Relationship Id="rId21" Type="http://schemas.openxmlformats.org/officeDocument/2006/relationships/image" Target="../media/image16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0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5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9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8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4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108</a:t>
            </a:r>
          </a:p>
          <a:p>
            <a:pPr algn="ctr"/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ªu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iu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0" y="2943778"/>
            <a:ext cx="912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xưa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èn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s¶n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s¾t.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èn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Ch¼ng may,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¸,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ngåi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“V×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?”.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¤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lÆn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b¹c.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				</a:t>
            </a:r>
            <a:r>
              <a:rPr lang="vi-VN" sz="2400" dirty="0"/>
              <a:t>Truyện dân gian Việt Nam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lưìi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r×u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2"/>
          <a:stretch/>
        </p:blipFill>
        <p:spPr>
          <a:xfrm>
            <a:off x="2235201" y="566059"/>
            <a:ext cx="4688113" cy="222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èn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cñi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nghÌo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s¾t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v¨ng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khãc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«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l·o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8861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m¸o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0445" y="3458042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307975" y="812271"/>
            <a:ext cx="8633281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24117" y="47551"/>
            <a:ext cx="3439886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Nãi</a:t>
            </a:r>
            <a:r>
              <a:rPr lang="en-US" sz="24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</a:t>
            </a:r>
            <a:r>
              <a:rPr lang="en-US" sz="24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tiÕp</a:t>
            </a:r>
            <a:endParaRPr lang="en-US" sz="24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4116" y="1159334"/>
            <a:ext cx="80118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</a:rPr>
              <a:t>a) Chàng đốn củi chỉ có </a:t>
            </a:r>
            <a:r>
              <a:rPr lang="en-US" sz="2800" b="1" dirty="0">
                <a:solidFill>
                  <a:srgbClr val="006600"/>
                </a:solidFill>
              </a:rPr>
              <a:t>……………………………...</a:t>
            </a:r>
            <a:endParaRPr lang="vi-VN" sz="2800" b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6600"/>
                </a:solidFill>
              </a:rPr>
              <a:t>b) Một hôm, chàng đi đốn củi, chẳng may </a:t>
            </a:r>
            <a:r>
              <a:rPr lang="en-US" sz="2800" b="1" dirty="0">
                <a:solidFill>
                  <a:srgbClr val="006600"/>
                </a:solidFill>
              </a:rPr>
              <a:t>…………………………………………….</a:t>
            </a:r>
            <a:endParaRPr lang="vi-VN" sz="2800" b="1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763" y="1239826"/>
            <a:ext cx="304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một chiếc rìu sắt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687" y="2509155"/>
            <a:ext cx="45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lưỡi rìu văng xuống sông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ªu?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lÆn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67726" y="2943276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quyÓn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5850" y="1880081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sÕu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khãc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lÆn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xuèng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C¬n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mÕn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MÆt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trêi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7143" y="-144462"/>
            <a:ext cx="2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148</Words>
  <Application>Microsoft Office PowerPoint</Application>
  <PresentationFormat>On-screen Show (16:10)</PresentationFormat>
  <Paragraphs>42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宋体</vt:lpstr>
      <vt:lpstr>.VnAvant</vt:lpstr>
      <vt:lpstr>Arial</vt:lpstr>
      <vt:lpstr>Calibri</vt:lpstr>
      <vt:lpstr>VNI-Thufap2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514</cp:revision>
  <dcterms:created xsi:type="dcterms:W3CDTF">2020-02-10T09:35:50Z</dcterms:created>
  <dcterms:modified xsi:type="dcterms:W3CDTF">2021-01-23T14:32:58Z</dcterms:modified>
</cp:coreProperties>
</file>