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88DD1-93D4-4075-9611-1B1289B4615E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D75B5-98A1-419C-ADE4-63A8E2C38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E381-0B73-45AD-A1F2-628ECF1B9E6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7834-624D-4F97-BD48-A4E3D6D2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6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E381-0B73-45AD-A1F2-628ECF1B9E6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7834-624D-4F97-BD48-A4E3D6D2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9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E381-0B73-45AD-A1F2-628ECF1B9E6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7834-624D-4F97-BD48-A4E3D6D2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7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42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E381-0B73-45AD-A1F2-628ECF1B9E6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7834-624D-4F97-BD48-A4E3D6D2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E381-0B73-45AD-A1F2-628ECF1B9E6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7834-624D-4F97-BD48-A4E3D6D2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E381-0B73-45AD-A1F2-628ECF1B9E6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7834-624D-4F97-BD48-A4E3D6D2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2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E381-0B73-45AD-A1F2-628ECF1B9E6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7834-624D-4F97-BD48-A4E3D6D2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5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E381-0B73-45AD-A1F2-628ECF1B9E6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7834-624D-4F97-BD48-A4E3D6D2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6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E381-0B73-45AD-A1F2-628ECF1B9E6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7834-624D-4F97-BD48-A4E3D6D2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4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E381-0B73-45AD-A1F2-628ECF1B9E6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7834-624D-4F97-BD48-A4E3D6D2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5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E381-0B73-45AD-A1F2-628ECF1B9E6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7834-624D-4F97-BD48-A4E3D6D2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8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E381-0B73-45AD-A1F2-628ECF1B9E6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7834-624D-4F97-BD48-A4E3D6D2F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0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0.xml"/><Relationship Id="rId7" Type="http://schemas.openxmlformats.org/officeDocument/2006/relationships/slide" Target="slide13.xml"/><Relationship Id="rId12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26.png"/><Relationship Id="rId5" Type="http://schemas.openxmlformats.org/officeDocument/2006/relationships/slide" Target="slide11.xml"/><Relationship Id="rId10" Type="http://schemas.openxmlformats.org/officeDocument/2006/relationships/image" Target="../media/image25.png"/><Relationship Id="rId4" Type="http://schemas.openxmlformats.org/officeDocument/2006/relationships/image" Target="../media/image22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9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7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7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38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226"/>
            <a:ext cx="91440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1" descr="HÃ¬nh áº£nh cÃ³ liÃ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58" y="22455"/>
            <a:ext cx="6746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35" y="21772"/>
            <a:ext cx="675978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" descr="HÃ¬nh áº£nh cÃ³ liÃ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95" y="21772"/>
            <a:ext cx="675978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4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32" y="22455"/>
            <a:ext cx="676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818134" y="782775"/>
            <a:ext cx="520700" cy="478321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4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39641" y="770075"/>
            <a:ext cx="520700" cy="47625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4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15588" y="770075"/>
            <a:ext cx="520700" cy="47625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4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67509" y="763726"/>
            <a:ext cx="520700" cy="47625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4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9" t="15576" b="6770"/>
          <a:stretch>
            <a:fillRect/>
          </a:stretch>
        </p:blipFill>
        <p:spPr bwMode="auto">
          <a:xfrm>
            <a:off x="6242050" y="2144714"/>
            <a:ext cx="29019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5" t="38972" r="41548" b="4890"/>
          <a:stretch>
            <a:fillRect/>
          </a:stretch>
        </p:blipFill>
        <p:spPr bwMode="auto">
          <a:xfrm>
            <a:off x="3582988" y="3440113"/>
            <a:ext cx="1752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4" r="74722"/>
          <a:stretch>
            <a:fillRect/>
          </a:stretch>
        </p:blipFill>
        <p:spPr bwMode="auto">
          <a:xfrm>
            <a:off x="53975" y="3797301"/>
            <a:ext cx="23114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t="43471" r="62619" b="2348"/>
          <a:stretch>
            <a:fillRect/>
          </a:stretch>
        </p:blipFill>
        <p:spPr bwMode="auto">
          <a:xfrm>
            <a:off x="1703390" y="3705225"/>
            <a:ext cx="170973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7" name="Picture 2" descr="Káº¿t quáº£ hÃ¬nh áº£nh cho tráº¡ng tÃ­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41277" y="33339"/>
            <a:ext cx="11350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171" y="527645"/>
            <a:ext cx="7329259" cy="104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A"/>
          <p:cNvSpPr/>
          <p:nvPr/>
        </p:nvSpPr>
        <p:spPr>
          <a:xfrm>
            <a:off x="1258888" y="4437462"/>
            <a:ext cx="1876198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vi-VN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258889" y="5601102"/>
            <a:ext cx="1854873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vi-VN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5912304" y="4437462"/>
            <a:ext cx="1852839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vi-VN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5932942" y="5601102"/>
            <a:ext cx="1853517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vi-VN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5" y="627064"/>
            <a:ext cx="172243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2" descr="Káº¿t quáº£ hÃ¬nh áº£nh cho tráº¡ng tÃ­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2" y="0"/>
            <a:ext cx="1135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28" y="1411333"/>
            <a:ext cx="3877129" cy="28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>
            <a:off x="1418749" y="5827520"/>
            <a:ext cx="1738631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B. 17</a:t>
            </a:r>
            <a:endParaRPr lang="vi-VN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418749" y="4663880"/>
            <a:ext cx="1738631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16</a:t>
            </a:r>
            <a:endParaRPr lang="vi-VN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5854224" y="4663880"/>
            <a:ext cx="1736725" cy="7937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C. 18</a:t>
            </a:r>
            <a:endParaRPr lang="vi-VN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5874862" y="5827520"/>
            <a:ext cx="1737360" cy="7953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D. 19</a:t>
            </a:r>
            <a:endParaRPr lang="vi-VN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Picture 2" descr="Káº¿t quáº£ hÃ¬nh áº£nh cho tráº¡ng tÃ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2" y="0"/>
            <a:ext cx="1135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-460375"/>
            <a:ext cx="2381250" cy="298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51" y="1345475"/>
            <a:ext cx="3057525" cy="33009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8171" y="527645"/>
            <a:ext cx="7329259" cy="104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31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>
            <a:off x="1549175" y="4685200"/>
            <a:ext cx="1796752" cy="87691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15</a:t>
            </a:r>
            <a:endParaRPr lang="vi-VN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571400" y="5798658"/>
            <a:ext cx="1796752" cy="92868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17</a:t>
            </a:r>
            <a:endParaRPr lang="vi-VN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6071962" y="4685200"/>
            <a:ext cx="1794782" cy="87691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16</a:t>
            </a:r>
            <a:endParaRPr lang="vi-VN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6092601" y="5798658"/>
            <a:ext cx="1795439" cy="92868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18</a:t>
            </a:r>
            <a:endParaRPr lang="vi-VN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7" name="Picture 2" descr="Káº¿t quáº£ hÃ¬nh áº£nh cho tráº¡ng tÃ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2" y="0"/>
            <a:ext cx="1135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7" y="-246062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25" y="1276568"/>
            <a:ext cx="3797300" cy="33563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8171" y="475395"/>
            <a:ext cx="7329259" cy="104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35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 flipH="1">
            <a:off x="5642637" y="4302035"/>
            <a:ext cx="2355851" cy="94659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B. 18</a:t>
            </a:r>
            <a:endParaRPr lang="vi-VN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121438" y="5798815"/>
            <a:ext cx="2355851" cy="90555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C. 16</a:t>
            </a:r>
            <a:endParaRPr lang="vi-VN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5642637" y="5798815"/>
            <a:ext cx="2354129" cy="90555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D. 20</a:t>
            </a:r>
            <a:endParaRPr lang="vi-VN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1116675" y="4302035"/>
            <a:ext cx="2355851" cy="94659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14</a:t>
            </a:r>
            <a:endParaRPr lang="vi-VN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31" name="Picture 2" descr="Káº¿t quáº£ hÃ¬nh áº£nh cho tráº¡ng tÃ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2" y="0"/>
            <a:ext cx="1135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5" y="-109538"/>
            <a:ext cx="198437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2342" y="414723"/>
            <a:ext cx="7329259" cy="104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39" y="1472587"/>
            <a:ext cx="4248150" cy="25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61964"/>
            <a:ext cx="8364538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5" y="2363788"/>
            <a:ext cx="2554287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1885950"/>
            <a:ext cx="2554288" cy="306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2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5" y="2516188"/>
            <a:ext cx="2554287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690689"/>
            <a:ext cx="2554288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1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23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898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61542" y="3117667"/>
            <a:ext cx="5900405" cy="289124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41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LuyÖn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tËp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113826"/>
              </p:ext>
            </p:extLst>
          </p:nvPr>
        </p:nvGraphicFramePr>
        <p:xfrm>
          <a:off x="406400" y="1286685"/>
          <a:ext cx="8403770" cy="198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377"/>
                <a:gridCol w="840377"/>
                <a:gridCol w="840377"/>
                <a:gridCol w="840377"/>
                <a:gridCol w="840377"/>
                <a:gridCol w="840377"/>
                <a:gridCol w="840377"/>
                <a:gridCol w="840377"/>
                <a:gridCol w="840377"/>
                <a:gridCol w="840377"/>
              </a:tblGrid>
              <a:tr h="942953"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6600"/>
                        </a:solidFill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779"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03219"/>
            <a:ext cx="9144000" cy="9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4835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696" y="13654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2254" y="139159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6825" y="1391593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2367" y="136546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0367" y="1399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3168" y="139905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58710" y="138039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29568" y="1365463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33514" y="138039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5567" y="234383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8031" y="235431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96736" y="235784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13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62367" y="235090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61351" y="234749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40367" y="2378796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8710" y="238927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7752" y="234396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17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14152" y="235443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19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48929" y="2378796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07627" y="138288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44212" y="139905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89456" y="139034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65856" y="1374175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2183" y="2343837"/>
            <a:ext cx="6721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05007" y="2371977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8780" y="2351028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34209" y="2389269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84374" y="136545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71234" y="2401070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03219"/>
            <a:ext cx="9144000" cy="914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" y="34835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" y="854257"/>
            <a:ext cx="9110406" cy="45450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57143" y="2421406"/>
            <a:ext cx="624113" cy="54864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91944" y="2421406"/>
            <a:ext cx="624113" cy="54864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25260" y="2208048"/>
            <a:ext cx="624113" cy="692330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381830" y="2208048"/>
            <a:ext cx="595085" cy="640080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81316" y="2264655"/>
            <a:ext cx="587827" cy="53122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93259" y="4197530"/>
            <a:ext cx="587827" cy="66227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53457" y="4258914"/>
            <a:ext cx="587827" cy="53079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66657" y="4258488"/>
            <a:ext cx="587827" cy="5307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433648" y="4249779"/>
            <a:ext cx="562430" cy="5307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7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66680" y="1737515"/>
            <a:ext cx="5357814" cy="3244627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069226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 đôi.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Các bạn cùng bàn dựa vào tranh nói cho nhau nghe.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Chuẩn bị lên nói cho nhau nghe và giao lưu với các bạn khác.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716" y="202083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32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72" y="2062292"/>
            <a:ext cx="3414256" cy="24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" y="34835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03219"/>
            <a:ext cx="9144000" cy="9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56470">
            <a:off x="1018067" y="2047041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56470">
            <a:off x="1563803" y="214283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56470">
            <a:off x="2171176" y="22680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56470">
            <a:off x="2807577" y="23074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56470">
            <a:off x="4251748" y="25284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56470">
            <a:off x="5028261" y="266147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17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56470">
            <a:off x="5906375" y="282829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173469">
            <a:off x="6755460" y="314253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17564"/>
            <a:ext cx="84582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DMIN\Desktop\Tai nguyen thiet ke tro choi\Bảng gỗ\49f1b87228eb6bdb68e300357ebeb9ca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078413"/>
            <a:ext cx="68754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3200401" y="5524043"/>
            <a:ext cx="530826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  <a:cs typeface="+mn-cs"/>
              </a:rPr>
              <a:t>THỬ TÀI TRẠNG TÍ</a:t>
            </a:r>
          </a:p>
        </p:txBody>
      </p:sp>
      <p:pic>
        <p:nvPicPr>
          <p:cNvPr id="71685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7" y="0"/>
            <a:ext cx="1571625" cy="15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929" y="41980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5: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2271"/>
          </a:xfrm>
          <a:prstGeom prst="rect">
            <a:avLst/>
          </a:prstGeom>
        </p:spPr>
      </p:pic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3650343" y="431393"/>
            <a:ext cx="35052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 THIỆU</a:t>
            </a:r>
            <a:endParaRPr lang="vi-VN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2808518" y="1356365"/>
            <a:ext cx="5580739" cy="3833945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Sửu Ẹo, Dần Béo và Cả Mẹo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9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On-screen Show (4:3)</PresentationFormat>
  <Paragraphs>121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2021-01-22T09:43:14Z</dcterms:created>
  <dcterms:modified xsi:type="dcterms:W3CDTF">2021-01-22T09:44:01Z</dcterms:modified>
</cp:coreProperties>
</file>