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05DE-48EA-4A8A-8F53-7A0F256056A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07C3-898C-4145-9665-F824260F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1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043E-B934-4940-BCEC-ECAA77D21E5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8CE2-EA43-4078-95FC-3A7E0DA2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tags" Target="../tags/tag22.xml"/><Relationship Id="rId7" Type="http://schemas.openxmlformats.org/officeDocument/2006/relationships/image" Target="../media/image10.gi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.wmf"/><Relationship Id="rId5" Type="http://schemas.openxmlformats.org/officeDocument/2006/relationships/image" Target="../media/image3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5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6.xml"/><Relationship Id="rId21" Type="http://schemas.openxmlformats.org/officeDocument/2006/relationships/image" Target="../media/image24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5.xml"/><Relationship Id="rId16" Type="http://schemas.openxmlformats.org/officeDocument/2006/relationships/audio" Target="../media/audio7.wav"/><Relationship Id="rId20" Type="http://schemas.openxmlformats.org/officeDocument/2006/relationships/image" Target="../media/image23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27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22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5.gif"/><Relationship Id="rId27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5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14.xml"/><Relationship Id="rId21" Type="http://schemas.openxmlformats.org/officeDocument/2006/relationships/image" Target="../media/image24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13.xml"/><Relationship Id="rId16" Type="http://schemas.openxmlformats.org/officeDocument/2006/relationships/audio" Target="../media/audio7.wav"/><Relationship Id="rId20" Type="http://schemas.openxmlformats.org/officeDocument/2006/relationships/image" Target="../media/image23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27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22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5.gif"/><Relationship Id="rId27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28" y="-5737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633557"/>
            <a:ext cx="8839206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111171"/>
            <a:ext cx="9134475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411" y="2978335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3668" y="2941826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3725" y="292809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1061" y="2943500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3290" y="2958746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8" grpId="0" animBg="1"/>
      <p:bldP spid="39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29" y="-5737"/>
            <a:ext cx="495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633557"/>
            <a:ext cx="8839206" cy="88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" y="988150"/>
            <a:ext cx="85248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2" y="1789765"/>
            <a:ext cx="4215034" cy="3070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latin typeface="Arial" pitchFamily="34" charset="0"/>
                <a:cs typeface="Arial" pitchFamily="34" charset="0"/>
              </a:rPr>
              <a:t>Sau khi quan sát tranh</a:t>
            </a:r>
            <a:r>
              <a:rPr lang="vi-VN" sz="2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vài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94" y="1939107"/>
            <a:ext cx="4262438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1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7942" y="1532702"/>
            <a:ext cx="7895772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</a:t>
            </a:r>
          </a:p>
          <a:p>
            <a:pPr algn="ctr"/>
            <a:r>
              <a:rPr lang="en-US" sz="6600" b="1" dirty="0" smtClean="0">
                <a:solidFill>
                  <a:srgbClr val="99336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CHỤC VÀ ĐƠN VỊ</a:t>
            </a:r>
          </a:p>
        </p:txBody>
      </p:sp>
    </p:spTree>
    <p:extLst>
      <p:ext uri="{BB962C8B-B14F-4D97-AF65-F5344CB8AC3E}">
        <p14:creationId xmlns:p14="http://schemas.microsoft.com/office/powerpoint/2010/main" val="30236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2226" y="15675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" y="1132123"/>
            <a:ext cx="8551859" cy="396244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092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2" y="1789765"/>
            <a:ext cx="4215034" cy="3070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6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57" y="1937634"/>
            <a:ext cx="4341777" cy="276583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7226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6" y="1045016"/>
            <a:ext cx="6619104" cy="1125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20" y="2230044"/>
            <a:ext cx="6590527" cy="1280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6" y="3482731"/>
            <a:ext cx="6807791" cy="1513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36" y="4869944"/>
            <a:ext cx="6634989" cy="18008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77827" y="166844"/>
            <a:ext cx="457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47.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0" y="90351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3" y="1"/>
            <a:ext cx="9134017" cy="6822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1" y="2469656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1187423"/>
            <a:ext cx="7010400" cy="6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4" y="5573768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5573768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45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575094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576259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97" y="2228802"/>
            <a:ext cx="539115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3913414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19089" y="5089623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90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015143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78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015143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80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5047739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89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1152589"/>
            <a:ext cx="7010400" cy="6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97" y="2153206"/>
            <a:ext cx="6491288" cy="13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285</Words>
  <Application>Microsoft Office PowerPoint</Application>
  <PresentationFormat>On-screen Show (4:3)</PresentationFormat>
  <Paragraphs>104</Paragraphs>
  <Slides>13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2021-01-22T14:32:08Z</dcterms:created>
  <dcterms:modified xsi:type="dcterms:W3CDTF">2021-01-22T14:35:06Z</dcterms:modified>
</cp:coreProperties>
</file>