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7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80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D8C13A-3D39-40F1-B3DA-A09EDAD2BBD7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147DC6-952C-4476-9E41-9803B580B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627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EC8C1B4-77F3-4A38-9721-E50E918F8345}" type="slidenum">
              <a:rPr lang="en-US" altLang="en-US" b="0" smtClean="0"/>
              <a:pPr eaLnBrk="1" hangingPunct="1"/>
              <a:t>1</a:t>
            </a:fld>
            <a:endParaRPr lang="en-US" altLang="en-US" b="0" smtClean="0"/>
          </a:p>
        </p:txBody>
      </p:sp>
      <p:sp>
        <p:nvSpPr>
          <p:cNvPr id="1536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4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altLang="en-US" smtClean="0"/>
          </a:p>
        </p:txBody>
      </p:sp>
      <p:sp>
        <p:nvSpPr>
          <p:cNvPr id="1536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0B611E95-FAA3-4516-825A-581B97FBAD3F}" type="slidenum">
              <a:rPr lang="en-US" altLang="en-US" sz="1200" b="0">
                <a:latin typeface="Times New Roman" pitchFamily="18" charset="0"/>
              </a:rPr>
              <a:pPr algn="r" eaLnBrk="1" hangingPunct="1"/>
              <a:t>1</a:t>
            </a:fld>
            <a:endParaRPr lang="en-US" altLang="en-US" sz="1200" b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04D6-D70A-4405-96A7-55C4ADAD47DE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C87C-3DEC-488F-BE38-E94E741CD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440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04D6-D70A-4405-96A7-55C4ADAD47DE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C87C-3DEC-488F-BE38-E94E741CD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944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04D6-D70A-4405-96A7-55C4ADAD47DE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C87C-3DEC-488F-BE38-E94E741CD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39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04D6-D70A-4405-96A7-55C4ADAD47DE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C87C-3DEC-488F-BE38-E94E741CD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564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04D6-D70A-4405-96A7-55C4ADAD47DE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C87C-3DEC-488F-BE38-E94E741CD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319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04D6-D70A-4405-96A7-55C4ADAD47DE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C87C-3DEC-488F-BE38-E94E741CD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799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04D6-D70A-4405-96A7-55C4ADAD47DE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C87C-3DEC-488F-BE38-E94E741CD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61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04D6-D70A-4405-96A7-55C4ADAD47DE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C87C-3DEC-488F-BE38-E94E741CD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115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04D6-D70A-4405-96A7-55C4ADAD47DE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C87C-3DEC-488F-BE38-E94E741CD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236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04D6-D70A-4405-96A7-55C4ADAD47DE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C87C-3DEC-488F-BE38-E94E741CD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140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04D6-D70A-4405-96A7-55C4ADAD47DE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C87C-3DEC-488F-BE38-E94E741CD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953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D04D6-D70A-4405-96A7-55C4ADAD47DE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CC87C-3DEC-488F-BE38-E94E741CD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098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 descr="111 (14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78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WordArt 10"/>
          <p:cNvSpPr>
            <a:spLocks noChangeArrowheads="1" noChangeShapeType="1" noTextEdit="1"/>
          </p:cNvSpPr>
          <p:nvPr/>
        </p:nvSpPr>
        <p:spPr bwMode="auto">
          <a:xfrm>
            <a:off x="838200" y="1600200"/>
            <a:ext cx="76962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 dirty="0">
                <a:ln w="12700">
                  <a:solidFill>
                    <a:srgbClr val="0F0C50"/>
                  </a:solidFill>
                  <a:round/>
                  <a:headEnd/>
                  <a:tailEnd/>
                </a:ln>
                <a:solidFill>
                  <a:srgbClr val="0F0C5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Chào mừng quý thầy, cô đến dự giờ </a:t>
            </a:r>
            <a:r>
              <a:rPr lang="vi-VN" sz="3600" kern="10" dirty="0" smtClean="0">
                <a:ln w="12700">
                  <a:solidFill>
                    <a:srgbClr val="0F0C50"/>
                  </a:solidFill>
                  <a:round/>
                  <a:headEnd/>
                  <a:tailEnd/>
                </a:ln>
                <a:solidFill>
                  <a:srgbClr val="0F0C5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lớp</a:t>
            </a:r>
            <a:endParaRPr lang="en-US" sz="3600" kern="10" dirty="0">
              <a:ln w="12700">
                <a:solidFill>
                  <a:srgbClr val="0F0C50"/>
                </a:solidFill>
                <a:round/>
                <a:headEnd/>
                <a:tailEnd/>
              </a:ln>
              <a:solidFill>
                <a:srgbClr val="0F0C50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609600" y="533400"/>
            <a:ext cx="8315325" cy="9144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vi-VN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TRƯỜNG TIỂU HỌC </a:t>
            </a:r>
            <a:r>
              <a:rPr lang="vi-VN" sz="36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ĐÔ THỊ VIỆT HƯNG</a:t>
            </a:r>
            <a:endParaRPr lang="en-US" sz="36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2053" name="WordArt 6"/>
          <p:cNvSpPr>
            <a:spLocks noChangeArrowheads="1" noChangeShapeType="1" noTextEdit="1"/>
          </p:cNvSpPr>
          <p:nvPr/>
        </p:nvSpPr>
        <p:spPr bwMode="auto">
          <a:xfrm>
            <a:off x="2033588" y="2908300"/>
            <a:ext cx="5076825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Môn</a:t>
            </a:r>
            <a:r>
              <a:rPr lang="en-US" sz="3600" kern="10" dirty="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: </a:t>
            </a:r>
            <a:r>
              <a:rPr lang="en-US" sz="3600" kern="10" dirty="0" err="1" smtClean="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Toán</a:t>
            </a:r>
            <a:endParaRPr lang="en-US" sz="3600" kern="10" dirty="0">
              <a:ln w="9525">
                <a:solidFill>
                  <a:srgbClr val="FF33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" name="WordArt 10"/>
          <p:cNvSpPr>
            <a:spLocks noChangeArrowheads="1" noChangeShapeType="1" noTextEdit="1"/>
          </p:cNvSpPr>
          <p:nvPr/>
        </p:nvSpPr>
        <p:spPr bwMode="auto">
          <a:xfrm>
            <a:off x="838200" y="4724400"/>
            <a:ext cx="76962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 dirty="0" smtClean="0">
                <a:ln w="12700">
                  <a:solidFill>
                    <a:srgbClr val="0F0C50"/>
                  </a:solidFill>
                  <a:round/>
                  <a:headEnd/>
                  <a:tailEnd/>
                </a:ln>
                <a:solidFill>
                  <a:srgbClr val="0F0C5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LUYEN TẬP </a:t>
            </a:r>
            <a:endParaRPr lang="en-US" sz="3600" kern="10" dirty="0">
              <a:ln w="12700">
                <a:solidFill>
                  <a:srgbClr val="0F0C50"/>
                </a:solidFill>
                <a:round/>
                <a:headEnd/>
                <a:tailEnd/>
              </a:ln>
              <a:solidFill>
                <a:srgbClr val="0F0C50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6876400"/>
      </p:ext>
    </p:extLst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80975"/>
            <a:ext cx="8991600" cy="66770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1567" y="1826695"/>
            <a:ext cx="624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785"/>
          <p:cNvSpPr txBox="1">
            <a:spLocks noChangeArrowheads="1"/>
          </p:cNvSpPr>
          <p:nvPr/>
        </p:nvSpPr>
        <p:spPr bwMode="auto">
          <a:xfrm>
            <a:off x="1276798" y="3319834"/>
            <a:ext cx="1600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 0 </a:t>
            </a:r>
            <a:r>
              <a:rPr lang="en-US" altLang="en-US" b="1" dirty="0" smtClean="0">
                <a:solidFill>
                  <a:srgbClr val="0000FF"/>
                </a:solidFill>
                <a:latin typeface="Sylfaen" pitchFamily="18" charset="0"/>
              </a:rPr>
              <a:t>30 68</a:t>
            </a:r>
            <a:endParaRPr lang="en-US" altLang="en-US" b="1" dirty="0">
              <a:solidFill>
                <a:srgbClr val="0000FF"/>
              </a:solidFill>
              <a:latin typeface="Sylfaen" pitchFamily="18" charset="0"/>
            </a:endParaRPr>
          </a:p>
        </p:txBody>
      </p:sp>
      <p:sp>
        <p:nvSpPr>
          <p:cNvPr id="12" name="Line 786"/>
          <p:cNvSpPr>
            <a:spLocks noChangeShapeType="1"/>
          </p:cNvSpPr>
          <p:nvPr/>
        </p:nvSpPr>
        <p:spPr bwMode="auto">
          <a:xfrm flipH="1">
            <a:off x="2721021" y="3356645"/>
            <a:ext cx="6350" cy="106045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13" name="Text Box 789"/>
          <p:cNvSpPr txBox="1">
            <a:spLocks noChangeArrowheads="1"/>
          </p:cNvSpPr>
          <p:nvPr/>
        </p:nvSpPr>
        <p:spPr bwMode="auto">
          <a:xfrm>
            <a:off x="2739243" y="3292319"/>
            <a:ext cx="14335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0 </a:t>
            </a:r>
            <a:r>
              <a:rPr lang="en-US" altLang="en-US" b="1" dirty="0" smtClean="0">
                <a:solidFill>
                  <a:srgbClr val="0000FF"/>
                </a:solidFill>
                <a:latin typeface="Sylfaen" pitchFamily="18" charset="0"/>
              </a:rPr>
              <a:t>26</a:t>
            </a:r>
            <a:endParaRPr lang="en-US" altLang="en-US" b="1" dirty="0">
              <a:solidFill>
                <a:srgbClr val="0000FF"/>
              </a:solidFill>
              <a:latin typeface="Sylfaen" pitchFamily="18" charset="0"/>
            </a:endParaRPr>
          </a:p>
        </p:txBody>
      </p:sp>
      <p:sp>
        <p:nvSpPr>
          <p:cNvPr id="14" name="Line 787"/>
          <p:cNvSpPr>
            <a:spLocks noChangeShapeType="1"/>
          </p:cNvSpPr>
          <p:nvPr/>
        </p:nvSpPr>
        <p:spPr bwMode="auto">
          <a:xfrm>
            <a:off x="2727371" y="3810670"/>
            <a:ext cx="901700" cy="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33844" y="3254172"/>
            <a:ext cx="2872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913860" y="3233535"/>
            <a:ext cx="2872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989913" y="3356645"/>
            <a:ext cx="2616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Line 791"/>
          <p:cNvSpPr>
            <a:spLocks noChangeShapeType="1"/>
          </p:cNvSpPr>
          <p:nvPr/>
        </p:nvSpPr>
        <p:spPr bwMode="auto">
          <a:xfrm>
            <a:off x="2997123" y="3610297"/>
            <a:ext cx="120732" cy="135036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18" name="Line 791"/>
          <p:cNvSpPr>
            <a:spLocks noChangeShapeType="1"/>
          </p:cNvSpPr>
          <p:nvPr/>
        </p:nvSpPr>
        <p:spPr bwMode="auto">
          <a:xfrm>
            <a:off x="1615577" y="3644852"/>
            <a:ext cx="205525" cy="12077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19" name="Text Box 794"/>
          <p:cNvSpPr txBox="1">
            <a:spLocks noChangeArrowheads="1"/>
          </p:cNvSpPr>
          <p:nvPr/>
        </p:nvSpPr>
        <p:spPr bwMode="auto">
          <a:xfrm>
            <a:off x="2792443" y="3873914"/>
            <a:ext cx="94135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0000FF"/>
                </a:solidFill>
                <a:latin typeface="Sylfaen" pitchFamily="18" charset="0"/>
              </a:rPr>
              <a:t>1,18</a:t>
            </a:r>
            <a:endParaRPr lang="en-US" altLang="en-US" b="1" dirty="0">
              <a:solidFill>
                <a:srgbClr val="0000FF"/>
              </a:solidFill>
              <a:latin typeface="Sylfaen" pitchFamily="18" charset="0"/>
            </a:endParaRPr>
          </a:p>
        </p:txBody>
      </p:sp>
      <p:sp>
        <p:nvSpPr>
          <p:cNvPr id="22" name="Text Box 794"/>
          <p:cNvSpPr txBox="1">
            <a:spLocks noChangeArrowheads="1"/>
          </p:cNvSpPr>
          <p:nvPr/>
        </p:nvSpPr>
        <p:spPr bwMode="auto">
          <a:xfrm>
            <a:off x="1843911" y="3900487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0000FF"/>
                </a:solidFill>
                <a:latin typeface="Sylfaen" pitchFamily="18" charset="0"/>
              </a:rPr>
              <a:t>4</a:t>
            </a:r>
            <a:endParaRPr lang="en-US" altLang="en-US" b="1" dirty="0">
              <a:solidFill>
                <a:srgbClr val="0000FF"/>
              </a:solidFill>
              <a:latin typeface="Sylfaen" pitchFamily="18" charset="0"/>
            </a:endParaRPr>
          </a:p>
        </p:txBody>
      </p:sp>
      <p:sp>
        <p:nvSpPr>
          <p:cNvPr id="25" name="Text Box 794"/>
          <p:cNvSpPr txBox="1">
            <a:spLocks noChangeArrowheads="1"/>
          </p:cNvSpPr>
          <p:nvPr/>
        </p:nvSpPr>
        <p:spPr bwMode="auto">
          <a:xfrm>
            <a:off x="2076898" y="3882480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0000FF"/>
                </a:solidFill>
                <a:latin typeface="Sylfaen" pitchFamily="18" charset="0"/>
              </a:rPr>
              <a:t>6</a:t>
            </a:r>
            <a:endParaRPr lang="en-US" altLang="en-US" b="1" dirty="0">
              <a:solidFill>
                <a:srgbClr val="0000FF"/>
              </a:solidFill>
              <a:latin typeface="Sylfaen" pitchFamily="18" charset="0"/>
            </a:endParaRPr>
          </a:p>
        </p:txBody>
      </p:sp>
      <p:sp>
        <p:nvSpPr>
          <p:cNvPr id="28" name="Text Box 794"/>
          <p:cNvSpPr txBox="1">
            <a:spLocks noChangeArrowheads="1"/>
          </p:cNvSpPr>
          <p:nvPr/>
        </p:nvSpPr>
        <p:spPr bwMode="auto">
          <a:xfrm>
            <a:off x="2286537" y="4916248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0000FF"/>
                </a:solidFill>
                <a:latin typeface="Sylfaen" pitchFamily="18" charset="0"/>
              </a:rPr>
              <a:t>0</a:t>
            </a:r>
            <a:endParaRPr lang="en-US" altLang="en-US" b="1" dirty="0">
              <a:solidFill>
                <a:srgbClr val="0000FF"/>
              </a:solidFill>
              <a:latin typeface="Sylfaen" pitchFamily="18" charset="0"/>
            </a:endParaRPr>
          </a:p>
        </p:txBody>
      </p:sp>
      <p:sp>
        <p:nvSpPr>
          <p:cNvPr id="29" name="Text Box 794"/>
          <p:cNvSpPr txBox="1">
            <a:spLocks noChangeArrowheads="1"/>
          </p:cNvSpPr>
          <p:nvPr/>
        </p:nvSpPr>
        <p:spPr bwMode="auto">
          <a:xfrm>
            <a:off x="1843911" y="4403764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0000FF"/>
                </a:solidFill>
                <a:latin typeface="Sylfaen" pitchFamily="18" charset="0"/>
              </a:rPr>
              <a:t>2</a:t>
            </a:r>
            <a:endParaRPr lang="en-US" altLang="en-US" b="1" dirty="0">
              <a:solidFill>
                <a:srgbClr val="0000FF"/>
              </a:solidFill>
              <a:latin typeface="Sylfae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72636" y="2517130"/>
            <a:ext cx="28925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c/ 0,3068 : 0,26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 Box 794"/>
          <p:cNvSpPr txBox="1">
            <a:spLocks noChangeArrowheads="1"/>
          </p:cNvSpPr>
          <p:nvPr/>
        </p:nvSpPr>
        <p:spPr bwMode="auto">
          <a:xfrm>
            <a:off x="2076898" y="4397135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0</a:t>
            </a:r>
          </a:p>
        </p:txBody>
      </p:sp>
      <p:sp>
        <p:nvSpPr>
          <p:cNvPr id="32" name="Text Box 794"/>
          <p:cNvSpPr txBox="1">
            <a:spLocks noChangeArrowheads="1"/>
          </p:cNvSpPr>
          <p:nvPr/>
        </p:nvSpPr>
        <p:spPr bwMode="auto">
          <a:xfrm>
            <a:off x="2251523" y="4403764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0000FF"/>
                </a:solidFill>
                <a:latin typeface="Sylfaen" pitchFamily="18" charset="0"/>
              </a:rPr>
              <a:t>8</a:t>
            </a:r>
            <a:endParaRPr lang="en-US" altLang="en-US" b="1" dirty="0">
              <a:solidFill>
                <a:srgbClr val="0000FF"/>
              </a:solidFill>
              <a:latin typeface="Sylfaen" pitchFamily="18" charset="0"/>
            </a:endParaRPr>
          </a:p>
        </p:txBody>
      </p:sp>
      <p:sp>
        <p:nvSpPr>
          <p:cNvPr id="33" name="Text Box 794"/>
          <p:cNvSpPr txBox="1">
            <a:spLocks noChangeArrowheads="1"/>
          </p:cNvSpPr>
          <p:nvPr/>
        </p:nvSpPr>
        <p:spPr bwMode="auto">
          <a:xfrm>
            <a:off x="2076898" y="4922877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0000FF"/>
                </a:solidFill>
                <a:latin typeface="Sylfaen" pitchFamily="18" charset="0"/>
              </a:rPr>
              <a:t>0</a:t>
            </a:r>
            <a:endParaRPr lang="en-US" altLang="en-US" b="1" dirty="0">
              <a:solidFill>
                <a:srgbClr val="0000FF"/>
              </a:solidFill>
              <a:latin typeface="Sylfae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5185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3" grpId="0"/>
      <p:bldP spid="14" grpId="0" animBg="1"/>
      <p:bldP spid="3" grpId="0"/>
      <p:bldP spid="15" grpId="0"/>
      <p:bldP spid="16" grpId="0"/>
      <p:bldP spid="17" grpId="0" animBg="1"/>
      <p:bldP spid="18" grpId="0" animBg="1"/>
      <p:bldP spid="19" grpId="0"/>
      <p:bldP spid="22" grpId="0"/>
      <p:bldP spid="25" grpId="0"/>
      <p:bldP spid="28" grpId="0"/>
      <p:bldP spid="29" grpId="0"/>
      <p:bldP spid="31" grpId="0"/>
      <p:bldP spid="32" grpId="0"/>
      <p:bldP spid="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80975"/>
            <a:ext cx="8991600" cy="66770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1567" y="1826695"/>
            <a:ext cx="624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785"/>
          <p:cNvSpPr txBox="1">
            <a:spLocks noChangeArrowheads="1"/>
          </p:cNvSpPr>
          <p:nvPr/>
        </p:nvSpPr>
        <p:spPr bwMode="auto">
          <a:xfrm>
            <a:off x="1146573" y="3295090"/>
            <a:ext cx="1600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 </a:t>
            </a:r>
            <a:r>
              <a:rPr lang="en-US" altLang="en-US" b="1" dirty="0" smtClean="0">
                <a:solidFill>
                  <a:srgbClr val="0000FF"/>
                </a:solidFill>
                <a:latin typeface="Sylfaen" pitchFamily="18" charset="0"/>
              </a:rPr>
              <a:t>98 , 15,6</a:t>
            </a:r>
            <a:endParaRPr lang="en-US" altLang="en-US" b="1" dirty="0">
              <a:solidFill>
                <a:srgbClr val="0000FF"/>
              </a:solidFill>
              <a:latin typeface="Sylfaen" pitchFamily="18" charset="0"/>
            </a:endParaRPr>
          </a:p>
        </p:txBody>
      </p:sp>
      <p:sp>
        <p:nvSpPr>
          <p:cNvPr id="12" name="Line 786"/>
          <p:cNvSpPr>
            <a:spLocks noChangeShapeType="1"/>
          </p:cNvSpPr>
          <p:nvPr/>
        </p:nvSpPr>
        <p:spPr bwMode="auto">
          <a:xfrm flipH="1">
            <a:off x="2998822" y="3337268"/>
            <a:ext cx="6350" cy="106045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13" name="Text Box 789"/>
          <p:cNvSpPr txBox="1">
            <a:spLocks noChangeArrowheads="1"/>
          </p:cNvSpPr>
          <p:nvPr/>
        </p:nvSpPr>
        <p:spPr bwMode="auto">
          <a:xfrm>
            <a:off x="3017044" y="3272942"/>
            <a:ext cx="14335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0000FF"/>
                </a:solidFill>
                <a:latin typeface="Sylfaen" pitchFamily="18" charset="0"/>
              </a:rPr>
              <a:t>4,63</a:t>
            </a:r>
            <a:endParaRPr lang="en-US" altLang="en-US" b="1" dirty="0">
              <a:solidFill>
                <a:srgbClr val="0000FF"/>
              </a:solidFill>
              <a:latin typeface="Sylfaen" pitchFamily="18" charset="0"/>
            </a:endParaRPr>
          </a:p>
        </p:txBody>
      </p:sp>
      <p:sp>
        <p:nvSpPr>
          <p:cNvPr id="14" name="Line 787"/>
          <p:cNvSpPr>
            <a:spLocks noChangeShapeType="1"/>
          </p:cNvSpPr>
          <p:nvPr/>
        </p:nvSpPr>
        <p:spPr bwMode="auto">
          <a:xfrm>
            <a:off x="3005172" y="3791293"/>
            <a:ext cx="901700" cy="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191661" y="3214158"/>
            <a:ext cx="2872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Line 791"/>
          <p:cNvSpPr>
            <a:spLocks noChangeShapeType="1"/>
          </p:cNvSpPr>
          <p:nvPr/>
        </p:nvSpPr>
        <p:spPr bwMode="auto">
          <a:xfrm>
            <a:off x="3274924" y="3564389"/>
            <a:ext cx="120732" cy="135036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18" name="Line 791"/>
          <p:cNvSpPr>
            <a:spLocks noChangeShapeType="1"/>
          </p:cNvSpPr>
          <p:nvPr/>
        </p:nvSpPr>
        <p:spPr bwMode="auto">
          <a:xfrm>
            <a:off x="1741148" y="3624556"/>
            <a:ext cx="205525" cy="12077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19" name="Text Box 794"/>
          <p:cNvSpPr txBox="1">
            <a:spLocks noChangeArrowheads="1"/>
          </p:cNvSpPr>
          <p:nvPr/>
        </p:nvSpPr>
        <p:spPr bwMode="auto">
          <a:xfrm>
            <a:off x="3070244" y="3854537"/>
            <a:ext cx="94135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0000FF"/>
                </a:solidFill>
                <a:latin typeface="Sylfaen" pitchFamily="18" charset="0"/>
              </a:rPr>
              <a:t>21,2</a:t>
            </a:r>
            <a:endParaRPr lang="en-US" altLang="en-US" b="1" dirty="0">
              <a:solidFill>
                <a:srgbClr val="0000FF"/>
              </a:solidFill>
              <a:latin typeface="Sylfaen" pitchFamily="18" charset="0"/>
            </a:endParaRPr>
          </a:p>
        </p:txBody>
      </p:sp>
      <p:sp>
        <p:nvSpPr>
          <p:cNvPr id="22" name="Text Box 794"/>
          <p:cNvSpPr txBox="1">
            <a:spLocks noChangeArrowheads="1"/>
          </p:cNvSpPr>
          <p:nvPr/>
        </p:nvSpPr>
        <p:spPr bwMode="auto">
          <a:xfrm>
            <a:off x="1494660" y="3833594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5</a:t>
            </a:r>
          </a:p>
        </p:txBody>
      </p:sp>
      <p:sp>
        <p:nvSpPr>
          <p:cNvPr id="25" name="Text Box 794"/>
          <p:cNvSpPr txBox="1">
            <a:spLocks noChangeArrowheads="1"/>
          </p:cNvSpPr>
          <p:nvPr/>
        </p:nvSpPr>
        <p:spPr bwMode="auto">
          <a:xfrm>
            <a:off x="1784971" y="3832349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5</a:t>
            </a:r>
          </a:p>
        </p:txBody>
      </p:sp>
      <p:sp>
        <p:nvSpPr>
          <p:cNvPr id="28" name="Text Box 794"/>
          <p:cNvSpPr txBox="1">
            <a:spLocks noChangeArrowheads="1"/>
          </p:cNvSpPr>
          <p:nvPr/>
        </p:nvSpPr>
        <p:spPr bwMode="auto">
          <a:xfrm>
            <a:off x="2367014" y="4916247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0000FF"/>
                </a:solidFill>
                <a:latin typeface="Sylfaen" pitchFamily="18" charset="0"/>
              </a:rPr>
              <a:t>0</a:t>
            </a:r>
            <a:endParaRPr lang="en-US" altLang="en-US" b="1" dirty="0">
              <a:solidFill>
                <a:srgbClr val="0000FF"/>
              </a:solidFill>
              <a:latin typeface="Sylfae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14882" y="2517130"/>
            <a:ext cx="28925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c/ 98,156 : 4,63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 Box 794"/>
          <p:cNvSpPr txBox="1">
            <a:spLocks noChangeArrowheads="1"/>
          </p:cNvSpPr>
          <p:nvPr/>
        </p:nvSpPr>
        <p:spPr bwMode="auto">
          <a:xfrm>
            <a:off x="1836180" y="4371406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9</a:t>
            </a:r>
          </a:p>
        </p:txBody>
      </p:sp>
      <p:sp>
        <p:nvSpPr>
          <p:cNvPr id="32" name="Text Box 794"/>
          <p:cNvSpPr txBox="1">
            <a:spLocks noChangeArrowheads="1"/>
          </p:cNvSpPr>
          <p:nvPr/>
        </p:nvSpPr>
        <p:spPr bwMode="auto">
          <a:xfrm>
            <a:off x="2102704" y="4352707"/>
            <a:ext cx="65259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0000FF"/>
                </a:solidFill>
                <a:latin typeface="Sylfaen" pitchFamily="18" charset="0"/>
              </a:rPr>
              <a:t>2 6</a:t>
            </a:r>
            <a:endParaRPr lang="en-US" altLang="en-US" b="1" dirty="0">
              <a:solidFill>
                <a:srgbClr val="0000FF"/>
              </a:solidFill>
              <a:latin typeface="Sylfaen" pitchFamily="18" charset="0"/>
            </a:endParaRPr>
          </a:p>
        </p:txBody>
      </p:sp>
      <p:sp>
        <p:nvSpPr>
          <p:cNvPr id="33" name="Text Box 794"/>
          <p:cNvSpPr txBox="1">
            <a:spLocks noChangeArrowheads="1"/>
          </p:cNvSpPr>
          <p:nvPr/>
        </p:nvSpPr>
        <p:spPr bwMode="auto">
          <a:xfrm>
            <a:off x="2132164" y="4922877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0000FF"/>
                </a:solidFill>
                <a:latin typeface="Sylfaen" pitchFamily="18" charset="0"/>
              </a:rPr>
              <a:t>0</a:t>
            </a:r>
            <a:endParaRPr lang="en-US" altLang="en-US" b="1" dirty="0">
              <a:solidFill>
                <a:srgbClr val="0000FF"/>
              </a:solidFill>
              <a:latin typeface="Sylfaen" pitchFamily="18" charset="0"/>
            </a:endParaRPr>
          </a:p>
        </p:txBody>
      </p:sp>
      <p:sp>
        <p:nvSpPr>
          <p:cNvPr id="26" name="Text Box 794"/>
          <p:cNvSpPr txBox="1">
            <a:spLocks noChangeArrowheads="1"/>
          </p:cNvSpPr>
          <p:nvPr/>
        </p:nvSpPr>
        <p:spPr bwMode="auto">
          <a:xfrm>
            <a:off x="2056081" y="3818310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6605068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3" grpId="0"/>
      <p:bldP spid="14" grpId="0" animBg="1"/>
      <p:bldP spid="15" grpId="0"/>
      <p:bldP spid="17" grpId="0" animBg="1"/>
      <p:bldP spid="18" grpId="0" animBg="1"/>
      <p:bldP spid="19" grpId="0"/>
      <p:bldP spid="22" grpId="0"/>
      <p:bldP spid="25" grpId="0"/>
      <p:bldP spid="28" grpId="0"/>
      <p:bldP spid="31" grpId="0"/>
      <p:bldP spid="32" grpId="0"/>
      <p:bldP spid="33" grpId="0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0"/>
            <a:ext cx="89916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3017" y="1121079"/>
            <a:ext cx="624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2/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1199" y="1711549"/>
            <a:ext cx="32567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a/ 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1,8 = 72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2199" y="2319374"/>
            <a:ext cx="32567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= 72 : 1,8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2389" y="2904149"/>
            <a:ext cx="32567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=    40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0" y="1524000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0,34 = 1,19 x 1,02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53000" y="2131825"/>
            <a:ext cx="32567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0,34  = 1,2138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33190" y="2716600"/>
            <a:ext cx="42108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= 1,2138 : 0,34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971789" y="3298506"/>
            <a:ext cx="42108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= 3,57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88693" y="4035681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1,36 = 4,76 x 4,08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9693" y="4643506"/>
            <a:ext cx="32567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1,76 = 19,4208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49882" y="5228281"/>
            <a:ext cx="50889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= 19,4208 : 1,36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97910" y="5810186"/>
            <a:ext cx="42108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= 14,28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2511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  <p:bldP spid="12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0"/>
            <a:ext cx="89916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0979" y="2478647"/>
            <a:ext cx="9067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5,2 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3,952 kg.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lít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5,32 kg?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8600" y="1604665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114800" y="3555865"/>
            <a:ext cx="12192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24600" y="3022201"/>
            <a:ext cx="25908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914400" y="3006697"/>
            <a:ext cx="13716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048000" y="3006697"/>
            <a:ext cx="24384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16955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80975"/>
            <a:ext cx="8991600" cy="66770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62754" y="23622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5,2 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3,952 kg.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lít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5,32 kg?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7149" y="3696277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32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endParaRPr lang="en-US" sz="3200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1604665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70644" y="4900498"/>
            <a:ext cx="4323010" cy="1077218"/>
            <a:chOff x="170644" y="4900498"/>
            <a:chExt cx="4323010" cy="1077218"/>
          </a:xfrm>
        </p:grpSpPr>
        <p:sp>
          <p:nvSpPr>
            <p:cNvPr id="11" name="TextBox 10"/>
            <p:cNvSpPr txBox="1"/>
            <p:nvPr/>
          </p:nvSpPr>
          <p:spPr>
            <a:xfrm>
              <a:off x="170644" y="4900498"/>
              <a:ext cx="432301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? </a:t>
              </a:r>
              <a:r>
                <a:rPr lang="en-US" sz="3200" i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 </a:t>
              </a:r>
              <a:r>
                <a:rPr lang="en-US" sz="32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dầu</a:t>
              </a:r>
              <a:r>
                <a:rPr lang="en-US" sz="32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5,32 kg</a:t>
              </a:r>
            </a:p>
            <a:p>
              <a:r>
                <a:rPr lang="en-US" sz="32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3" name="Left Arrow 2"/>
            <p:cNvSpPr/>
            <p:nvPr/>
          </p:nvSpPr>
          <p:spPr>
            <a:xfrm>
              <a:off x="1874949" y="5138987"/>
              <a:ext cx="579549" cy="188799"/>
            </a:xfrm>
            <a:prstGeom prst="lef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" name="Rectangle 3"/>
          <p:cNvSpPr/>
          <p:nvPr/>
        </p:nvSpPr>
        <p:spPr>
          <a:xfrm>
            <a:off x="629990" y="4281051"/>
            <a:ext cx="47040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5,2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   3,952 kg</a:t>
            </a:r>
          </a:p>
        </p:txBody>
      </p:sp>
    </p:spTree>
    <p:extLst>
      <p:ext uri="{BB962C8B-B14F-4D97-AF65-F5344CB8AC3E}">
        <p14:creationId xmlns:p14="http://schemas.microsoft.com/office/powerpoint/2010/main" val="40811074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"/>
            <a:ext cx="89916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8549" y="2279922"/>
            <a:ext cx="838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5,2 </a:t>
            </a:r>
            <a:r>
              <a:rPr lang="en-US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3,952 kg.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lít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5,32 kg?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8200" y="3318814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32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endParaRPr lang="en-US" sz="3200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1684347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8549" y="4354157"/>
            <a:ext cx="43230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5,2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3,952 kg</a:t>
            </a:r>
          </a:p>
          <a:p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5,32   kg</a:t>
            </a:r>
          </a:p>
          <a:p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Left Arrow 2"/>
          <p:cNvSpPr/>
          <p:nvPr/>
        </p:nvSpPr>
        <p:spPr>
          <a:xfrm>
            <a:off x="1798750" y="5056573"/>
            <a:ext cx="579549" cy="188799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038600" y="3696277"/>
            <a:ext cx="0" cy="27045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364051" y="3380370"/>
            <a:ext cx="1347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67201" y="3927916"/>
            <a:ext cx="4419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3,952 : 5,2 = 0,76 (kg)</a:t>
            </a:r>
          </a:p>
          <a:p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5,32 kg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lít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5,32 : 0,76 = 7 (</a:t>
            </a:r>
            <a:r>
              <a:rPr lang="en-US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7 </a:t>
            </a:r>
            <a:r>
              <a:rPr lang="en-US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</a:p>
          <a:p>
            <a:r>
              <a:rPr lang="en-US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346229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76200"/>
            <a:ext cx="8991600" cy="6781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8549" y="2279922"/>
            <a:ext cx="838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5,2 </a:t>
            </a:r>
            <a:r>
              <a:rPr lang="en-US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3,952 kg.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lít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5,32 kg?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1000" y="1684347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038600" y="3696277"/>
            <a:ext cx="0" cy="27045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96850" y="3380370"/>
            <a:ext cx="1347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3927916"/>
            <a:ext cx="4419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3,952 : 5,2 = 0,76 (kg)</a:t>
            </a:r>
          </a:p>
          <a:p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5,32 kg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lít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5,32 : 0,76 = 7 (</a:t>
            </a:r>
            <a:r>
              <a:rPr lang="en-US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7 </a:t>
            </a:r>
            <a:r>
              <a:rPr lang="en-US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</a:p>
          <a:p>
            <a:r>
              <a:rPr lang="en-US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516450" y="3356044"/>
            <a:ext cx="1347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67200" y="4267200"/>
            <a:ext cx="4419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5,32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kg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lít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5,32 :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(3,952 : 5,2) =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(</a:t>
            </a:r>
            <a:r>
              <a:rPr lang="en-US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7 </a:t>
            </a:r>
            <a:r>
              <a:rPr lang="en-US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</a:p>
          <a:p>
            <a:r>
              <a:rPr lang="en-US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495125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0"/>
            <a:ext cx="8991600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752600" y="3962400"/>
            <a:ext cx="5715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defRPr/>
            </a:pPr>
            <a:r>
              <a:rPr lang="en-US" sz="32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218 : 3,7 = 58,91 ( </a:t>
            </a:r>
            <a:r>
              <a:rPr lang="en-US" sz="3200" b="1" dirty="0" err="1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</a:t>
            </a:r>
            <a:r>
              <a:rPr lang="en-US" sz="32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0,033)</a:t>
            </a:r>
          </a:p>
          <a:p>
            <a:pPr lvl="1">
              <a:defRPr/>
            </a:pPr>
            <a:r>
              <a:rPr lang="en-US" sz="32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58,91 x 3,7 + 0,033 = 218</a:t>
            </a:r>
            <a:endParaRPr lang="en-US" sz="32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2438243"/>
            <a:ext cx="8305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4: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chia 218 : 3,7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8732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"/>
            <a:ext cx="8991600" cy="6858000"/>
          </a:xfrm>
          <a:prstGeom prst="rect">
            <a:avLst/>
          </a:prstGeom>
        </p:spPr>
      </p:pic>
      <p:sp>
        <p:nvSpPr>
          <p:cNvPr id="3" name="Cloud 2"/>
          <p:cNvSpPr/>
          <p:nvPr/>
        </p:nvSpPr>
        <p:spPr>
          <a:xfrm>
            <a:off x="838200" y="2133600"/>
            <a:ext cx="7391400" cy="251460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RUNG CHUÔNG VÀNG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3869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"/>
            <a:ext cx="8991600" cy="6858000"/>
          </a:xfrm>
          <a:prstGeom prst="rect">
            <a:avLst/>
          </a:prstGeom>
        </p:spPr>
      </p:pic>
      <p:sp>
        <p:nvSpPr>
          <p:cNvPr id="7" name="Line 787"/>
          <p:cNvSpPr>
            <a:spLocks noChangeShapeType="1"/>
          </p:cNvSpPr>
          <p:nvPr/>
        </p:nvSpPr>
        <p:spPr bwMode="auto">
          <a:xfrm>
            <a:off x="1702306" y="4023720"/>
            <a:ext cx="901700" cy="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 Box 794"/>
          <p:cNvSpPr txBox="1">
            <a:spLocks noChangeArrowheads="1"/>
          </p:cNvSpPr>
          <p:nvPr/>
        </p:nvSpPr>
        <p:spPr bwMode="auto">
          <a:xfrm>
            <a:off x="796658" y="3500500"/>
            <a:ext cx="2133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0000FF"/>
                </a:solidFill>
                <a:latin typeface="Sylfaen" pitchFamily="18" charset="0"/>
              </a:rPr>
              <a:t>10,4</a:t>
            </a:r>
            <a:endParaRPr lang="en-US" altLang="en-US" b="1" dirty="0">
              <a:solidFill>
                <a:srgbClr val="0000FF"/>
              </a:solidFill>
              <a:latin typeface="Sylfaen" pitchFamily="18" charset="0"/>
            </a:endParaRPr>
          </a:p>
        </p:txBody>
      </p:sp>
      <p:sp>
        <p:nvSpPr>
          <p:cNvPr id="10" name="Text Box 794"/>
          <p:cNvSpPr txBox="1">
            <a:spLocks noChangeArrowheads="1"/>
          </p:cNvSpPr>
          <p:nvPr/>
        </p:nvSpPr>
        <p:spPr bwMode="auto">
          <a:xfrm>
            <a:off x="1728074" y="3497348"/>
            <a:ext cx="9017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0000FF"/>
                </a:solidFill>
                <a:latin typeface="Sylfaen" pitchFamily="18" charset="0"/>
              </a:rPr>
              <a:t>0,2</a:t>
            </a:r>
            <a:endParaRPr lang="en-US" altLang="en-US" b="1" dirty="0">
              <a:solidFill>
                <a:srgbClr val="0000FF"/>
              </a:solidFill>
              <a:latin typeface="Sylfaen" pitchFamily="18" charset="0"/>
            </a:endParaRPr>
          </a:p>
        </p:txBody>
      </p:sp>
      <p:sp>
        <p:nvSpPr>
          <p:cNvPr id="11" name="Text Box 794"/>
          <p:cNvSpPr txBox="1">
            <a:spLocks noChangeArrowheads="1"/>
          </p:cNvSpPr>
          <p:nvPr/>
        </p:nvSpPr>
        <p:spPr bwMode="auto">
          <a:xfrm>
            <a:off x="1813164" y="4118262"/>
            <a:ext cx="9017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0000FF"/>
                </a:solidFill>
                <a:latin typeface="Sylfaen" pitchFamily="18" charset="0"/>
              </a:rPr>
              <a:t>52</a:t>
            </a:r>
            <a:endParaRPr lang="en-US" altLang="en-US" b="1" dirty="0">
              <a:solidFill>
                <a:srgbClr val="0000FF"/>
              </a:solidFill>
              <a:latin typeface="Sylfaen" pitchFamily="18" charset="0"/>
            </a:endParaRPr>
          </a:p>
        </p:txBody>
      </p:sp>
      <p:sp>
        <p:nvSpPr>
          <p:cNvPr id="12" name="Text Box 794"/>
          <p:cNvSpPr txBox="1">
            <a:spLocks noChangeArrowheads="1"/>
          </p:cNvSpPr>
          <p:nvPr/>
        </p:nvSpPr>
        <p:spPr bwMode="auto">
          <a:xfrm>
            <a:off x="995933" y="4106041"/>
            <a:ext cx="12362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0000FF"/>
                </a:solidFill>
                <a:latin typeface="Sylfaen" pitchFamily="18" charset="0"/>
              </a:rPr>
              <a:t> 0 4</a:t>
            </a:r>
            <a:endParaRPr lang="en-US" altLang="en-US" b="1" dirty="0">
              <a:solidFill>
                <a:srgbClr val="0000FF"/>
              </a:solidFill>
              <a:latin typeface="Sylfaen" pitchFamily="18" charset="0"/>
            </a:endParaRPr>
          </a:p>
        </p:txBody>
      </p:sp>
      <p:sp>
        <p:nvSpPr>
          <p:cNvPr id="13" name="Text Box 794"/>
          <p:cNvSpPr txBox="1">
            <a:spLocks noChangeArrowheads="1"/>
          </p:cNvSpPr>
          <p:nvPr/>
        </p:nvSpPr>
        <p:spPr bwMode="auto">
          <a:xfrm>
            <a:off x="1265297" y="4577730"/>
            <a:ext cx="50292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0000FF"/>
                </a:solidFill>
                <a:latin typeface="Sylfaen" pitchFamily="18" charset="0"/>
              </a:rPr>
              <a:t> 0 </a:t>
            </a:r>
            <a:endParaRPr lang="en-US" altLang="en-US" b="1" dirty="0">
              <a:solidFill>
                <a:srgbClr val="0000FF"/>
              </a:solidFill>
              <a:latin typeface="Sylfaen" pitchFamily="18" charset="0"/>
            </a:endParaRPr>
          </a:p>
        </p:txBody>
      </p:sp>
      <p:sp>
        <p:nvSpPr>
          <p:cNvPr id="14" name="Line 791"/>
          <p:cNvSpPr>
            <a:spLocks noChangeShapeType="1"/>
          </p:cNvSpPr>
          <p:nvPr/>
        </p:nvSpPr>
        <p:spPr bwMode="auto">
          <a:xfrm>
            <a:off x="1265297" y="3825919"/>
            <a:ext cx="198235" cy="14929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15" name="Line 791"/>
          <p:cNvSpPr>
            <a:spLocks noChangeShapeType="1"/>
          </p:cNvSpPr>
          <p:nvPr/>
        </p:nvSpPr>
        <p:spPr bwMode="auto">
          <a:xfrm>
            <a:off x="1987039" y="3797350"/>
            <a:ext cx="198235" cy="14929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22" name="Line 786"/>
          <p:cNvSpPr>
            <a:spLocks noChangeShapeType="1"/>
          </p:cNvSpPr>
          <p:nvPr/>
        </p:nvSpPr>
        <p:spPr bwMode="auto">
          <a:xfrm flipH="1">
            <a:off x="1724899" y="3702261"/>
            <a:ext cx="6350" cy="106045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82654" y="2291428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10,4 : 0,2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073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10" grpId="0"/>
      <p:bldP spid="11" grpId="0"/>
      <p:bldP spid="12" grpId="0"/>
      <p:bldP spid="13" grpId="0"/>
      <p:bldP spid="14" grpId="0" animBg="1"/>
      <p:bldP spid="15" grpId="0" animBg="1"/>
      <p:bldP spid="22" grpId="0" animBg="1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381000"/>
            <a:ext cx="8991600" cy="6477000"/>
          </a:xfrm>
          <a:prstGeom prst="rect">
            <a:avLst/>
          </a:prstGeom>
        </p:spPr>
      </p:pic>
      <p:sp>
        <p:nvSpPr>
          <p:cNvPr id="4099" name="Text Box 7"/>
          <p:cNvSpPr txBox="1">
            <a:spLocks noChangeArrowheads="1"/>
          </p:cNvSpPr>
          <p:nvPr/>
        </p:nvSpPr>
        <p:spPr bwMode="auto">
          <a:xfrm>
            <a:off x="3733800" y="623888"/>
            <a:ext cx="1981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1" u="sng" dirty="0" err="1" smtClean="0">
                <a:latin typeface="Times New Roman" pitchFamily="18" charset="0"/>
                <a:cs typeface="Arial" charset="0"/>
              </a:rPr>
              <a:t>Toán</a:t>
            </a:r>
            <a:endParaRPr lang="en-US" altLang="en-US" sz="2800" b="1" i="1" u="sng" dirty="0">
              <a:latin typeface="Times New Roman" pitchFamily="18" charset="0"/>
              <a:cs typeface="Arial" charset="0"/>
            </a:endParaRP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225559" y="1633954"/>
            <a:ext cx="457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ÔN </a:t>
            </a:r>
            <a:r>
              <a:rPr lang="en-US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bài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 </a:t>
            </a:r>
            <a:r>
              <a:rPr lang="en-US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cũ :</a:t>
            </a:r>
          </a:p>
        </p:txBody>
      </p:sp>
      <p:sp>
        <p:nvSpPr>
          <p:cNvPr id="2" name="Rectangle 1"/>
          <p:cNvSpPr/>
          <p:nvPr/>
        </p:nvSpPr>
        <p:spPr>
          <a:xfrm>
            <a:off x="76200" y="2286000"/>
            <a:ext cx="89916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lvl="1">
              <a:defRPr/>
            </a:pPr>
            <a:r>
              <a:rPr lang="en-US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</a:rPr>
              <a:t>CHIA MỘT SỐ THẬP PHÂN CHO MỘT SỐ THẬP PHÂN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pic>
        <p:nvPicPr>
          <p:cNvPr id="4102" name="Picture 9" descr="index_image44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34050"/>
            <a:ext cx="914400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19100" y="2976852"/>
            <a:ext cx="8305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1399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80975"/>
            <a:ext cx="8991600" cy="6677025"/>
          </a:xfrm>
          <a:prstGeom prst="rect">
            <a:avLst/>
          </a:prstGeom>
        </p:spPr>
      </p:pic>
      <p:sp>
        <p:nvSpPr>
          <p:cNvPr id="18" name="Text Box 794"/>
          <p:cNvSpPr txBox="1">
            <a:spLocks noChangeArrowheads="1"/>
          </p:cNvSpPr>
          <p:nvPr/>
        </p:nvSpPr>
        <p:spPr bwMode="auto">
          <a:xfrm>
            <a:off x="4273550" y="3941046"/>
            <a:ext cx="9017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5</a:t>
            </a:r>
          </a:p>
        </p:txBody>
      </p:sp>
      <p:sp>
        <p:nvSpPr>
          <p:cNvPr id="19" name="Text Box 794"/>
          <p:cNvSpPr txBox="1">
            <a:spLocks noChangeArrowheads="1"/>
          </p:cNvSpPr>
          <p:nvPr/>
        </p:nvSpPr>
        <p:spPr bwMode="auto">
          <a:xfrm>
            <a:off x="3352684" y="3923698"/>
            <a:ext cx="12362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 0 0</a:t>
            </a:r>
          </a:p>
        </p:txBody>
      </p:sp>
      <p:sp>
        <p:nvSpPr>
          <p:cNvPr id="8" name="Line 786"/>
          <p:cNvSpPr>
            <a:spLocks noChangeShapeType="1"/>
          </p:cNvSpPr>
          <p:nvPr/>
        </p:nvSpPr>
        <p:spPr bwMode="auto">
          <a:xfrm flipH="1">
            <a:off x="4166745" y="3541778"/>
            <a:ext cx="6350" cy="106045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16" name="Text Box 794"/>
          <p:cNvSpPr txBox="1">
            <a:spLocks noChangeArrowheads="1"/>
          </p:cNvSpPr>
          <p:nvPr/>
        </p:nvSpPr>
        <p:spPr bwMode="auto">
          <a:xfrm>
            <a:off x="3261875" y="3461246"/>
            <a:ext cx="2133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25,5</a:t>
            </a:r>
          </a:p>
        </p:txBody>
      </p:sp>
      <p:sp>
        <p:nvSpPr>
          <p:cNvPr id="17" name="Text Box 794"/>
          <p:cNvSpPr txBox="1">
            <a:spLocks noChangeArrowheads="1"/>
          </p:cNvSpPr>
          <p:nvPr/>
        </p:nvSpPr>
        <p:spPr bwMode="auto">
          <a:xfrm>
            <a:off x="4193291" y="3458094"/>
            <a:ext cx="9017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5,1</a:t>
            </a:r>
          </a:p>
        </p:txBody>
      </p:sp>
      <p:sp>
        <p:nvSpPr>
          <p:cNvPr id="21" name="Line 787"/>
          <p:cNvSpPr>
            <a:spLocks noChangeShapeType="1"/>
          </p:cNvSpPr>
          <p:nvPr/>
        </p:nvSpPr>
        <p:spPr bwMode="auto">
          <a:xfrm>
            <a:off x="4164587" y="3941046"/>
            <a:ext cx="901700" cy="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3" name="Line 791"/>
          <p:cNvSpPr>
            <a:spLocks noChangeShapeType="1"/>
          </p:cNvSpPr>
          <p:nvPr/>
        </p:nvSpPr>
        <p:spPr bwMode="auto">
          <a:xfrm>
            <a:off x="3724164" y="3780820"/>
            <a:ext cx="198235" cy="14929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24" name="Line 791"/>
          <p:cNvSpPr>
            <a:spLocks noChangeShapeType="1"/>
          </p:cNvSpPr>
          <p:nvPr/>
        </p:nvSpPr>
        <p:spPr bwMode="auto">
          <a:xfrm>
            <a:off x="4445906" y="3782216"/>
            <a:ext cx="198235" cy="14929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17106" y="2379233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25,5 : 5,1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7198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8" grpId="0" animBg="1"/>
      <p:bldP spid="16" grpId="0"/>
      <p:bldP spid="17" grpId="0"/>
      <p:bldP spid="21" grpId="0" animBg="1"/>
      <p:bldP spid="23" grpId="0" animBg="1"/>
      <p:bldP spid="24" grpId="0" animBg="1"/>
      <p:bldP spid="2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AutoShape 2"/>
          <p:cNvSpPr>
            <a:spLocks noChangeArrowheads="1"/>
          </p:cNvSpPr>
          <p:nvPr/>
        </p:nvSpPr>
        <p:spPr bwMode="auto">
          <a:xfrm>
            <a:off x="1524000" y="1447800"/>
            <a:ext cx="6248400" cy="1143000"/>
          </a:xfrm>
          <a:prstGeom prst="wave">
            <a:avLst>
              <a:gd name="adj1" fmla="val 13005"/>
              <a:gd name="adj2" fmla="val 0"/>
            </a:avLst>
          </a:prstGeom>
          <a:solidFill>
            <a:srgbClr val="FFFF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vi-VN" altLang="vi-VN" sz="2400"/>
          </a:p>
        </p:txBody>
      </p:sp>
      <p:pic>
        <p:nvPicPr>
          <p:cNvPr id="23555" name="Picture 3" descr="lights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0"/>
            <a:ext cx="43545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6" name="Picture 4" descr="lights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0"/>
            <a:ext cx="43545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Picture 5" descr="bellcoll_e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8" name="Picture 6" descr="bell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3063" y="0"/>
            <a:ext cx="1150937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9" name="Picture 7" descr="bell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0"/>
            <a:ext cx="1154113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35" name="WordArt 11"/>
          <p:cNvSpPr>
            <a:spLocks noChangeArrowheads="1" noChangeShapeType="1" noTextEdit="1"/>
          </p:cNvSpPr>
          <p:nvPr/>
        </p:nvSpPr>
        <p:spPr bwMode="auto">
          <a:xfrm>
            <a:off x="1600200" y="1524000"/>
            <a:ext cx="6011863" cy="86201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pt-BR" sz="3600" kern="10">
                <a:gradFill rotWithShape="1">
                  <a:gsLst>
                    <a:gs pos="0">
                      <a:srgbClr val="760000"/>
                    </a:gs>
                    <a:gs pos="100000">
                      <a:srgbClr val="FF0000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.VnCentury SchoolbookH"/>
              </a:rPr>
              <a:t>Xin CH¢N THµNH C¶M ¥N c¸c thÇy c« gi¸o</a:t>
            </a:r>
            <a:endParaRPr lang="vi-VN" sz="3600" kern="10">
              <a:gradFill rotWithShape="1">
                <a:gsLst>
                  <a:gs pos="0">
                    <a:srgbClr val="760000"/>
                  </a:gs>
                  <a:gs pos="100000">
                    <a:srgbClr val="FF0000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</a:endParaRPr>
          </a:p>
        </p:txBody>
      </p:sp>
      <p:pic>
        <p:nvPicPr>
          <p:cNvPr id="23561" name="Picture 12" descr="25050217l cop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5200" y="3314700"/>
            <a:ext cx="4419600" cy="2800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042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2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2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 animBg="1"/>
      <p:bldP spid="5223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80975"/>
            <a:ext cx="8991600" cy="6677025"/>
          </a:xfrm>
          <a:prstGeom prst="rect">
            <a:avLst/>
          </a:prstGeom>
        </p:spPr>
      </p:pic>
      <p:pic>
        <p:nvPicPr>
          <p:cNvPr id="4102" name="Picture 9" descr="index_image44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5972"/>
            <a:ext cx="9144000" cy="641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65138" y="2487596"/>
            <a:ext cx="38020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1022" y="3326492"/>
            <a:ext cx="17495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28,5 : 2,5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70761" y="3342892"/>
            <a:ext cx="28925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29,5 : 2,36</a:t>
            </a:r>
          </a:p>
        </p:txBody>
      </p:sp>
    </p:spTree>
    <p:extLst>
      <p:ext uri="{BB962C8B-B14F-4D97-AF65-F5344CB8AC3E}">
        <p14:creationId xmlns:p14="http://schemas.microsoft.com/office/powerpoint/2010/main" val="35961828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-76200"/>
            <a:ext cx="8991600" cy="6934200"/>
          </a:xfrm>
          <a:prstGeom prst="rect">
            <a:avLst/>
          </a:prstGeom>
        </p:spPr>
      </p:pic>
      <p:pic>
        <p:nvPicPr>
          <p:cNvPr id="4102" name="Picture 9" descr="index_image44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5972"/>
            <a:ext cx="9144000" cy="641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65138" y="2487596"/>
            <a:ext cx="38020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1022" y="3326492"/>
            <a:ext cx="17495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28,5 : 2,5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Line 786"/>
          <p:cNvSpPr>
            <a:spLocks noChangeShapeType="1"/>
          </p:cNvSpPr>
          <p:nvPr/>
        </p:nvSpPr>
        <p:spPr bwMode="auto">
          <a:xfrm flipH="1">
            <a:off x="1820863" y="4410835"/>
            <a:ext cx="6350" cy="106045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14" name="Line 787"/>
          <p:cNvSpPr>
            <a:spLocks noChangeShapeType="1"/>
          </p:cNvSpPr>
          <p:nvPr/>
        </p:nvSpPr>
        <p:spPr bwMode="auto">
          <a:xfrm>
            <a:off x="1802895" y="4693343"/>
            <a:ext cx="901700" cy="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647150" y="4223199"/>
            <a:ext cx="2691707" cy="1978221"/>
            <a:chOff x="650370" y="4413698"/>
            <a:chExt cx="2691707" cy="1978221"/>
          </a:xfrm>
        </p:grpSpPr>
        <p:sp>
          <p:nvSpPr>
            <p:cNvPr id="15" name="Line 791"/>
            <p:cNvSpPr>
              <a:spLocks noChangeShapeType="1"/>
            </p:cNvSpPr>
            <p:nvPr/>
          </p:nvSpPr>
          <p:spPr bwMode="auto">
            <a:xfrm>
              <a:off x="2157848" y="4699853"/>
              <a:ext cx="198235" cy="14929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  <a:latin typeface=".VnTime" pitchFamily="34" charset="0"/>
              </a:endParaRPr>
            </a:p>
          </p:txBody>
        </p:sp>
        <p:sp>
          <p:nvSpPr>
            <p:cNvPr id="17" name="Line 791"/>
            <p:cNvSpPr>
              <a:spLocks noChangeShapeType="1"/>
            </p:cNvSpPr>
            <p:nvPr/>
          </p:nvSpPr>
          <p:spPr bwMode="auto">
            <a:xfrm>
              <a:off x="1181950" y="4714111"/>
              <a:ext cx="205525" cy="12077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  <a:latin typeface=".VnTime" pitchFamily="34" charset="0"/>
              </a:endParaRP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650370" y="4413698"/>
              <a:ext cx="2691707" cy="1978221"/>
              <a:chOff x="650370" y="4413698"/>
              <a:chExt cx="2691707" cy="1978221"/>
            </a:xfrm>
          </p:grpSpPr>
          <p:sp>
            <p:nvSpPr>
              <p:cNvPr id="10" name="Text Box 785"/>
              <p:cNvSpPr txBox="1">
                <a:spLocks noChangeArrowheads="1"/>
              </p:cNvSpPr>
              <p:nvPr/>
            </p:nvSpPr>
            <p:spPr bwMode="auto">
              <a:xfrm>
                <a:off x="650370" y="4417805"/>
                <a:ext cx="1600200" cy="5191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9pPr>
              </a:lstStyle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b="1" dirty="0">
                    <a:solidFill>
                      <a:srgbClr val="0000FF"/>
                    </a:solidFill>
                    <a:latin typeface="Sylfaen" pitchFamily="18" charset="0"/>
                  </a:rPr>
                  <a:t> </a:t>
                </a:r>
                <a:r>
                  <a:rPr lang="en-US" altLang="en-US" b="1" dirty="0" smtClean="0">
                    <a:solidFill>
                      <a:srgbClr val="0000FF"/>
                    </a:solidFill>
                    <a:latin typeface="Sylfaen" pitchFamily="18" charset="0"/>
                  </a:rPr>
                  <a:t>28,5 </a:t>
                </a:r>
                <a:endParaRPr lang="en-US" altLang="en-US" b="1" dirty="0">
                  <a:solidFill>
                    <a:srgbClr val="0000FF"/>
                  </a:solidFill>
                  <a:latin typeface="Sylfaen" pitchFamily="18" charset="0"/>
                </a:endParaRPr>
              </a:p>
            </p:txBody>
          </p:sp>
          <p:sp>
            <p:nvSpPr>
              <p:cNvPr id="12" name="Text Box 789"/>
              <p:cNvSpPr txBox="1">
                <a:spLocks noChangeArrowheads="1"/>
              </p:cNvSpPr>
              <p:nvPr/>
            </p:nvSpPr>
            <p:spPr bwMode="auto">
              <a:xfrm>
                <a:off x="1908565" y="4413698"/>
                <a:ext cx="1433512" cy="523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9pPr>
              </a:lstStyle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b="1" dirty="0" smtClean="0">
                    <a:solidFill>
                      <a:srgbClr val="0000FF"/>
                    </a:solidFill>
                    <a:latin typeface="Sylfaen" pitchFamily="18" charset="0"/>
                  </a:rPr>
                  <a:t>2,5</a:t>
                </a:r>
                <a:endParaRPr lang="en-US" altLang="en-US" b="1" dirty="0">
                  <a:solidFill>
                    <a:srgbClr val="0000FF"/>
                  </a:solidFill>
                  <a:latin typeface="Sylfaen" pitchFamily="18" charset="0"/>
                </a:endParaRPr>
              </a:p>
            </p:txBody>
          </p:sp>
          <p:sp>
            <p:nvSpPr>
              <p:cNvPr id="13" name="Text Box 800"/>
              <p:cNvSpPr txBox="1">
                <a:spLocks noChangeArrowheads="1"/>
              </p:cNvSpPr>
              <p:nvPr/>
            </p:nvSpPr>
            <p:spPr bwMode="auto">
              <a:xfrm>
                <a:off x="1884954" y="4954116"/>
                <a:ext cx="1087437" cy="5191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en-US" b="1" kern="0" dirty="0" smtClean="0">
                    <a:solidFill>
                      <a:srgbClr val="0000FF"/>
                    </a:solidFill>
                  </a:rPr>
                  <a:t>1</a:t>
                </a:r>
                <a:r>
                  <a:rPr kumimoji="0" lang="en-US" altLang="en-US" sz="2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.VnTime" pitchFamily="34" charset="0"/>
                  </a:rPr>
                  <a:t>1,4</a:t>
                </a:r>
              </a:p>
            </p:txBody>
          </p:sp>
          <p:sp>
            <p:nvSpPr>
              <p:cNvPr id="18" name="Text Box 796"/>
              <p:cNvSpPr txBox="1">
                <a:spLocks noChangeArrowheads="1"/>
              </p:cNvSpPr>
              <p:nvPr/>
            </p:nvSpPr>
            <p:spPr bwMode="auto">
              <a:xfrm>
                <a:off x="929201" y="4982293"/>
                <a:ext cx="349250" cy="5191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9pPr>
              </a:lstStyle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b="1" dirty="0" smtClean="0">
                    <a:solidFill>
                      <a:srgbClr val="0000FF"/>
                    </a:solidFill>
                    <a:latin typeface="Sylfaen" pitchFamily="18" charset="0"/>
                  </a:rPr>
                  <a:t>3</a:t>
                </a:r>
                <a:endParaRPr lang="en-US" altLang="en-US" b="1" dirty="0">
                  <a:solidFill>
                    <a:srgbClr val="0000FF"/>
                  </a:solidFill>
                  <a:latin typeface="Sylfaen" pitchFamily="18" charset="0"/>
                </a:endParaRPr>
              </a:p>
            </p:txBody>
          </p:sp>
          <p:sp>
            <p:nvSpPr>
              <p:cNvPr id="19" name="Text Box 794"/>
              <p:cNvSpPr txBox="1">
                <a:spLocks noChangeArrowheads="1"/>
              </p:cNvSpPr>
              <p:nvPr/>
            </p:nvSpPr>
            <p:spPr bwMode="auto">
              <a:xfrm>
                <a:off x="1212895" y="4982293"/>
                <a:ext cx="349250" cy="5191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9pPr>
              </a:lstStyle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b="1" dirty="0" smtClean="0">
                    <a:solidFill>
                      <a:srgbClr val="0000FF"/>
                    </a:solidFill>
                    <a:latin typeface="Sylfaen" pitchFamily="18" charset="0"/>
                  </a:rPr>
                  <a:t>5</a:t>
                </a:r>
                <a:endParaRPr lang="en-US" altLang="en-US" b="1" dirty="0">
                  <a:solidFill>
                    <a:srgbClr val="0000FF"/>
                  </a:solidFill>
                  <a:latin typeface="Sylfaen" pitchFamily="18" charset="0"/>
                </a:endParaRPr>
              </a:p>
            </p:txBody>
          </p:sp>
          <p:sp>
            <p:nvSpPr>
              <p:cNvPr id="20" name="Text Box 794"/>
              <p:cNvSpPr txBox="1">
                <a:spLocks noChangeArrowheads="1"/>
              </p:cNvSpPr>
              <p:nvPr/>
            </p:nvSpPr>
            <p:spPr bwMode="auto">
              <a:xfrm>
                <a:off x="1212895" y="5417674"/>
                <a:ext cx="349250" cy="5191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9pPr>
              </a:lstStyle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b="1" dirty="0">
                    <a:solidFill>
                      <a:srgbClr val="0000FF"/>
                    </a:solidFill>
                    <a:latin typeface="Sylfaen" pitchFamily="18" charset="0"/>
                  </a:rPr>
                  <a:t>0</a:t>
                </a:r>
              </a:p>
            </p:txBody>
          </p:sp>
          <p:sp>
            <p:nvSpPr>
              <p:cNvPr id="21" name="Text Box 794"/>
              <p:cNvSpPr txBox="1">
                <a:spLocks noChangeArrowheads="1"/>
              </p:cNvSpPr>
              <p:nvPr/>
            </p:nvSpPr>
            <p:spPr bwMode="auto">
              <a:xfrm>
                <a:off x="914445" y="5401833"/>
                <a:ext cx="349250" cy="5191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9pPr>
              </a:lstStyle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b="1" dirty="0">
                    <a:solidFill>
                      <a:srgbClr val="0000FF"/>
                    </a:solidFill>
                    <a:latin typeface="Sylfaen" pitchFamily="18" charset="0"/>
                  </a:rPr>
                  <a:t>1</a:t>
                </a:r>
              </a:p>
            </p:txBody>
          </p:sp>
          <p:sp>
            <p:nvSpPr>
              <p:cNvPr id="22" name="Text Box 794"/>
              <p:cNvSpPr txBox="1">
                <a:spLocks noChangeArrowheads="1"/>
              </p:cNvSpPr>
              <p:nvPr/>
            </p:nvSpPr>
            <p:spPr bwMode="auto">
              <a:xfrm>
                <a:off x="1471658" y="5419619"/>
                <a:ext cx="349250" cy="5191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9pPr>
              </a:lstStyle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b="1" dirty="0">
                    <a:solidFill>
                      <a:srgbClr val="FF0000"/>
                    </a:solidFill>
                    <a:latin typeface="Sylfaen" pitchFamily="18" charset="0"/>
                  </a:rPr>
                  <a:t>0</a:t>
                </a:r>
              </a:p>
            </p:txBody>
          </p:sp>
          <p:sp>
            <p:nvSpPr>
              <p:cNvPr id="32" name="Text Box 794"/>
              <p:cNvSpPr txBox="1">
                <a:spLocks noChangeArrowheads="1"/>
              </p:cNvSpPr>
              <p:nvPr/>
            </p:nvSpPr>
            <p:spPr bwMode="auto">
              <a:xfrm>
                <a:off x="1474833" y="5872806"/>
                <a:ext cx="349250" cy="5191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9pPr>
              </a:lstStyle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b="1" dirty="0">
                    <a:solidFill>
                      <a:srgbClr val="0000FF"/>
                    </a:solidFill>
                    <a:latin typeface="Sylfaen" pitchFamily="18" charset="0"/>
                  </a:rPr>
                  <a:t>0</a:t>
                </a:r>
              </a:p>
            </p:txBody>
          </p:sp>
          <p:sp>
            <p:nvSpPr>
              <p:cNvPr id="43" name="Text Box 794"/>
              <p:cNvSpPr txBox="1">
                <a:spLocks noChangeArrowheads="1"/>
              </p:cNvSpPr>
              <p:nvPr/>
            </p:nvSpPr>
            <p:spPr bwMode="auto">
              <a:xfrm>
                <a:off x="1194068" y="5872805"/>
                <a:ext cx="349250" cy="5191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itchFamily="34" charset="0"/>
                  </a:defRPr>
                </a:lvl9pPr>
              </a:lstStyle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b="1" dirty="0">
                    <a:solidFill>
                      <a:srgbClr val="0000FF"/>
                    </a:solidFill>
                    <a:latin typeface="Sylfaen" pitchFamily="18" charset="0"/>
                  </a:rPr>
                  <a:t>0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707952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80975"/>
            <a:ext cx="8991600" cy="6677025"/>
          </a:xfrm>
          <a:prstGeom prst="rect">
            <a:avLst/>
          </a:prstGeom>
        </p:spPr>
      </p:pic>
      <p:pic>
        <p:nvPicPr>
          <p:cNvPr id="4102" name="Picture 9" descr="index_image44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5972"/>
            <a:ext cx="9144000" cy="641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65138" y="2487596"/>
            <a:ext cx="38020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0761" y="3342892"/>
            <a:ext cx="28925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29,5 : 2,36</a:t>
            </a:r>
          </a:p>
        </p:txBody>
      </p:sp>
      <p:sp>
        <p:nvSpPr>
          <p:cNvPr id="23" name="Text Box 785"/>
          <p:cNvSpPr txBox="1">
            <a:spLocks noChangeArrowheads="1"/>
          </p:cNvSpPr>
          <p:nvPr/>
        </p:nvSpPr>
        <p:spPr bwMode="auto">
          <a:xfrm>
            <a:off x="4593386" y="4345747"/>
            <a:ext cx="1600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 29,5 0</a:t>
            </a:r>
          </a:p>
        </p:txBody>
      </p:sp>
      <p:sp>
        <p:nvSpPr>
          <p:cNvPr id="24" name="Line 786"/>
          <p:cNvSpPr>
            <a:spLocks noChangeShapeType="1"/>
          </p:cNvSpPr>
          <p:nvPr/>
        </p:nvSpPr>
        <p:spPr bwMode="auto">
          <a:xfrm flipH="1">
            <a:off x="5908997" y="4331818"/>
            <a:ext cx="6350" cy="106045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25" name="Text Box 789"/>
          <p:cNvSpPr txBox="1">
            <a:spLocks noChangeArrowheads="1"/>
          </p:cNvSpPr>
          <p:nvPr/>
        </p:nvSpPr>
        <p:spPr bwMode="auto">
          <a:xfrm>
            <a:off x="5998757" y="4290900"/>
            <a:ext cx="14335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2,36</a:t>
            </a:r>
          </a:p>
        </p:txBody>
      </p:sp>
      <p:sp>
        <p:nvSpPr>
          <p:cNvPr id="26" name="Text Box 800"/>
          <p:cNvSpPr txBox="1">
            <a:spLocks noChangeArrowheads="1"/>
          </p:cNvSpPr>
          <p:nvPr/>
        </p:nvSpPr>
        <p:spPr bwMode="auto">
          <a:xfrm>
            <a:off x="5973088" y="4814120"/>
            <a:ext cx="10874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kern="0" dirty="0">
                <a:solidFill>
                  <a:srgbClr val="0000FF"/>
                </a:solidFill>
              </a:rPr>
              <a:t>12,5</a:t>
            </a:r>
          </a:p>
        </p:txBody>
      </p:sp>
      <p:sp>
        <p:nvSpPr>
          <p:cNvPr id="27" name="Line 787"/>
          <p:cNvSpPr>
            <a:spLocks noChangeShapeType="1"/>
          </p:cNvSpPr>
          <p:nvPr/>
        </p:nvSpPr>
        <p:spPr bwMode="auto">
          <a:xfrm>
            <a:off x="5915347" y="4804893"/>
            <a:ext cx="901700" cy="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8" name="Text Box 796"/>
          <p:cNvSpPr txBox="1">
            <a:spLocks noChangeArrowheads="1"/>
          </p:cNvSpPr>
          <p:nvPr/>
        </p:nvSpPr>
        <p:spPr bwMode="auto">
          <a:xfrm>
            <a:off x="4897917" y="4776347"/>
            <a:ext cx="3492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5</a:t>
            </a:r>
          </a:p>
        </p:txBody>
      </p:sp>
      <p:sp>
        <p:nvSpPr>
          <p:cNvPr id="29" name="Text Box 794"/>
          <p:cNvSpPr txBox="1">
            <a:spLocks noChangeArrowheads="1"/>
          </p:cNvSpPr>
          <p:nvPr/>
        </p:nvSpPr>
        <p:spPr bwMode="auto">
          <a:xfrm>
            <a:off x="5181611" y="4776347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9</a:t>
            </a:r>
          </a:p>
        </p:txBody>
      </p:sp>
      <p:sp>
        <p:nvSpPr>
          <p:cNvPr id="30" name="Text Box 794"/>
          <p:cNvSpPr txBox="1">
            <a:spLocks noChangeArrowheads="1"/>
          </p:cNvSpPr>
          <p:nvPr/>
        </p:nvSpPr>
        <p:spPr bwMode="auto">
          <a:xfrm>
            <a:off x="5393486" y="5261653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8</a:t>
            </a:r>
          </a:p>
        </p:txBody>
      </p:sp>
      <p:sp>
        <p:nvSpPr>
          <p:cNvPr id="33" name="Line 791"/>
          <p:cNvSpPr>
            <a:spLocks noChangeShapeType="1"/>
          </p:cNvSpPr>
          <p:nvPr/>
        </p:nvSpPr>
        <p:spPr bwMode="auto">
          <a:xfrm>
            <a:off x="6278986" y="4618757"/>
            <a:ext cx="174422" cy="10897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34" name="Line 791"/>
          <p:cNvSpPr>
            <a:spLocks noChangeShapeType="1"/>
          </p:cNvSpPr>
          <p:nvPr/>
        </p:nvSpPr>
        <p:spPr bwMode="auto">
          <a:xfrm>
            <a:off x="5155697" y="4684116"/>
            <a:ext cx="205525" cy="12077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35" name="Text Box 794"/>
          <p:cNvSpPr txBox="1">
            <a:spLocks noChangeArrowheads="1"/>
          </p:cNvSpPr>
          <p:nvPr/>
        </p:nvSpPr>
        <p:spPr bwMode="auto">
          <a:xfrm>
            <a:off x="5413788" y="4753731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0</a:t>
            </a:r>
          </a:p>
        </p:txBody>
      </p:sp>
      <p:sp>
        <p:nvSpPr>
          <p:cNvPr id="36" name="Text Box 794"/>
          <p:cNvSpPr txBox="1">
            <a:spLocks noChangeArrowheads="1"/>
          </p:cNvSpPr>
          <p:nvPr/>
        </p:nvSpPr>
        <p:spPr bwMode="auto">
          <a:xfrm>
            <a:off x="5186597" y="5257800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1</a:t>
            </a:r>
          </a:p>
        </p:txBody>
      </p:sp>
      <p:sp>
        <p:nvSpPr>
          <p:cNvPr id="37" name="Text Box 794"/>
          <p:cNvSpPr txBox="1">
            <a:spLocks noChangeArrowheads="1"/>
          </p:cNvSpPr>
          <p:nvPr/>
        </p:nvSpPr>
        <p:spPr bwMode="auto">
          <a:xfrm>
            <a:off x="4933816" y="5257799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1</a:t>
            </a:r>
          </a:p>
        </p:txBody>
      </p:sp>
      <p:sp>
        <p:nvSpPr>
          <p:cNvPr id="38" name="Text Box 794"/>
          <p:cNvSpPr txBox="1">
            <a:spLocks noChangeArrowheads="1"/>
          </p:cNvSpPr>
          <p:nvPr/>
        </p:nvSpPr>
        <p:spPr bwMode="auto">
          <a:xfrm>
            <a:off x="5621558" y="5277416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FF0000"/>
                </a:solidFill>
                <a:latin typeface="Sylfaen" pitchFamily="18" charset="0"/>
              </a:rPr>
              <a:t>0</a:t>
            </a:r>
          </a:p>
        </p:txBody>
      </p:sp>
      <p:sp>
        <p:nvSpPr>
          <p:cNvPr id="39" name="Text Box 794"/>
          <p:cNvSpPr txBox="1">
            <a:spLocks noChangeArrowheads="1"/>
          </p:cNvSpPr>
          <p:nvPr/>
        </p:nvSpPr>
        <p:spPr bwMode="auto">
          <a:xfrm>
            <a:off x="5644354" y="5682307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0</a:t>
            </a:r>
          </a:p>
        </p:txBody>
      </p:sp>
      <p:sp>
        <p:nvSpPr>
          <p:cNvPr id="41" name="Text Box 794"/>
          <p:cNvSpPr txBox="1">
            <a:spLocks noChangeArrowheads="1"/>
          </p:cNvSpPr>
          <p:nvPr/>
        </p:nvSpPr>
        <p:spPr bwMode="auto">
          <a:xfrm>
            <a:off x="5377387" y="5682306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0</a:t>
            </a:r>
          </a:p>
        </p:txBody>
      </p:sp>
      <p:sp>
        <p:nvSpPr>
          <p:cNvPr id="42" name="Text Box 794"/>
          <p:cNvSpPr txBox="1">
            <a:spLocks noChangeArrowheads="1"/>
          </p:cNvSpPr>
          <p:nvPr/>
        </p:nvSpPr>
        <p:spPr bwMode="auto">
          <a:xfrm>
            <a:off x="5108441" y="5680476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42792099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 animBg="1"/>
      <p:bldP spid="25" grpId="0"/>
      <p:bldP spid="26" grpId="0"/>
      <p:bldP spid="27" grpId="0" animBg="1"/>
      <p:bldP spid="28" grpId="0"/>
      <p:bldP spid="29" grpId="0"/>
      <p:bldP spid="30" grpId="0"/>
      <p:bldP spid="33" grpId="0" animBg="1"/>
      <p:bldP spid="34" grpId="0" animBg="1"/>
      <p:bldP spid="35" grpId="0"/>
      <p:bldP spid="36" grpId="0"/>
      <p:bldP spid="37" grpId="0"/>
      <p:bldP spid="38" grpId="0"/>
      <p:bldP spid="39" grpId="0"/>
      <p:bldP spid="41" grpId="0"/>
      <p:bldP spid="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80975"/>
            <a:ext cx="8991600" cy="667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1868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80975"/>
            <a:ext cx="8991600" cy="66770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1567" y="1826695"/>
            <a:ext cx="624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977" y="2472055"/>
            <a:ext cx="2551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a/ 17,55 : 3,9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44850" y="2517131"/>
            <a:ext cx="28925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b/ 0,603 : 0,09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48689" y="3531412"/>
            <a:ext cx="28925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d/ 98,156 : 4,63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8874" y="3519487"/>
            <a:ext cx="28925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c/ 0,3068 : 0,26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5078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52400"/>
            <a:ext cx="8991600" cy="6705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1567" y="1826695"/>
            <a:ext cx="624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04567" y="2472055"/>
            <a:ext cx="2551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a/ 17,55 : 3,9</a:t>
            </a:r>
          </a:p>
        </p:txBody>
      </p:sp>
      <p:sp>
        <p:nvSpPr>
          <p:cNvPr id="11" name="Text Box 785"/>
          <p:cNvSpPr txBox="1">
            <a:spLocks noChangeArrowheads="1"/>
          </p:cNvSpPr>
          <p:nvPr/>
        </p:nvSpPr>
        <p:spPr bwMode="auto">
          <a:xfrm>
            <a:off x="1217893" y="3291557"/>
            <a:ext cx="1600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 </a:t>
            </a:r>
            <a:r>
              <a:rPr lang="en-US" altLang="en-US" b="1" dirty="0" smtClean="0">
                <a:solidFill>
                  <a:srgbClr val="0000FF"/>
                </a:solidFill>
                <a:latin typeface="Sylfaen" pitchFamily="18" charset="0"/>
              </a:rPr>
              <a:t>17 5 5 </a:t>
            </a:r>
            <a:endParaRPr lang="en-US" altLang="en-US" b="1" dirty="0">
              <a:solidFill>
                <a:srgbClr val="0000FF"/>
              </a:solidFill>
              <a:latin typeface="Sylfaen" pitchFamily="18" charset="0"/>
            </a:endParaRPr>
          </a:p>
        </p:txBody>
      </p:sp>
      <p:sp>
        <p:nvSpPr>
          <p:cNvPr id="12" name="Line 786"/>
          <p:cNvSpPr>
            <a:spLocks noChangeShapeType="1"/>
          </p:cNvSpPr>
          <p:nvPr/>
        </p:nvSpPr>
        <p:spPr bwMode="auto">
          <a:xfrm flipH="1">
            <a:off x="2518916" y="3356645"/>
            <a:ext cx="6350" cy="106045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13" name="Text Box 789"/>
          <p:cNvSpPr txBox="1">
            <a:spLocks noChangeArrowheads="1"/>
          </p:cNvSpPr>
          <p:nvPr/>
        </p:nvSpPr>
        <p:spPr bwMode="auto">
          <a:xfrm>
            <a:off x="2608676" y="3315727"/>
            <a:ext cx="14335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3</a:t>
            </a:r>
            <a:r>
              <a:rPr lang="en-US" altLang="en-US" b="1" dirty="0" smtClean="0">
                <a:solidFill>
                  <a:srgbClr val="0000FF"/>
                </a:solidFill>
                <a:latin typeface="Sylfaen" pitchFamily="18" charset="0"/>
              </a:rPr>
              <a:t> </a:t>
            </a: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9</a:t>
            </a:r>
          </a:p>
        </p:txBody>
      </p:sp>
      <p:sp>
        <p:nvSpPr>
          <p:cNvPr id="14" name="Line 787"/>
          <p:cNvSpPr>
            <a:spLocks noChangeShapeType="1"/>
          </p:cNvSpPr>
          <p:nvPr/>
        </p:nvSpPr>
        <p:spPr bwMode="auto">
          <a:xfrm>
            <a:off x="2525266" y="3810670"/>
            <a:ext cx="901700" cy="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676400" y="3225895"/>
            <a:ext cx="2872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19400" y="3301425"/>
            <a:ext cx="2872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963658" y="3238743"/>
            <a:ext cx="2872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Line 791"/>
          <p:cNvSpPr>
            <a:spLocks noChangeShapeType="1"/>
          </p:cNvSpPr>
          <p:nvPr/>
        </p:nvSpPr>
        <p:spPr bwMode="auto">
          <a:xfrm>
            <a:off x="1712703" y="3593812"/>
            <a:ext cx="198235" cy="14929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18" name="Line 791"/>
          <p:cNvSpPr>
            <a:spLocks noChangeShapeType="1"/>
          </p:cNvSpPr>
          <p:nvPr/>
        </p:nvSpPr>
        <p:spPr bwMode="auto">
          <a:xfrm>
            <a:off x="2860266" y="3645319"/>
            <a:ext cx="205525" cy="12077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19" name="Text Box 794"/>
          <p:cNvSpPr txBox="1">
            <a:spLocks noChangeArrowheads="1"/>
          </p:cNvSpPr>
          <p:nvPr/>
        </p:nvSpPr>
        <p:spPr bwMode="auto">
          <a:xfrm>
            <a:off x="2589260" y="3733800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0000FF"/>
                </a:solidFill>
                <a:latin typeface="Sylfaen" pitchFamily="18" charset="0"/>
              </a:rPr>
              <a:t>4</a:t>
            </a:r>
            <a:endParaRPr lang="en-US" altLang="en-US" b="1" dirty="0">
              <a:solidFill>
                <a:srgbClr val="0000FF"/>
              </a:solidFill>
              <a:latin typeface="Sylfaen" pitchFamily="18" charset="0"/>
            </a:endParaRPr>
          </a:p>
        </p:txBody>
      </p:sp>
      <p:sp>
        <p:nvSpPr>
          <p:cNvPr id="20" name="Text Box 794"/>
          <p:cNvSpPr txBox="1">
            <a:spLocks noChangeArrowheads="1"/>
          </p:cNvSpPr>
          <p:nvPr/>
        </p:nvSpPr>
        <p:spPr bwMode="auto">
          <a:xfrm>
            <a:off x="1752600" y="3766096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0000FF"/>
                </a:solidFill>
                <a:latin typeface="Sylfaen" pitchFamily="18" charset="0"/>
              </a:rPr>
              <a:t>9</a:t>
            </a:r>
            <a:endParaRPr lang="en-US" altLang="en-US" b="1" dirty="0">
              <a:solidFill>
                <a:srgbClr val="0000FF"/>
              </a:solidFill>
              <a:latin typeface="Sylfaen" pitchFamily="18" charset="0"/>
            </a:endParaRPr>
          </a:p>
        </p:txBody>
      </p:sp>
      <p:sp>
        <p:nvSpPr>
          <p:cNvPr id="21" name="Text Box 794"/>
          <p:cNvSpPr txBox="1">
            <a:spLocks noChangeArrowheads="1"/>
          </p:cNvSpPr>
          <p:nvPr/>
        </p:nvSpPr>
        <p:spPr bwMode="auto">
          <a:xfrm>
            <a:off x="1502848" y="3766095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0000FF"/>
                </a:solidFill>
                <a:latin typeface="Sylfaen" pitchFamily="18" charset="0"/>
              </a:rPr>
              <a:t>1</a:t>
            </a:r>
            <a:endParaRPr lang="en-US" altLang="en-US" b="1" dirty="0">
              <a:solidFill>
                <a:srgbClr val="0000FF"/>
              </a:solidFill>
              <a:latin typeface="Sylfaen" pitchFamily="18" charset="0"/>
            </a:endParaRPr>
          </a:p>
        </p:txBody>
      </p:sp>
      <p:sp>
        <p:nvSpPr>
          <p:cNvPr id="22" name="Text Box 794"/>
          <p:cNvSpPr txBox="1">
            <a:spLocks noChangeArrowheads="1"/>
          </p:cNvSpPr>
          <p:nvPr/>
        </p:nvSpPr>
        <p:spPr bwMode="auto">
          <a:xfrm>
            <a:off x="1975854" y="3766094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0000FF"/>
                </a:solidFill>
                <a:latin typeface="Sylfaen" pitchFamily="18" charset="0"/>
              </a:rPr>
              <a:t>5</a:t>
            </a:r>
            <a:endParaRPr lang="en-US" altLang="en-US" b="1" dirty="0">
              <a:solidFill>
                <a:srgbClr val="0000FF"/>
              </a:solidFill>
              <a:latin typeface="Sylfaen" pitchFamily="18" charset="0"/>
            </a:endParaRPr>
          </a:p>
        </p:txBody>
      </p:sp>
      <p:sp>
        <p:nvSpPr>
          <p:cNvPr id="23" name="Text Box 794"/>
          <p:cNvSpPr txBox="1">
            <a:spLocks noChangeArrowheads="1"/>
          </p:cNvSpPr>
          <p:nvPr/>
        </p:nvSpPr>
        <p:spPr bwMode="auto">
          <a:xfrm>
            <a:off x="2968714" y="3748087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0000FF"/>
                </a:solidFill>
                <a:latin typeface="Sylfaen" pitchFamily="18" charset="0"/>
              </a:rPr>
              <a:t>5</a:t>
            </a:r>
            <a:endParaRPr lang="en-US" altLang="en-US" b="1" dirty="0">
              <a:solidFill>
                <a:srgbClr val="0000FF"/>
              </a:solidFill>
              <a:latin typeface="Sylfaen" pitchFamily="18" charset="0"/>
            </a:endParaRPr>
          </a:p>
        </p:txBody>
      </p:sp>
      <p:sp>
        <p:nvSpPr>
          <p:cNvPr id="25" name="Text Box 794"/>
          <p:cNvSpPr txBox="1">
            <a:spLocks noChangeArrowheads="1"/>
          </p:cNvSpPr>
          <p:nvPr/>
        </p:nvSpPr>
        <p:spPr bwMode="auto">
          <a:xfrm>
            <a:off x="1963658" y="4218307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0</a:t>
            </a:r>
          </a:p>
        </p:txBody>
      </p:sp>
      <p:sp>
        <p:nvSpPr>
          <p:cNvPr id="26" name="Text Box 794"/>
          <p:cNvSpPr txBox="1">
            <a:spLocks noChangeArrowheads="1"/>
          </p:cNvSpPr>
          <p:nvPr/>
        </p:nvSpPr>
        <p:spPr bwMode="auto">
          <a:xfrm>
            <a:off x="1744521" y="4218308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0</a:t>
            </a:r>
          </a:p>
        </p:txBody>
      </p:sp>
      <p:sp>
        <p:nvSpPr>
          <p:cNvPr id="27" name="Text Box 794"/>
          <p:cNvSpPr txBox="1">
            <a:spLocks noChangeArrowheads="1"/>
          </p:cNvSpPr>
          <p:nvPr/>
        </p:nvSpPr>
        <p:spPr bwMode="auto">
          <a:xfrm>
            <a:off x="2819400" y="3696586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0000FF"/>
                </a:solidFill>
                <a:latin typeface="Sylfaen" pitchFamily="18" charset="0"/>
              </a:rPr>
              <a:t>,</a:t>
            </a:r>
            <a:endParaRPr lang="en-US" altLang="en-US" b="1" dirty="0">
              <a:solidFill>
                <a:srgbClr val="0000FF"/>
              </a:solidFill>
              <a:latin typeface="Sylfae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1576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3" grpId="0"/>
      <p:bldP spid="14" grpId="0" animBg="1"/>
      <p:bldP spid="3" grpId="0"/>
      <p:bldP spid="15" grpId="0"/>
      <p:bldP spid="16" grpId="0"/>
      <p:bldP spid="17" grpId="0" animBg="1"/>
      <p:bldP spid="18" grpId="0" animBg="1"/>
      <p:bldP spid="19" grpId="0"/>
      <p:bldP spid="20" grpId="0"/>
      <p:bldP spid="21" grpId="0"/>
      <p:bldP spid="22" grpId="0"/>
      <p:bldP spid="23" grpId="0"/>
      <p:bldP spid="25" grpId="0"/>
      <p:bldP spid="26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0"/>
            <a:ext cx="89916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1567" y="1826695"/>
            <a:ext cx="624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785"/>
          <p:cNvSpPr txBox="1">
            <a:spLocks noChangeArrowheads="1"/>
          </p:cNvSpPr>
          <p:nvPr/>
        </p:nvSpPr>
        <p:spPr bwMode="auto">
          <a:xfrm>
            <a:off x="1276798" y="3319834"/>
            <a:ext cx="1600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 </a:t>
            </a:r>
            <a:r>
              <a:rPr lang="en-US" altLang="en-US" b="1" dirty="0" smtClean="0">
                <a:solidFill>
                  <a:srgbClr val="0000FF"/>
                </a:solidFill>
                <a:latin typeface="Sylfaen" pitchFamily="18" charset="0"/>
              </a:rPr>
              <a:t>0 60 3</a:t>
            </a:r>
            <a:endParaRPr lang="en-US" altLang="en-US" b="1" dirty="0">
              <a:solidFill>
                <a:srgbClr val="0000FF"/>
              </a:solidFill>
              <a:latin typeface="Sylfaen" pitchFamily="18" charset="0"/>
            </a:endParaRPr>
          </a:p>
        </p:txBody>
      </p:sp>
      <p:sp>
        <p:nvSpPr>
          <p:cNvPr id="12" name="Line 786"/>
          <p:cNvSpPr>
            <a:spLocks noChangeShapeType="1"/>
          </p:cNvSpPr>
          <p:nvPr/>
        </p:nvSpPr>
        <p:spPr bwMode="auto">
          <a:xfrm flipH="1">
            <a:off x="2518916" y="3356645"/>
            <a:ext cx="6350" cy="106045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13" name="Text Box 789"/>
          <p:cNvSpPr txBox="1">
            <a:spLocks noChangeArrowheads="1"/>
          </p:cNvSpPr>
          <p:nvPr/>
        </p:nvSpPr>
        <p:spPr bwMode="auto">
          <a:xfrm>
            <a:off x="2608676" y="3315727"/>
            <a:ext cx="14335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0000FF"/>
                </a:solidFill>
                <a:latin typeface="Sylfaen" pitchFamily="18" charset="0"/>
              </a:rPr>
              <a:t>0 09</a:t>
            </a:r>
            <a:endParaRPr lang="en-US" altLang="en-US" b="1" dirty="0">
              <a:solidFill>
                <a:srgbClr val="0000FF"/>
              </a:solidFill>
              <a:latin typeface="Sylfaen" pitchFamily="18" charset="0"/>
            </a:endParaRPr>
          </a:p>
        </p:txBody>
      </p:sp>
      <p:sp>
        <p:nvSpPr>
          <p:cNvPr id="14" name="Line 787"/>
          <p:cNvSpPr>
            <a:spLocks noChangeShapeType="1"/>
          </p:cNvSpPr>
          <p:nvPr/>
        </p:nvSpPr>
        <p:spPr bwMode="auto">
          <a:xfrm>
            <a:off x="2525266" y="3810670"/>
            <a:ext cx="901700" cy="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33844" y="3254172"/>
            <a:ext cx="2872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19400" y="3301425"/>
            <a:ext cx="2872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989913" y="3356645"/>
            <a:ext cx="2616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Line 791"/>
          <p:cNvSpPr>
            <a:spLocks noChangeShapeType="1"/>
          </p:cNvSpPr>
          <p:nvPr/>
        </p:nvSpPr>
        <p:spPr bwMode="auto">
          <a:xfrm>
            <a:off x="1598011" y="3641205"/>
            <a:ext cx="198235" cy="14929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18" name="Line 791"/>
          <p:cNvSpPr>
            <a:spLocks noChangeShapeType="1"/>
          </p:cNvSpPr>
          <p:nvPr/>
        </p:nvSpPr>
        <p:spPr bwMode="auto">
          <a:xfrm>
            <a:off x="2860266" y="3669723"/>
            <a:ext cx="205525" cy="12077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19" name="Text Box 794"/>
          <p:cNvSpPr txBox="1">
            <a:spLocks noChangeArrowheads="1"/>
          </p:cNvSpPr>
          <p:nvPr/>
        </p:nvSpPr>
        <p:spPr bwMode="auto">
          <a:xfrm>
            <a:off x="2589260" y="3886870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0000FF"/>
                </a:solidFill>
                <a:latin typeface="Sylfaen" pitchFamily="18" charset="0"/>
              </a:rPr>
              <a:t>6</a:t>
            </a:r>
            <a:endParaRPr lang="en-US" altLang="en-US" b="1" dirty="0">
              <a:solidFill>
                <a:srgbClr val="0000FF"/>
              </a:solidFill>
              <a:latin typeface="Sylfaen" pitchFamily="18" charset="0"/>
            </a:endParaRPr>
          </a:p>
        </p:txBody>
      </p:sp>
      <p:sp>
        <p:nvSpPr>
          <p:cNvPr id="22" name="Text Box 794"/>
          <p:cNvSpPr txBox="1">
            <a:spLocks noChangeArrowheads="1"/>
          </p:cNvSpPr>
          <p:nvPr/>
        </p:nvSpPr>
        <p:spPr bwMode="auto">
          <a:xfrm>
            <a:off x="1822016" y="3900487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0000FF"/>
                </a:solidFill>
                <a:latin typeface="Sylfaen" pitchFamily="18" charset="0"/>
              </a:rPr>
              <a:t>6</a:t>
            </a:r>
            <a:endParaRPr lang="en-US" altLang="en-US" b="1" dirty="0">
              <a:solidFill>
                <a:srgbClr val="0000FF"/>
              </a:solidFill>
              <a:latin typeface="Sylfaen" pitchFamily="18" charset="0"/>
            </a:endParaRPr>
          </a:p>
        </p:txBody>
      </p:sp>
      <p:sp>
        <p:nvSpPr>
          <p:cNvPr id="25" name="Text Box 794"/>
          <p:cNvSpPr txBox="1">
            <a:spLocks noChangeArrowheads="1"/>
          </p:cNvSpPr>
          <p:nvPr/>
        </p:nvSpPr>
        <p:spPr bwMode="auto">
          <a:xfrm>
            <a:off x="2076898" y="3900487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0000FF"/>
                </a:solidFill>
                <a:latin typeface="Sylfaen" pitchFamily="18" charset="0"/>
              </a:rPr>
              <a:t>3</a:t>
            </a:r>
            <a:endParaRPr lang="en-US" altLang="en-US" b="1" dirty="0">
              <a:solidFill>
                <a:srgbClr val="0000FF"/>
              </a:solidFill>
              <a:latin typeface="Sylfae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78824" y="2502350"/>
            <a:ext cx="28925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b/ 0,603 : 0,09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835938" y="3805219"/>
            <a:ext cx="2872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 Box 794"/>
          <p:cNvSpPr txBox="1">
            <a:spLocks noChangeArrowheads="1"/>
          </p:cNvSpPr>
          <p:nvPr/>
        </p:nvSpPr>
        <p:spPr bwMode="auto">
          <a:xfrm>
            <a:off x="2998569" y="3897623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7</a:t>
            </a:r>
          </a:p>
        </p:txBody>
      </p:sp>
      <p:sp>
        <p:nvSpPr>
          <p:cNvPr id="29" name="Text Box 794"/>
          <p:cNvSpPr txBox="1">
            <a:spLocks noChangeArrowheads="1"/>
          </p:cNvSpPr>
          <p:nvPr/>
        </p:nvSpPr>
        <p:spPr bwMode="auto">
          <a:xfrm>
            <a:off x="2076898" y="4419600"/>
            <a:ext cx="34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FF"/>
                </a:solidFill>
                <a:latin typeface="Sylfaen" pitchFamily="18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4653753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3" grpId="0"/>
      <p:bldP spid="14" grpId="0" animBg="1"/>
      <p:bldP spid="3" grpId="0"/>
      <p:bldP spid="15" grpId="0"/>
      <p:bldP spid="16" grpId="0"/>
      <p:bldP spid="17" grpId="0" animBg="1"/>
      <p:bldP spid="18" grpId="0" animBg="1"/>
      <p:bldP spid="19" grpId="0"/>
      <p:bldP spid="22" grpId="0"/>
      <p:bldP spid="25" grpId="0"/>
      <p:bldP spid="27" grpId="0"/>
      <p:bldP spid="28" grpId="0"/>
      <p:bldP spid="2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622</Words>
  <Application>Microsoft Office PowerPoint</Application>
  <PresentationFormat>On-screen Show (4:3)</PresentationFormat>
  <Paragraphs>164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Windows User</cp:lastModifiedBy>
  <cp:revision>25</cp:revision>
  <dcterms:created xsi:type="dcterms:W3CDTF">2017-11-24T10:26:31Z</dcterms:created>
  <dcterms:modified xsi:type="dcterms:W3CDTF">2019-12-16T02:46:47Z</dcterms:modified>
</cp:coreProperties>
</file>