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6" r:id="rId3"/>
  </p:sldMasterIdLst>
  <p:notesMasterIdLst>
    <p:notesMasterId r:id="rId22"/>
  </p:notesMasterIdLst>
  <p:sldIdLst>
    <p:sldId id="279" r:id="rId4"/>
    <p:sldId id="317" r:id="rId5"/>
    <p:sldId id="318" r:id="rId6"/>
    <p:sldId id="319" r:id="rId7"/>
    <p:sldId id="323" r:id="rId8"/>
    <p:sldId id="325" r:id="rId9"/>
    <p:sldId id="326" r:id="rId10"/>
    <p:sldId id="327" r:id="rId11"/>
    <p:sldId id="328" r:id="rId12"/>
    <p:sldId id="337" r:id="rId13"/>
    <p:sldId id="330" r:id="rId14"/>
    <p:sldId id="329" r:id="rId15"/>
    <p:sldId id="332" r:id="rId16"/>
    <p:sldId id="335" r:id="rId17"/>
    <p:sldId id="298" r:id="rId18"/>
    <p:sldId id="333" r:id="rId19"/>
    <p:sldId id="303" r:id="rId20"/>
    <p:sldId id="336" r:id="rId21"/>
  </p:sldIdLst>
  <p:sldSz cx="9144000" cy="5145088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7600"/>
    <a:srgbClr val="FFC400"/>
    <a:srgbClr val="FFE181"/>
    <a:srgbClr val="DF0BA7"/>
    <a:srgbClr val="FFF560"/>
    <a:srgbClr val="FFEFBD"/>
    <a:srgbClr val="FFCD2D"/>
    <a:srgbClr val="CC8400"/>
    <a:srgbClr val="FFD44B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04" autoAdjust="0"/>
    <p:restoredTop sz="95906" autoAdjust="0"/>
  </p:normalViewPr>
  <p:slideViewPr>
    <p:cSldViewPr>
      <p:cViewPr>
        <p:scale>
          <a:sx n="50" d="100"/>
          <a:sy n="50" d="100"/>
        </p:scale>
        <p:origin x="-1396" y="-724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AA99E-3C70-48C5-9246-AC644599EF53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AD9F8-C5F4-44F1-B06C-F2E34AD3C7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244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843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3089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4"/>
            <a:ext cx="5486400" cy="30870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3"/>
            <a:ext cx="8229600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76172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A43FB761-B3F0-4EEF-A476-27C2809F41E6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5938881"/>
      </p:ext>
    </p:extLst>
  </p:cSld>
  <p:clrMapOvr>
    <a:masterClrMapping/>
  </p:clrMapOvr>
  <p:transition spd="slow" advTm="300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3"/>
            <a:ext cx="8229600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2021/9/24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89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43"/>
            <a:ext cx="2057400" cy="438999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43"/>
            <a:ext cx="6019800" cy="438999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2021/9/24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2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824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2021/9/24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25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42"/>
            <a:ext cx="2057400" cy="438999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42"/>
            <a:ext cx="6019800" cy="438999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2021/9/24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259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671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852"/>
            <a:ext cx="3008313" cy="87180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659"/>
            <a:ext cx="3008313" cy="3519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852"/>
            <a:ext cx="3008313" cy="87180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659"/>
            <a:ext cx="3008313" cy="3519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880191" y="5026658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1056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50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  <p:sldLayoutId id="214748367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16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445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8" Type="http://schemas.openxmlformats.org/officeDocument/2006/relationships/image" Target="../media/image1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1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24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20.svg"/><Relationship Id="rId7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0.png"/><Relationship Id="rId13" Type="http://schemas.openxmlformats.org/officeDocument/2006/relationships/image" Target="../media/image12.svg"/><Relationship Id="rId17" Type="http://schemas.openxmlformats.org/officeDocument/2006/relationships/image" Target="../media/image22.svg"/><Relationship Id="rId2" Type="http://schemas.openxmlformats.org/officeDocument/2006/relationships/image" Target="../media/image43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12" Type="http://schemas.openxmlformats.org/officeDocument/2006/relationships/image" Target="../media/image4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28" Type="http://schemas.openxmlformats.org/officeDocument/2006/relationships/image" Target="../media/image470.png"/><Relationship Id="rId27" Type="http://schemas.openxmlformats.org/officeDocument/2006/relationships/image" Target="../media/image2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12.svg"/><Relationship Id="rId18" Type="http://schemas.openxmlformats.org/officeDocument/2006/relationships/image" Target="../media/image8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7" Type="http://schemas.openxmlformats.org/officeDocument/2006/relationships/image" Target="../media/image52.png"/><Relationship Id="rId2" Type="http://schemas.openxmlformats.org/officeDocument/2006/relationships/image" Target="../media/image48.png"/><Relationship Id="rId16" Type="http://schemas.microsoft.com/office/2007/relationships/hdphoto" Target="../media/hdphoto3.wdp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0.svg"/><Relationship Id="rId15" Type="http://schemas.openxmlformats.org/officeDocument/2006/relationships/image" Target="../media/image51.png"/><Relationship Id="rId10" Type="http://schemas.openxmlformats.org/officeDocument/2006/relationships/image" Target="../media/image20.png"/><Relationship Id="rId9" Type="http://schemas.microsoft.com/office/2007/relationships/hdphoto" Target="../media/hdphoto2.wdp"/><Relationship Id="rId1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7" Type="http://schemas.openxmlformats.org/officeDocument/2006/relationships/image" Target="../media/image59.png"/><Relationship Id="rId2" Type="http://schemas.openxmlformats.org/officeDocument/2006/relationships/audio" Target="NULL" TargetMode="Externa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.png"/><Relationship Id="rId5" Type="http://schemas.openxmlformats.org/officeDocument/2006/relationships/image" Target="../media/image58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7" Type="http://schemas.openxmlformats.org/officeDocument/2006/relationships/image" Target="../media/image17.png"/><Relationship Id="rId2" Type="http://schemas.openxmlformats.org/officeDocument/2006/relationships/image" Target="../media/image13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0.svg"/><Relationship Id="rId5" Type="http://schemas.openxmlformats.org/officeDocument/2006/relationships/image" Target="../media/image15.png"/><Relationship Id="rId15" Type="http://schemas.openxmlformats.org/officeDocument/2006/relationships/image" Target="../media/image14.sv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22.png"/><Relationship Id="rId3" Type="http://schemas.openxmlformats.org/officeDocument/2006/relationships/image" Target="../media/image26.svg"/><Relationship Id="rId7" Type="http://schemas.openxmlformats.org/officeDocument/2006/relationships/image" Target="../media/image20.png"/><Relationship Id="rId17" Type="http://schemas.openxmlformats.org/officeDocument/2006/relationships/image" Target="../media/image16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8.svg"/><Relationship Id="rId15" Type="http://schemas.microsoft.com/office/2007/relationships/hdphoto" Target="../media/hdphoto1.wdp"/><Relationship Id="rId19" Type="http://schemas.openxmlformats.org/officeDocument/2006/relationships/image" Target="../media/image2.sv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5.png"/><Relationship Id="rId3" Type="http://schemas.openxmlformats.org/officeDocument/2006/relationships/image" Target="../media/image23.png"/><Relationship Id="rId21" Type="http://schemas.openxmlformats.org/officeDocument/2006/relationships/image" Target="../media/image2.svg"/><Relationship Id="rId17" Type="http://schemas.openxmlformats.org/officeDocument/2006/relationships/image" Target="../media/image2.svg"/><Relationship Id="rId2" Type="http://schemas.openxmlformats.org/officeDocument/2006/relationships/audio" Target="../media/audio1.wav"/><Relationship Id="rId16" Type="http://schemas.openxmlformats.org/officeDocument/2006/relationships/image" Target="../media/image24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0.svg"/><Relationship Id="rId15" Type="http://schemas.openxmlformats.org/officeDocument/2006/relationships/image" Target="../media/image20.svg"/><Relationship Id="rId19" Type="http://schemas.openxmlformats.org/officeDocument/2006/relationships/image" Target="../media/image14.svg"/><Relationship Id="rId22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22.png"/><Relationship Id="rId3" Type="http://schemas.openxmlformats.org/officeDocument/2006/relationships/image" Target="../media/image26.svg"/><Relationship Id="rId7" Type="http://schemas.openxmlformats.org/officeDocument/2006/relationships/image" Target="../media/image20.png"/><Relationship Id="rId17" Type="http://schemas.openxmlformats.org/officeDocument/2006/relationships/image" Target="../media/image16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8.svg"/><Relationship Id="rId15" Type="http://schemas.microsoft.com/office/2007/relationships/hdphoto" Target="../media/hdphoto1.wdp"/><Relationship Id="rId19" Type="http://schemas.openxmlformats.org/officeDocument/2006/relationships/image" Target="../media/image2.sv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0.png"/><Relationship Id="rId3" Type="http://schemas.openxmlformats.org/officeDocument/2006/relationships/image" Target="../media/image27.png"/><Relationship Id="rId21" Type="http://schemas.openxmlformats.org/officeDocument/2006/relationships/image" Target="../media/image29.png"/><Relationship Id="rId7" Type="http://schemas.openxmlformats.org/officeDocument/2006/relationships/image" Target="../media/image6.svg"/><Relationship Id="rId25" Type="http://schemas.openxmlformats.org/officeDocument/2006/relationships/image" Target="../media/image24.svg"/><Relationship Id="rId2" Type="http://schemas.openxmlformats.org/officeDocument/2006/relationships/audio" Target="../media/audio1.wav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0.svg"/><Relationship Id="rId28" Type="http://schemas.openxmlformats.org/officeDocument/2006/relationships/image" Target="../media/image17.png"/><Relationship Id="rId19" Type="http://schemas.openxmlformats.org/officeDocument/2006/relationships/image" Target="../media/image24.svg"/><Relationship Id="rId27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svg"/><Relationship Id="rId7" Type="http://schemas.openxmlformats.org/officeDocument/2006/relationships/image" Target="../media/image2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10" Type="http://schemas.openxmlformats.org/officeDocument/2006/relationships/image" Target="../media/image32.png"/><Relationship Id="rId4" Type="http://schemas.openxmlformats.org/officeDocument/2006/relationships/image" Target="../media/image14.png"/><Relationship Id="rId9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" Type="http://schemas.openxmlformats.org/officeDocument/2006/relationships/image" Target="../media/image35.png"/><Relationship Id="rId21" Type="http://schemas.openxmlformats.org/officeDocument/2006/relationships/image" Target="../media/image20.svg"/><Relationship Id="rId25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39.png"/><Relationship Id="rId5" Type="http://schemas.openxmlformats.org/officeDocument/2006/relationships/image" Target="../media/image36.png"/><Relationship Id="rId23" Type="http://schemas.openxmlformats.org/officeDocument/2006/relationships/image" Target="../media/image38.png"/><Relationship Id="rId4" Type="http://schemas.openxmlformats.org/officeDocument/2006/relationships/image" Target="../media/image2.svg"/><Relationship Id="rId22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534" y="2109475"/>
            <a:ext cx="2110298" cy="2635968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61" y="3568256"/>
            <a:ext cx="9143908" cy="15768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641" y="1015318"/>
            <a:ext cx="1269162" cy="5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8076998" y="1650191"/>
            <a:ext cx="463503" cy="619473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组合 18"/>
          <p:cNvGrpSpPr/>
          <p:nvPr/>
        </p:nvGrpSpPr>
        <p:grpSpPr>
          <a:xfrm>
            <a:off x="6792536" y="349703"/>
            <a:ext cx="463503" cy="619473"/>
            <a:chOff x="-2033679" y="889419"/>
            <a:chExt cx="463503" cy="619473"/>
          </a:xfrm>
        </p:grpSpPr>
        <p:pic>
          <p:nvPicPr>
            <p:cNvPr id="2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226618" y="74202"/>
            <a:ext cx="1536429" cy="142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529" y="211528"/>
            <a:ext cx="1347858" cy="56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2" y="916360"/>
            <a:ext cx="5564357" cy="14941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37"/>
          <p:cNvSpPr txBox="1"/>
          <p:nvPr/>
        </p:nvSpPr>
        <p:spPr>
          <a:xfrm>
            <a:off x="1958925" y="1281719"/>
            <a:ext cx="5213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zuki" pitchFamily="18" charset="0"/>
                <a:cs typeface="+mn-ea"/>
                <a:sym typeface="+mn-lt"/>
              </a:rPr>
              <a:t>LUYỆN TẬP</a:t>
            </a:r>
            <a:endParaRPr lang="zh-CN" altLang="en-US" sz="40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0000"/>
              </a:solidFill>
              <a:effectLst>
                <a:outerShdw dist="50800" dir="4800000" algn="ctr" rotWithShape="0">
                  <a:schemeClr val="accent6">
                    <a:lumMod val="50000"/>
                  </a:schemeClr>
                </a:outerShdw>
              </a:effectLst>
              <a:latin typeface="UTM Azuki" pitchFamily="18" charset="0"/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88087" y="2241260"/>
            <a:ext cx="463503" cy="619473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366661" y="1729664"/>
            <a:ext cx="463503" cy="619473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98412" y="2518193"/>
            <a:ext cx="463503" cy="619473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组合 21"/>
          <p:cNvGrpSpPr/>
          <p:nvPr/>
        </p:nvGrpSpPr>
        <p:grpSpPr>
          <a:xfrm>
            <a:off x="3635729" y="498892"/>
            <a:ext cx="463503" cy="619473"/>
            <a:chOff x="-2033679" y="889419"/>
            <a:chExt cx="463503" cy="619473"/>
          </a:xfrm>
        </p:grpSpPr>
        <p:pic>
          <p:nvPicPr>
            <p:cNvPr id="2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Rounded Rectangle 7">
            <a:extLst>
              <a:ext uri="{FF2B5EF4-FFF2-40B4-BE49-F238E27FC236}">
                <a16:creationId xmlns="" xmlns:a16="http://schemas.microsoft.com/office/drawing/2014/main" id="{88677DDD-048B-4CC4-A3D2-C02C25C3305C}"/>
              </a:ext>
            </a:extLst>
          </p:cNvPr>
          <p:cNvSpPr/>
          <p:nvPr/>
        </p:nvSpPr>
        <p:spPr>
          <a:xfrm>
            <a:off x="4027053" y="768892"/>
            <a:ext cx="1181500" cy="372081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err="1" smtClean="0">
                <a:solidFill>
                  <a:srgbClr val="DF0BA7"/>
                </a:solidFill>
                <a:latin typeface="UTM Dai Co Viet" pitchFamily="18" charset="0"/>
              </a:rPr>
              <a:t>Toán</a:t>
            </a:r>
            <a:endParaRPr lang="ko-KR" altLang="en-US" sz="2800" dirty="0">
              <a:solidFill>
                <a:srgbClr val="DF0BA7"/>
              </a:solidFill>
              <a:latin typeface="UTM Dai Co Viet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0793" y="2453393"/>
            <a:ext cx="133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(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Trang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21)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9293934" y="3235249"/>
            <a:ext cx="2760074" cy="1074287"/>
            <a:chOff x="611560" y="2644552"/>
            <a:chExt cx="3168352" cy="1326315"/>
          </a:xfrm>
        </p:grpSpPr>
        <p:pic>
          <p:nvPicPr>
            <p:cNvPr id="42" name="Picture 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611560" y="2772654"/>
              <a:ext cx="3168352" cy="1198213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 t="39875" r="57590" b="30063"/>
            <a:stretch/>
          </p:blipFill>
          <p:spPr>
            <a:xfrm flipH="1">
              <a:off x="2349312" y="2644552"/>
              <a:ext cx="566504" cy="504056"/>
            </a:xfrm>
            <a:prstGeom prst="rect">
              <a:avLst/>
            </a:prstGeom>
          </p:spPr>
        </p:pic>
      </p:grpSp>
      <p:pic>
        <p:nvPicPr>
          <p:cNvPr id="39" name="Picture 38">
            <a:extLst>
              <a:ext uri="{FF2B5EF4-FFF2-40B4-BE49-F238E27FC236}">
                <a16:creationId xmlns:lc="http://schemas.openxmlformats.org/drawingml/2006/lockedCanvas" xmlns:a16="http://schemas.microsoft.com/office/drawing/2014/main" xmlns="" id="{4C5516A7-3ACC-4417-84C2-2C4885ED683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683" y="64297"/>
            <a:ext cx="1217422" cy="1217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819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3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37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6.17284E-6 C -0.01597 0.00711 0.00365 -0.00277 -0.00972 0.00741 C -0.01771 0.01359 -0.02934 0.01328 -0.0375 0.01482 C -0.05989 0.0247 -0.08264 0.03859 -0.10555 0.04445 C -0.13246 0.05124 -0.12882 0.04939 -0.15972 0.05186 C -0.1842 0.05927 -0.20989 0.05834 -0.23489 0.06174 C -0.26232 0.07809 -0.2901 0.08458 -0.31944 0.08643 C -0.34861 0.08828 -0.40694 0.09137 -0.40694 0.09137 C -0.43021 0.08982 -0.44774 0.08859 -0.46944 0.08149 C -0.48611 0.07593 -0.50382 0.06513 -0.52083 0.0642 C -0.55364 0.06266 -0.58663 0.06266 -0.61944 0.06174 C -0.64219 0.05495 -0.60625 0.06513 -0.65 0.0568 C -0.67344 0.05248 -0.69618 0.04353 -0.71944 0.0395 C -0.72951 0.03519 -0.7401 0.03211 -0.75 0.02717 C -0.75712 0.02346 -0.75833 0.01976 -0.76666 0.01729 C -0.77587 0.00927 -0.78628 0.00556 -0.79583 6.17284E-6 C -0.8059 -0.00586 -0.81753 -0.01666 -0.82778 -0.01975 C -0.85416 -0.02746 -0.88021 -0.03178 -0.90694 -0.03456 C -0.92517 -0.03302 -0.94583 -0.03425 -0.96389 -0.02715 C -0.98229 -0.02005 -1.00243 -0.00894 -1.02083 -0.00493 C -1.0335 -0.00215 -1.04583 0.00093 -1.05833 0.00495 C -1.06475 0.00711 -1.07778 0.00988 -1.07778 0.00988 C -1.1 0.02316 -1.12778 0.02161 -1.15139 0.02717 C -1.16267 0.02995 -1.17344 0.03643 -1.18489 0.0395 C -1.21146 0.04692 -1.23837 0.05155 -1.26528 0.0568 C -1.3467 0.05433 -1.31805 0.05433 -1.35139 0.05433 L -1.34166 0.06914 " pathEditMode="relative" ptsTypes="fffffffffffffffffffffffffAA">
                                      <p:cBhvr>
                                        <p:cTn id="60" dur="7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7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>
            <a:off x="5261699" y="217594"/>
            <a:ext cx="3178683" cy="41148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>
            <a:off x="751112" y="232278"/>
            <a:ext cx="3178683" cy="4114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62388" y="1132384"/>
            <a:ext cx="42460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3000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1500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3000 : 1500 = 2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1500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25 × 2 = 50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50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132384"/>
            <a:ext cx="41778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3000 × 25 = 75 000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1500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75 000 : 1500 = 50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50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0" y="484312"/>
            <a:ext cx="0" cy="4104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20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-92856"/>
            <a:ext cx="9220953" cy="526746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flipV="1">
            <a:off x="2301992" y="-92856"/>
            <a:ext cx="2304256" cy="2102980"/>
            <a:chOff x="-2572625" y="-5680735"/>
            <a:chExt cx="7559665" cy="672888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263" b="68121"/>
            <a:stretch/>
          </p:blipFill>
          <p:spPr>
            <a:xfrm>
              <a:off x="-2572625" y="-5680735"/>
              <a:ext cx="7559665" cy="672888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flipV="1">
              <a:off x="-1503786" y="-3102641"/>
              <a:ext cx="6269957" cy="2757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dirty="0" err="1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500" b="1" dirty="0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500" b="1" dirty="0" err="1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vở</a:t>
              </a:r>
              <a:r>
                <a:rPr lang="en-US" sz="2500" b="1" dirty="0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500" b="1" dirty="0" err="1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2500" b="1" dirty="0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500" b="1" dirty="0" err="1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500" b="1" dirty="0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500" b="1" dirty="0" err="1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thôi</a:t>
              </a:r>
              <a:r>
                <a:rPr lang="en-US" sz="2500" b="1" dirty="0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!</a:t>
              </a:r>
              <a:endParaRPr lang="en-US" sz="25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45002" y="958634"/>
            <a:ext cx="3271301" cy="4047312"/>
            <a:chOff x="345002" y="958634"/>
            <a:chExt cx="3271301" cy="40473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flipH="1">
              <a:off x="391945" y="958634"/>
              <a:ext cx="3224358" cy="4047312"/>
            </a:xfrm>
            <a:prstGeom prst="rect">
              <a:avLst/>
            </a:prstGeom>
          </p:spPr>
        </p:pic>
        <p:pic>
          <p:nvPicPr>
            <p:cNvPr id="8" name="Picture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345002" y="1066535"/>
              <a:ext cx="660178" cy="9217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5619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 t="4309" b="1667"/>
          <a:stretch/>
        </p:blipFill>
        <p:spPr>
          <a:xfrm>
            <a:off x="0" y="-1"/>
            <a:ext cx="9120118" cy="5145089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-1620688" y="748026"/>
            <a:ext cx="1265301" cy="41148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283966" y="6196"/>
            <a:ext cx="3689581" cy="2278316"/>
            <a:chOff x="4283967" y="78204"/>
            <a:chExt cx="3689581" cy="2278316"/>
          </a:xfrm>
        </p:grpSpPr>
        <p:pic>
          <p:nvPicPr>
            <p:cNvPr id="6" name="Picture 3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283967" y="78204"/>
              <a:ext cx="3689581" cy="227831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819037" y="340296"/>
              <a:ext cx="277729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Gia</a:t>
              </a: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đình</a:t>
              </a: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mình</a:t>
              </a: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2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mẹ</a:t>
              </a: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sắp</a:t>
              </a: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thêm</a:t>
              </a: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nữa</a:t>
              </a: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mình</a:t>
              </a: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4 </a:t>
              </a:r>
              <a:r>
                <a:rPr lang="en-US" sz="2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con!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" name="Picture 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3275408" y="1468107"/>
            <a:ext cx="3145773" cy="339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3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88889E-6 -3.7037E-7 L 0.34028 -0.017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4" y="-8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>
            <a:off x="5602667" y="1539277"/>
            <a:ext cx="3178683" cy="411480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>
            <a:off x="359539" y="-559810"/>
            <a:ext cx="3178683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053546">
            <a:off x="136514" y="-813173"/>
            <a:ext cx="9996188" cy="39869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1600" y="256357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con).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800 000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" name="Picture 14"/>
          <p:cNvPicPr>
            <a:picLocks noChangeAspect="1"/>
          </p:cNvPicPr>
          <p:nvPr/>
        </p:nvPicPr>
        <p:blipFill>
          <a:blip r:embed="rId1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>
            <a:off x="249661" y="1852464"/>
            <a:ext cx="8714827" cy="31683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19672" y="2034223"/>
                <a:ext cx="6336704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u="sng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2000" u="sng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u="sng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giải</a:t>
                </a:r>
                <a:endParaRPr 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0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Tổng</a:t>
                </a:r>
                <a:r>
                  <a:rPr lang="en-US" sz="2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thu</a:t>
                </a:r>
                <a:r>
                  <a:rPr lang="en-US" sz="2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nhập</a:t>
                </a:r>
                <a:r>
                  <a:rPr lang="en-US" sz="2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gia</a:t>
                </a:r>
                <a:r>
                  <a:rPr lang="en-US" sz="2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đình</a:t>
                </a:r>
                <a:r>
                  <a:rPr lang="en-US" sz="2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800 000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Arial" pitchFamily="34" charset="0"/>
                      </a:rPr>
                      <m:t>×</m:t>
                    </m:r>
                  </m:oMath>
                </a14:m>
                <a:r>
                  <a:rPr lang="en-US" sz="2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3 = 2 400 000 (</a:t>
                </a:r>
                <a:r>
                  <a:rPr lang="en-US" sz="20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đồng</a:t>
                </a:r>
                <a:r>
                  <a:rPr lang="en-US" sz="2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algn="ctr"/>
                <a:r>
                  <a:rPr lang="en-US" sz="20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Bình</a:t>
                </a:r>
                <a:r>
                  <a:rPr lang="en-US" sz="2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quân</a:t>
                </a:r>
                <a:r>
                  <a:rPr lang="en-US" sz="2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thu</a:t>
                </a:r>
                <a:r>
                  <a:rPr lang="en-US" sz="2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nhập</a:t>
                </a:r>
                <a:r>
                  <a:rPr lang="en-US" sz="2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hằng</a:t>
                </a:r>
                <a:r>
                  <a:rPr lang="en-US" sz="2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mỗi</a:t>
                </a:r>
                <a:r>
                  <a:rPr lang="en-US" sz="2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người</a:t>
                </a:r>
                <a:r>
                  <a:rPr lang="en-US" sz="2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lúc</a:t>
                </a:r>
                <a:r>
                  <a:rPr lang="en-US" sz="2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2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2 400 000 : (3 + 1) = 600 000 (</a:t>
                </a:r>
                <a:r>
                  <a:rPr lang="en-US" sz="20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đồng</a:t>
                </a:r>
                <a:r>
                  <a:rPr lang="en-US" sz="2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algn="ctr"/>
                <a:r>
                  <a:rPr lang="en-US" sz="20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Bình</a:t>
                </a:r>
                <a:r>
                  <a:rPr lang="en-US" sz="2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quân</a:t>
                </a:r>
                <a:r>
                  <a:rPr lang="en-US" sz="2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thu</a:t>
                </a:r>
                <a:r>
                  <a:rPr lang="en-US" sz="2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nhập</a:t>
                </a:r>
                <a:r>
                  <a:rPr lang="en-US" sz="2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hằng</a:t>
                </a:r>
                <a:r>
                  <a:rPr lang="en-US" sz="2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mỗi</a:t>
                </a:r>
                <a:r>
                  <a:rPr lang="en-US" sz="2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người</a:t>
                </a:r>
                <a:r>
                  <a:rPr lang="en-US" sz="2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bị</a:t>
                </a:r>
                <a:r>
                  <a:rPr lang="en-US" sz="2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giảm</a:t>
                </a:r>
                <a:r>
                  <a:rPr lang="en-US" sz="2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đi</a:t>
                </a:r>
                <a:r>
                  <a:rPr lang="en-US" sz="2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800 000 – 600 000 = 200 000 (</a:t>
                </a:r>
                <a:r>
                  <a:rPr lang="en-US" sz="20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đồng</a:t>
                </a:r>
                <a:r>
                  <a:rPr lang="en-US" sz="2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algn="ctr"/>
                <a:r>
                  <a:rPr lang="en-US" sz="20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en-US" sz="2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: 200 000 </a:t>
                </a:r>
                <a:r>
                  <a:rPr lang="en-US" sz="20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đồng</a:t>
                </a:r>
                <a:endPara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034223"/>
                <a:ext cx="6336704" cy="2554545"/>
              </a:xfrm>
              <a:prstGeom prst="rect">
                <a:avLst/>
              </a:prstGeom>
              <a:blipFill rotWithShape="1">
                <a:blip r:embed="rId28"/>
                <a:stretch>
                  <a:fillRect l="-962" t="-1432" r="-1251" b="-4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1331640" y="1844913"/>
            <a:ext cx="6768752" cy="1033406"/>
            <a:chOff x="1331640" y="1924472"/>
            <a:chExt cx="6768752" cy="1033406"/>
          </a:xfrm>
        </p:grpSpPr>
        <p:sp>
          <p:nvSpPr>
            <p:cNvPr id="9" name="TextBox 8"/>
            <p:cNvSpPr txBox="1"/>
            <p:nvPr/>
          </p:nvSpPr>
          <p:spPr>
            <a:xfrm>
              <a:off x="1331640" y="1924472"/>
              <a:ext cx="67687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u="sng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Tóm</a:t>
              </a:r>
              <a:r>
                <a:rPr lang="en-US" sz="2000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u="sng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tắt</a:t>
              </a:r>
              <a:endPara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		3 </a:t>
              </a:r>
              <a:r>
                <a:rPr lang="en-US" sz="2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  </a:t>
              </a:r>
              <a:r>
                <a:rPr lang="en-US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: 800 000 </a:t>
              </a:r>
              <a:r>
                <a:rPr lang="en-US" sz="2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2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pPr algn="ctr"/>
              <a:r>
                <a:rPr 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	        3 </a:t>
              </a:r>
              <a:r>
                <a:rPr lang="en-US" sz="2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+ 1 </a:t>
              </a:r>
              <a:r>
                <a:rPr lang="en-US" sz="2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:       ?      </a:t>
              </a:r>
              <a:r>
                <a:rPr lang="en-US" sz="2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2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30346" y="2249992"/>
              <a:ext cx="10697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Tổng</a:t>
              </a:r>
              <a:r>
                <a:rPr 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nhập</a:t>
              </a:r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Left Brace 11"/>
            <p:cNvSpPr/>
            <p:nvPr/>
          </p:nvSpPr>
          <p:spPr>
            <a:xfrm>
              <a:off x="2771800" y="2292063"/>
              <a:ext cx="153370" cy="623745"/>
            </a:xfrm>
            <a:prstGeom prst="leftBrac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Connector 13"/>
          <p:cNvCxnSpPr/>
          <p:nvPr/>
        </p:nvCxnSpPr>
        <p:spPr>
          <a:xfrm>
            <a:off x="3049487" y="628328"/>
            <a:ext cx="94644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411760" y="919576"/>
            <a:ext cx="2675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99545" y="1204392"/>
            <a:ext cx="131221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99545" y="1549559"/>
            <a:ext cx="721687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1331640" y="1919306"/>
            <a:ext cx="6696744" cy="15893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64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2416E-6 L -0.00052 -0.2931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46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0" grpId="0" uiExpand="1" build="p"/>
      <p:bldP spid="3" grpId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60378" y="-15307"/>
            <a:ext cx="6495251" cy="1041228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9948" r="100000">
                        <a14:foregroundMark x1="76586" y1="10631" x2="46043" y2="7400"/>
                        <a14:foregroundMark x1="65337" y1="6670" x2="65795" y2="20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6751665" y="2410594"/>
            <a:ext cx="2016064" cy="2530624"/>
          </a:xfrm>
          <a:prstGeom prst="rect">
            <a:avLst/>
          </a:prstGeom>
        </p:spPr>
      </p:pic>
      <p:pic>
        <p:nvPicPr>
          <p:cNvPr id="3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491880" y="2482602"/>
            <a:ext cx="756024" cy="2458616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475188" y="2849796"/>
            <a:ext cx="2288966" cy="2092580"/>
            <a:chOff x="475188" y="2849796"/>
            <a:chExt cx="2288966" cy="2092580"/>
          </a:xfrm>
        </p:grpSpPr>
        <p:sp>
          <p:nvSpPr>
            <p:cNvPr id="5" name="Cloud Callout 4"/>
            <p:cNvSpPr/>
            <p:nvPr/>
          </p:nvSpPr>
          <p:spPr>
            <a:xfrm>
              <a:off x="475188" y="2849796"/>
              <a:ext cx="2288966" cy="2092580"/>
            </a:xfrm>
            <a:prstGeom prst="cloudCallout">
              <a:avLst>
                <a:gd name="adj1" fmla="val 78173"/>
                <a:gd name="adj2" fmla="val -13894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flipH="1">
              <a:off x="1110800" y="3209836"/>
              <a:ext cx="1017741" cy="1161832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1504" b="89823" l="1449" r="898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65820"/>
            <a:ext cx="131445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2339752" y="124272"/>
            <a:ext cx="4536504" cy="792088"/>
            <a:chOff x="2339752" y="124272"/>
            <a:chExt cx="4536504" cy="792088"/>
          </a:xfrm>
        </p:grpSpPr>
        <p:sp>
          <p:nvSpPr>
            <p:cNvPr id="6" name="Rounded Rectangle 5"/>
            <p:cNvSpPr/>
            <p:nvPr/>
          </p:nvSpPr>
          <p:spPr>
            <a:xfrm>
              <a:off x="2339752" y="124272"/>
              <a:ext cx="4536504" cy="792088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11760" y="196279"/>
              <a:ext cx="43924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 err="1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Tổng</a:t>
              </a:r>
              <a:r>
                <a:rPr lang="en-US" sz="20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20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nhập</a:t>
              </a:r>
              <a:r>
                <a:rPr lang="en-US" sz="20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0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gia</a:t>
              </a:r>
              <a:r>
                <a:rPr lang="en-US" sz="20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đình</a:t>
              </a:r>
              <a:r>
                <a:rPr lang="en-US" sz="20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0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0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20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ctr"/>
              <a:r>
                <a:rPr lang="en-US" sz="2000" b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2 400 000 </a:t>
              </a:r>
              <a:r>
                <a:rPr lang="en-US" sz="2000" b="1" dirty="0" err="1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đồng</a:t>
              </a:r>
              <a:endPara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804248" y="1780456"/>
            <a:ext cx="1591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800 000 </a:t>
            </a:r>
            <a:r>
              <a:rPr lang="en-US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9378" y="2809726"/>
            <a:ext cx="1591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800 000 </a:t>
            </a:r>
            <a:r>
              <a:rPr lang="en-US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87138" y="2082492"/>
            <a:ext cx="1591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800 000 </a:t>
            </a:r>
            <a:r>
              <a:rPr lang="en-US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>
            <a:stCxn id="8" idx="2"/>
            <a:endCxn id="16" idx="0"/>
          </p:cNvCxnSpPr>
          <p:nvPr/>
        </p:nvCxnSpPr>
        <p:spPr>
          <a:xfrm flipH="1">
            <a:off x="3983049" y="904165"/>
            <a:ext cx="624955" cy="11783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2"/>
            <a:endCxn id="15" idx="0"/>
          </p:cNvCxnSpPr>
          <p:nvPr/>
        </p:nvCxnSpPr>
        <p:spPr>
          <a:xfrm>
            <a:off x="4608004" y="904165"/>
            <a:ext cx="1197285" cy="19055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2"/>
            <a:endCxn id="14" idx="0"/>
          </p:cNvCxnSpPr>
          <p:nvPr/>
        </p:nvCxnSpPr>
        <p:spPr>
          <a:xfrm>
            <a:off x="4608004" y="904165"/>
            <a:ext cx="2992155" cy="8762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2"/>
            <a:endCxn id="27" idx="0"/>
          </p:cNvCxnSpPr>
          <p:nvPr/>
        </p:nvCxnSpPr>
        <p:spPr>
          <a:xfrm flipH="1">
            <a:off x="1533518" y="904165"/>
            <a:ext cx="3074486" cy="15307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37607" y="2434947"/>
            <a:ext cx="1591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00 000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96202" y="2068488"/>
            <a:ext cx="1591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00 000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04048" y="2788568"/>
            <a:ext cx="1591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00 000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96602" y="1780456"/>
            <a:ext cx="1591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00 000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883809" y="-91752"/>
            <a:ext cx="2224695" cy="1499305"/>
            <a:chOff x="6883809" y="-91752"/>
            <a:chExt cx="2224695" cy="1499305"/>
          </a:xfrm>
        </p:grpSpPr>
        <p:pic>
          <p:nvPicPr>
            <p:cNvPr id="34" name="Picture 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6883809" y="-91752"/>
              <a:ext cx="2224695" cy="1499305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6886401" y="484312"/>
              <a:ext cx="19340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 smtClean="0">
                  <a:solidFill>
                    <a:srgbClr val="BD7600"/>
                  </a:solidFill>
                  <a:latin typeface="Times New Roman" pitchFamily="18" charset="0"/>
                  <a:cs typeface="Times New Roman" pitchFamily="18" charset="0"/>
                </a:rPr>
                <a:t>Tổng</a:t>
              </a:r>
              <a:r>
                <a:rPr lang="en-US" sz="1400" b="1" dirty="0" smtClean="0">
                  <a:solidFill>
                    <a:srgbClr val="BD7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dirty="0" err="1" smtClean="0">
                  <a:solidFill>
                    <a:srgbClr val="BD7600"/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1400" b="1" dirty="0" smtClean="0">
                  <a:solidFill>
                    <a:srgbClr val="BD7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dirty="0" err="1" smtClean="0">
                  <a:solidFill>
                    <a:srgbClr val="BD7600"/>
                  </a:solidFill>
                  <a:latin typeface="Times New Roman" pitchFamily="18" charset="0"/>
                  <a:cs typeface="Times New Roman" pitchFamily="18" charset="0"/>
                </a:rPr>
                <a:t>nhập</a:t>
              </a:r>
              <a:r>
                <a:rPr lang="en-US" sz="1400" b="1" dirty="0" smtClean="0">
                  <a:solidFill>
                    <a:srgbClr val="BD7600"/>
                  </a:solidFill>
                  <a:latin typeface="Times New Roman" pitchFamily="18" charset="0"/>
                  <a:cs typeface="Times New Roman" pitchFamily="18" charset="0"/>
                </a:rPr>
                <a:t> = </a:t>
              </a:r>
            </a:p>
            <a:p>
              <a:pPr algn="ctr"/>
              <a:r>
                <a:rPr lang="en-US" sz="1400" b="1" dirty="0" err="1" smtClean="0">
                  <a:solidFill>
                    <a:srgbClr val="BD76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1400" b="1" dirty="0" smtClean="0">
                  <a:solidFill>
                    <a:srgbClr val="BD7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dirty="0" err="1" smtClean="0">
                  <a:solidFill>
                    <a:srgbClr val="BD7600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1400" b="1" dirty="0" smtClean="0">
                  <a:solidFill>
                    <a:srgbClr val="BD7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dirty="0" smtClean="0">
                  <a:solidFill>
                    <a:srgbClr val="BD7600"/>
                  </a:solidFill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sz="1400" b="1" dirty="0" smtClean="0">
                  <a:solidFill>
                    <a:srgbClr val="BD7600"/>
                  </a:solidFill>
                  <a:latin typeface="Times New Roman" pitchFamily="18" charset="0"/>
                  <a:cs typeface="Times New Roman" pitchFamily="18" charset="0"/>
                </a:rPr>
                <a:t> BQTN</a:t>
              </a:r>
              <a:endParaRPr lang="en-US" sz="1400" b="1" dirty="0">
                <a:solidFill>
                  <a:srgbClr val="BD7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959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6" grpId="0"/>
      <p:bldP spid="16" grpId="1"/>
      <p:bldP spid="27" grpId="0"/>
      <p:bldP spid="29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073008" cy="50208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31" y="254661"/>
            <a:ext cx="1102698" cy="102248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604501"/>
            <a:ext cx="4549547" cy="626762"/>
          </a:xfrm>
          <a:prstGeom prst="rect">
            <a:avLst/>
          </a:prstGeom>
        </p:spPr>
      </p:pic>
      <p:pic>
        <p:nvPicPr>
          <p:cNvPr id="12" name="Picture 2" descr="F:\1-原创素材\1_mm1102\PPT\PPT_014\materaials\pageimg_g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32385"/>
            <a:ext cx="6696744" cy="418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2051720" y="2197965"/>
            <a:ext cx="4896544" cy="862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itchFamily="18" charset="0"/>
                <a:cs typeface="+mn-ea"/>
                <a:sym typeface="+mn-lt"/>
              </a:rPr>
              <a:t>Muốn</a:t>
            </a:r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itchFamily="18" charset="0"/>
                <a:cs typeface="+mn-ea"/>
                <a:sym typeface="+mn-lt"/>
              </a:rPr>
              <a:t> </a:t>
            </a:r>
            <a:r>
              <a:rPr lang="en-US" altLang="zh-CN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itchFamily="18" charset="0"/>
                <a:cs typeface="+mn-ea"/>
                <a:sym typeface="+mn-lt"/>
              </a:rPr>
              <a:t>giải</a:t>
            </a:r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itchFamily="18" charset="0"/>
                <a:cs typeface="+mn-ea"/>
                <a:sym typeface="+mn-lt"/>
              </a:rPr>
              <a:t> </a:t>
            </a:r>
            <a:r>
              <a:rPr lang="en-US" altLang="zh-CN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itchFamily="18" charset="0"/>
                <a:cs typeface="+mn-ea"/>
                <a:sym typeface="+mn-lt"/>
              </a:rPr>
              <a:t>bài</a:t>
            </a:r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itchFamily="18" charset="0"/>
                <a:cs typeface="+mn-ea"/>
                <a:sym typeface="+mn-lt"/>
              </a:rPr>
              <a:t> </a:t>
            </a:r>
            <a:r>
              <a:rPr lang="en-US" altLang="zh-CN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itchFamily="18" charset="0"/>
                <a:cs typeface="+mn-ea"/>
                <a:sym typeface="+mn-lt"/>
              </a:rPr>
              <a:t>toán</a:t>
            </a:r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itchFamily="18" charset="0"/>
                <a:cs typeface="+mn-ea"/>
                <a:sym typeface="+mn-lt"/>
              </a:rPr>
              <a:t> </a:t>
            </a:r>
            <a:r>
              <a:rPr lang="en-US" altLang="zh-CN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itchFamily="18" charset="0"/>
                <a:cs typeface="+mn-ea"/>
                <a:sym typeface="+mn-lt"/>
              </a:rPr>
              <a:t>quan</a:t>
            </a:r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itchFamily="18" charset="0"/>
                <a:cs typeface="+mn-ea"/>
                <a:sym typeface="+mn-lt"/>
              </a:rPr>
              <a:t> </a:t>
            </a:r>
            <a:r>
              <a:rPr lang="en-US" altLang="zh-CN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itchFamily="18" charset="0"/>
                <a:cs typeface="+mn-ea"/>
                <a:sym typeface="+mn-lt"/>
              </a:rPr>
              <a:t>hệ</a:t>
            </a:r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itchFamily="18" charset="0"/>
                <a:cs typeface="+mn-ea"/>
                <a:sym typeface="+mn-lt"/>
              </a:rPr>
              <a:t> </a:t>
            </a:r>
            <a:r>
              <a:rPr lang="en-US" altLang="zh-CN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itchFamily="18" charset="0"/>
                <a:cs typeface="+mn-ea"/>
                <a:sym typeface="+mn-lt"/>
              </a:rPr>
              <a:t>tỉ</a:t>
            </a:r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itchFamily="18" charset="0"/>
                <a:cs typeface="+mn-ea"/>
                <a:sym typeface="+mn-lt"/>
              </a:rPr>
              <a:t> </a:t>
            </a:r>
            <a:r>
              <a:rPr lang="en-US" altLang="zh-CN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itchFamily="18" charset="0"/>
                <a:cs typeface="+mn-ea"/>
                <a:sym typeface="+mn-lt"/>
              </a:rPr>
              <a:t>lệ</a:t>
            </a:r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itchFamily="18" charset="0"/>
                <a:cs typeface="+mn-ea"/>
                <a:sym typeface="+mn-lt"/>
              </a:rPr>
              <a:t>, ta </a:t>
            </a:r>
            <a:r>
              <a:rPr lang="en-US" altLang="zh-CN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itchFamily="18" charset="0"/>
                <a:cs typeface="+mn-ea"/>
                <a:sym typeface="+mn-lt"/>
              </a:rPr>
              <a:t>thực</a:t>
            </a:r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itchFamily="18" charset="0"/>
                <a:cs typeface="+mn-ea"/>
                <a:sym typeface="+mn-lt"/>
              </a:rPr>
              <a:t> </a:t>
            </a:r>
            <a:r>
              <a:rPr lang="en-US" altLang="zh-CN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itchFamily="18" charset="0"/>
                <a:cs typeface="+mn-ea"/>
                <a:sym typeface="+mn-lt"/>
              </a:rPr>
              <a:t>hiện</a:t>
            </a:r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itchFamily="18" charset="0"/>
                <a:cs typeface="+mn-ea"/>
                <a:sym typeface="+mn-lt"/>
              </a:rPr>
              <a:t> </a:t>
            </a:r>
            <a:r>
              <a:rPr lang="en-US" altLang="zh-CN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itchFamily="18" charset="0"/>
                <a:cs typeface="+mn-ea"/>
                <a:sym typeface="+mn-lt"/>
              </a:rPr>
              <a:t>những</a:t>
            </a:r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itchFamily="18" charset="0"/>
                <a:cs typeface="+mn-ea"/>
                <a:sym typeface="+mn-lt"/>
              </a:rPr>
              <a:t> </a:t>
            </a:r>
            <a:r>
              <a:rPr lang="en-US" altLang="zh-CN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itchFamily="18" charset="0"/>
                <a:cs typeface="+mn-ea"/>
                <a:sym typeface="+mn-lt"/>
              </a:rPr>
              <a:t>cách</a:t>
            </a:r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itchFamily="18" charset="0"/>
                <a:cs typeface="+mn-ea"/>
                <a:sym typeface="+mn-lt"/>
              </a:rPr>
              <a:t> </a:t>
            </a:r>
            <a:r>
              <a:rPr lang="en-US" altLang="zh-CN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itchFamily="18" charset="0"/>
                <a:cs typeface="+mn-ea"/>
                <a:sym typeface="+mn-lt"/>
              </a:rPr>
              <a:t>nào</a:t>
            </a:r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itchFamily="18" charset="0"/>
                <a:cs typeface="+mn-ea"/>
                <a:sym typeface="+mn-lt"/>
              </a:rPr>
              <a:t>?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Bienvenue" pitchFamily="18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193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073008" cy="50208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31" y="254661"/>
            <a:ext cx="1102698" cy="102248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604501"/>
            <a:ext cx="4549547" cy="626762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848" y="1258017"/>
            <a:ext cx="4896544" cy="358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9985" y="2573339"/>
            <a:ext cx="2809900" cy="202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9"/>
          <p:cNvSpPr txBox="1"/>
          <p:nvPr/>
        </p:nvSpPr>
        <p:spPr>
          <a:xfrm>
            <a:off x="3982017" y="1996480"/>
            <a:ext cx="3542311" cy="1368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400" dirty="0" err="1" smtClean="0">
                <a:latin typeface="UTM Marlboro" pitchFamily="18" charset="0"/>
                <a:cs typeface="Times New Roman" pitchFamily="18" charset="0"/>
                <a:sym typeface="+mn-lt"/>
              </a:rPr>
              <a:t>Muốn</a:t>
            </a:r>
            <a:r>
              <a:rPr lang="en-US" altLang="zh-CN" sz="2400" dirty="0" smtClean="0">
                <a:latin typeface="UTM Marlboro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 smtClean="0">
                <a:latin typeface="UTM Marlboro" pitchFamily="18" charset="0"/>
                <a:cs typeface="Times New Roman" pitchFamily="18" charset="0"/>
                <a:sym typeface="+mn-lt"/>
              </a:rPr>
              <a:t>giải</a:t>
            </a:r>
            <a:r>
              <a:rPr lang="en-US" altLang="zh-CN" sz="2400" dirty="0" smtClean="0">
                <a:latin typeface="UTM Marlboro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 smtClean="0">
                <a:latin typeface="UTM Marlboro" pitchFamily="18" charset="0"/>
                <a:cs typeface="Times New Roman" pitchFamily="18" charset="0"/>
                <a:sym typeface="+mn-lt"/>
              </a:rPr>
              <a:t>bài</a:t>
            </a:r>
            <a:r>
              <a:rPr lang="en-US" altLang="zh-CN" sz="2400" dirty="0" smtClean="0">
                <a:latin typeface="UTM Marlboro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 smtClean="0">
                <a:latin typeface="UTM Marlboro" pitchFamily="18" charset="0"/>
                <a:cs typeface="Times New Roman" pitchFamily="18" charset="0"/>
                <a:sym typeface="+mn-lt"/>
              </a:rPr>
              <a:t>toán</a:t>
            </a:r>
            <a:r>
              <a:rPr lang="en-US" altLang="zh-CN" sz="2400" dirty="0" smtClean="0">
                <a:latin typeface="UTM Marlboro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 smtClean="0">
                <a:latin typeface="UTM Marlboro" pitchFamily="18" charset="0"/>
                <a:cs typeface="Times New Roman" pitchFamily="18" charset="0"/>
                <a:sym typeface="+mn-lt"/>
              </a:rPr>
              <a:t>quan</a:t>
            </a:r>
            <a:r>
              <a:rPr lang="en-US" altLang="zh-CN" sz="2400" dirty="0" smtClean="0">
                <a:latin typeface="UTM Marlboro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 smtClean="0">
                <a:latin typeface="UTM Marlboro" pitchFamily="18" charset="0"/>
                <a:cs typeface="Times New Roman" pitchFamily="18" charset="0"/>
                <a:sym typeface="+mn-lt"/>
              </a:rPr>
              <a:t>hệ</a:t>
            </a:r>
            <a:r>
              <a:rPr lang="en-US" altLang="zh-CN" sz="2400" dirty="0" smtClean="0">
                <a:latin typeface="UTM Marlboro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 smtClean="0">
                <a:latin typeface="UTM Marlboro" pitchFamily="18" charset="0"/>
                <a:cs typeface="Times New Roman" pitchFamily="18" charset="0"/>
                <a:sym typeface="+mn-lt"/>
              </a:rPr>
              <a:t>tỉ</a:t>
            </a:r>
            <a:r>
              <a:rPr lang="en-US" altLang="zh-CN" sz="2400" dirty="0" smtClean="0">
                <a:latin typeface="UTM Marlboro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 smtClean="0">
                <a:latin typeface="UTM Marlboro" pitchFamily="18" charset="0"/>
                <a:cs typeface="Times New Roman" pitchFamily="18" charset="0"/>
                <a:sym typeface="+mn-lt"/>
              </a:rPr>
              <a:t>lệ</a:t>
            </a:r>
            <a:r>
              <a:rPr lang="en-US" altLang="zh-CN" sz="2400" dirty="0" smtClean="0">
                <a:latin typeface="UTM Marlboro" pitchFamily="18" charset="0"/>
                <a:cs typeface="Times New Roman" pitchFamily="18" charset="0"/>
                <a:sym typeface="+mn-lt"/>
              </a:rPr>
              <a:t>, ta </a:t>
            </a:r>
            <a:r>
              <a:rPr lang="en-US" altLang="zh-CN" sz="2400" dirty="0" err="1" smtClean="0">
                <a:latin typeface="UTM Marlboro" pitchFamily="18" charset="0"/>
                <a:cs typeface="Times New Roman" pitchFamily="18" charset="0"/>
                <a:sym typeface="+mn-lt"/>
              </a:rPr>
              <a:t>có</a:t>
            </a:r>
            <a:r>
              <a:rPr lang="en-US" altLang="zh-CN" sz="2400" dirty="0" smtClean="0">
                <a:latin typeface="UTM Marlboro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 smtClean="0">
                <a:latin typeface="UTM Marlboro" pitchFamily="18" charset="0"/>
                <a:cs typeface="Times New Roman" pitchFamily="18" charset="0"/>
                <a:sym typeface="+mn-lt"/>
              </a:rPr>
              <a:t>thể</a:t>
            </a:r>
            <a:r>
              <a:rPr lang="en-US" altLang="zh-CN" sz="2400" dirty="0" smtClean="0">
                <a:latin typeface="UTM Marlboro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 smtClean="0">
                <a:latin typeface="UTM Marlboro" pitchFamily="18" charset="0"/>
                <a:cs typeface="Times New Roman" pitchFamily="18" charset="0"/>
                <a:sym typeface="+mn-lt"/>
              </a:rPr>
              <a:t>thực</a:t>
            </a:r>
            <a:r>
              <a:rPr lang="en-US" altLang="zh-CN" sz="2400" dirty="0" smtClean="0">
                <a:latin typeface="UTM Marlboro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 smtClean="0">
                <a:latin typeface="UTM Marlboro" pitchFamily="18" charset="0"/>
                <a:cs typeface="Times New Roman" pitchFamily="18" charset="0"/>
                <a:sym typeface="+mn-lt"/>
              </a:rPr>
              <a:t>hiện</a:t>
            </a:r>
            <a:r>
              <a:rPr lang="en-US" altLang="zh-CN" sz="2400" dirty="0" smtClean="0">
                <a:latin typeface="UTM Marlboro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 smtClean="0">
                <a:latin typeface="UTM Marlboro" pitchFamily="18" charset="0"/>
                <a:cs typeface="Times New Roman" pitchFamily="18" charset="0"/>
                <a:sym typeface="+mn-lt"/>
              </a:rPr>
              <a:t>bằng</a:t>
            </a:r>
            <a:r>
              <a:rPr lang="en-US" altLang="zh-CN" sz="2400" dirty="0" smtClean="0">
                <a:latin typeface="UTM Marlboro" pitchFamily="18" charset="0"/>
                <a:cs typeface="Times New Roman" pitchFamily="18" charset="0"/>
                <a:sym typeface="+mn-lt"/>
              </a:rPr>
              <a:t> 2 </a:t>
            </a:r>
            <a:r>
              <a:rPr lang="en-US" altLang="zh-CN" sz="2400" dirty="0" err="1" smtClean="0">
                <a:latin typeface="UTM Marlboro" pitchFamily="18" charset="0"/>
                <a:cs typeface="Times New Roman" pitchFamily="18" charset="0"/>
                <a:sym typeface="+mn-lt"/>
              </a:rPr>
              <a:t>cách</a:t>
            </a:r>
            <a:r>
              <a:rPr lang="en-US" altLang="zh-CN" sz="2400" dirty="0" smtClean="0">
                <a:latin typeface="UTM Marlboro" pitchFamily="18" charset="0"/>
                <a:cs typeface="Times New Roman" pitchFamily="18" charset="0"/>
                <a:sym typeface="+mn-lt"/>
              </a:rPr>
              <a:t>: </a:t>
            </a:r>
            <a:r>
              <a:rPr lang="en-US" altLang="zh-CN" sz="2400" dirty="0" err="1" smtClean="0">
                <a:latin typeface="UTM Marlboro" pitchFamily="18" charset="0"/>
                <a:cs typeface="Times New Roman" pitchFamily="18" charset="0"/>
                <a:sym typeface="+mn-lt"/>
              </a:rPr>
              <a:t>rút</a:t>
            </a:r>
            <a:r>
              <a:rPr lang="en-US" altLang="zh-CN" sz="2400" dirty="0" smtClean="0">
                <a:latin typeface="UTM Marlboro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 smtClean="0">
                <a:latin typeface="UTM Marlboro" pitchFamily="18" charset="0"/>
                <a:cs typeface="Times New Roman" pitchFamily="18" charset="0"/>
                <a:sym typeface="+mn-lt"/>
              </a:rPr>
              <a:t>về</a:t>
            </a:r>
            <a:r>
              <a:rPr lang="en-US" altLang="zh-CN" sz="2400" dirty="0" smtClean="0">
                <a:latin typeface="UTM Marlboro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 smtClean="0">
                <a:latin typeface="UTM Marlboro" pitchFamily="18" charset="0"/>
                <a:cs typeface="Times New Roman" pitchFamily="18" charset="0"/>
                <a:sym typeface="+mn-lt"/>
              </a:rPr>
              <a:t>đơn</a:t>
            </a:r>
            <a:r>
              <a:rPr lang="en-US" altLang="zh-CN" sz="2400" dirty="0" smtClean="0">
                <a:latin typeface="UTM Marlboro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 smtClean="0">
                <a:latin typeface="UTM Marlboro" pitchFamily="18" charset="0"/>
                <a:cs typeface="Times New Roman" pitchFamily="18" charset="0"/>
                <a:sym typeface="+mn-lt"/>
              </a:rPr>
              <a:t>vị</a:t>
            </a:r>
            <a:r>
              <a:rPr lang="en-US" altLang="zh-CN" sz="2400" dirty="0" smtClean="0">
                <a:latin typeface="UTM Marlboro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 smtClean="0">
                <a:latin typeface="UTM Marlboro" pitchFamily="18" charset="0"/>
                <a:cs typeface="Times New Roman" pitchFamily="18" charset="0"/>
                <a:sym typeface="+mn-lt"/>
              </a:rPr>
              <a:t>và</a:t>
            </a:r>
            <a:r>
              <a:rPr lang="en-US" altLang="zh-CN" sz="2400" dirty="0" smtClean="0">
                <a:latin typeface="UTM Marlboro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 smtClean="0">
                <a:latin typeface="UTM Marlboro" pitchFamily="18" charset="0"/>
                <a:cs typeface="Times New Roman" pitchFamily="18" charset="0"/>
                <a:sym typeface="+mn-lt"/>
              </a:rPr>
              <a:t>tìm</a:t>
            </a:r>
            <a:r>
              <a:rPr lang="en-US" altLang="zh-CN" sz="2400" dirty="0" smtClean="0">
                <a:latin typeface="UTM Marlboro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 smtClean="0">
                <a:latin typeface="UTM Marlboro" pitchFamily="18" charset="0"/>
                <a:cs typeface="Times New Roman" pitchFamily="18" charset="0"/>
                <a:sym typeface="+mn-lt"/>
              </a:rPr>
              <a:t>tỉ</a:t>
            </a:r>
            <a:r>
              <a:rPr lang="en-US" altLang="zh-CN" sz="2400" dirty="0" smtClean="0">
                <a:latin typeface="UTM Marlboro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 smtClean="0">
                <a:latin typeface="UTM Marlboro" pitchFamily="18" charset="0"/>
                <a:cs typeface="Times New Roman" pitchFamily="18" charset="0"/>
                <a:sym typeface="+mn-lt"/>
              </a:rPr>
              <a:t>số</a:t>
            </a:r>
            <a:r>
              <a:rPr lang="en-US" altLang="zh-CN" sz="2400" dirty="0" smtClean="0">
                <a:latin typeface="UTM Marlboro" pitchFamily="18" charset="0"/>
                <a:cs typeface="Times New Roman" pitchFamily="18" charset="0"/>
                <a:sym typeface="+mn-lt"/>
              </a:rPr>
              <a:t>.</a:t>
            </a:r>
            <a:endParaRPr lang="zh-CN" altLang="en-US" sz="2400" dirty="0">
              <a:latin typeface="UTM Marlboro" pitchFamily="18" charset="0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36929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decel="3866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1432396"/>
            <a:ext cx="6074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cs typeface="+mn-ea"/>
                <a:sym typeface="+mn-lt"/>
              </a:rPr>
              <a:t>Thank </a:t>
            </a:r>
            <a:r>
              <a:rPr lang="zh-CN" altLang="en-US" sz="8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cs typeface="+mn-ea"/>
                <a:sym typeface="+mn-lt"/>
              </a:rPr>
              <a:t>you</a:t>
            </a:r>
            <a:r>
              <a:rPr lang="en-US" altLang="zh-CN" sz="8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cs typeface="+mn-ea"/>
                <a:sym typeface="+mn-lt"/>
              </a:rPr>
              <a:t>!</a:t>
            </a:r>
            <a:endParaRPr lang="zh-CN" altLang="en-US" sz="80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  <a:effectLst>
                <a:outerShdw dist="50800" dir="4800000" algn="ctr" rotWithShape="0">
                  <a:schemeClr val="accent6">
                    <a:lumMod val="50000"/>
                  </a:scheme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396" y="1943414"/>
            <a:ext cx="2766605" cy="345575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61" y="3568256"/>
            <a:ext cx="9143908" cy="15768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Nhạc intro miễn phí không vi phạm bản quyền cho anh em Youtuber - Free intro music .INTROMUSI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92761.0816" end="72631.111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32440" y="463137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3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7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  <p:sp>
        <p:nvSpPr>
          <p:cNvPr id="5" name="文本框 28">
            <a:extLst>
              <a:ext uri="{FF2B5EF4-FFF2-40B4-BE49-F238E27FC236}">
                <a16:creationId xmlns="" xmlns:a16="http://schemas.microsoft.com/office/drawing/2014/main" id="{85B0815E-45B3-4AED-BCFF-744A73809326}"/>
              </a:ext>
            </a:extLst>
          </p:cNvPr>
          <p:cNvSpPr txBox="1"/>
          <p:nvPr/>
        </p:nvSpPr>
        <p:spPr>
          <a:xfrm>
            <a:off x="1396815" y="1017584"/>
            <a:ext cx="6798495" cy="283923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3600" b="1" dirty="0" err="1">
                <a:solidFill>
                  <a:srgbClr val="BD7600"/>
                </a:solidFill>
                <a:latin typeface="UTM Dai Co Viet" pitchFamily="18" charset="0"/>
                <a:ea typeface="inpin heiti" charset="-122"/>
                <a:cs typeface="Times New Roman" panose="02020603050405020304" pitchFamily="18" charset="0"/>
              </a:rPr>
              <a:t>EduFive</a:t>
            </a:r>
            <a:endParaRPr lang="zh-CN" altLang="en-US" sz="3600" b="1" dirty="0">
              <a:solidFill>
                <a:srgbClr val="BD7600"/>
              </a:solidFill>
              <a:latin typeface="UTM Dai Co Viet" pitchFamily="18" charset="0"/>
              <a:ea typeface="inpin heiti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100" dirty="0" err="1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Cảm</a:t>
            </a:r>
            <a:r>
              <a:rPr lang="en-US" altLang="zh-CN" sz="2100" dirty="0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100" dirty="0" err="1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ơn</a:t>
            </a:r>
            <a:r>
              <a:rPr lang="en-US" altLang="zh-CN" sz="2100" dirty="0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100" dirty="0" err="1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2100" dirty="0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100" dirty="0" err="1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lang="en-US" altLang="zh-CN" sz="2100" dirty="0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100" dirty="0" err="1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lang="en-US" altLang="zh-CN" sz="2100" dirty="0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100" dirty="0" err="1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yêu</a:t>
            </a:r>
            <a:r>
              <a:rPr lang="en-US" altLang="zh-CN" sz="2100" dirty="0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100" dirty="0" err="1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thích</a:t>
            </a:r>
            <a:r>
              <a:rPr lang="en-US" altLang="zh-CN" sz="2100" dirty="0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100" dirty="0" err="1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ppt</a:t>
            </a:r>
            <a:r>
              <a:rPr lang="en-US" altLang="zh-CN" sz="2100" dirty="0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100" dirty="0" err="1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lớp</a:t>
            </a:r>
            <a:r>
              <a:rPr lang="en-US" altLang="zh-CN" sz="2100" dirty="0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5 </a:t>
            </a:r>
            <a:r>
              <a:rPr lang="en-US" altLang="zh-CN" sz="2100" dirty="0" err="1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của</a:t>
            </a:r>
            <a:r>
              <a:rPr lang="en-US" altLang="zh-CN" sz="2100" dirty="0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team </a:t>
            </a:r>
            <a:r>
              <a:rPr lang="en-US" altLang="zh-CN" sz="2100" dirty="0" err="1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EduFive</a:t>
            </a:r>
            <a:r>
              <a:rPr lang="en-US" altLang="zh-CN" sz="2100" dirty="0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zh-CN" sz="2100" dirty="0" err="1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lang="en-US" altLang="zh-CN" sz="2100" dirty="0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100" dirty="0" err="1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lang="en-US" altLang="zh-CN" sz="2100" dirty="0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100" dirty="0" err="1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lang="en-US" altLang="zh-CN" sz="2100" dirty="0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100" dirty="0" err="1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lang="en-US" altLang="zh-CN" sz="2100" dirty="0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100" dirty="0" err="1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lang="en-US" altLang="zh-CN" sz="2100" dirty="0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100" dirty="0" err="1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lang="en-US" altLang="zh-CN" sz="2100" dirty="0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lang="en-US" altLang="zh-CN" sz="2100" dirty="0" err="1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2100" dirty="0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100" dirty="0" err="1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lang="en-US" altLang="zh-CN" sz="2100" dirty="0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100" dirty="0" err="1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hãy</a:t>
            </a:r>
            <a:r>
              <a:rPr lang="en-US" altLang="zh-CN" sz="2100" dirty="0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100" dirty="0" err="1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lang="en-US" altLang="zh-CN" sz="2100" dirty="0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100" dirty="0" err="1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lang="en-US" altLang="zh-CN" sz="2100" dirty="0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group fb: </a:t>
            </a:r>
            <a:r>
              <a:rPr lang="en-US" altLang="zh-CN" sz="2100" dirty="0" err="1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Giáo</a:t>
            </a:r>
            <a:r>
              <a:rPr lang="en-US" altLang="zh-CN" sz="2100" dirty="0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100" dirty="0" err="1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viên</a:t>
            </a:r>
            <a:r>
              <a:rPr lang="en-US" altLang="zh-CN" sz="2100" dirty="0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100" dirty="0" err="1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Tiểu</a:t>
            </a:r>
            <a:r>
              <a:rPr lang="en-US" altLang="zh-CN" sz="2100" dirty="0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100" dirty="0" err="1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học</a:t>
            </a:r>
            <a:r>
              <a:rPr lang="en-US" altLang="zh-CN" sz="2100" dirty="0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100" dirty="0" err="1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lớp</a:t>
            </a:r>
            <a:r>
              <a:rPr lang="en-US" altLang="zh-CN" sz="2100" dirty="0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5-EduFive qua </a:t>
            </a:r>
            <a:r>
              <a:rPr lang="en-US" altLang="zh-CN" sz="2100" dirty="0" err="1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đường</a:t>
            </a:r>
            <a:r>
              <a:rPr lang="en-US" altLang="zh-CN" sz="2100" dirty="0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link:</a:t>
            </a:r>
          </a:p>
          <a:p>
            <a:pPr algn="just">
              <a:lnSpc>
                <a:spcPct val="150000"/>
              </a:lnSpc>
            </a:pPr>
            <a:r>
              <a:rPr lang="en-US" altLang="zh-CN" sz="2100" dirty="0">
                <a:solidFill>
                  <a:srgbClr val="C00000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https://www.facebook.com/groups/439653980716707</a:t>
            </a:r>
            <a:endParaRPr lang="zh-CN" altLang="en-US" sz="2100" dirty="0">
              <a:solidFill>
                <a:srgbClr val="C00000"/>
              </a:solidFill>
              <a:latin typeface="UTM Aquarelle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07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8800" t="53396" r="17018" b="3385"/>
          <a:stretch/>
        </p:blipFill>
        <p:spPr>
          <a:xfrm>
            <a:off x="-89210" y="0"/>
            <a:ext cx="9268079" cy="5145088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051720" y="72008"/>
            <a:ext cx="7127149" cy="3652664"/>
          </a:xfrm>
          <a:prstGeom prst="rect">
            <a:avLst/>
          </a:prstGeom>
        </p:spPr>
      </p:pic>
      <p:pic>
        <p:nvPicPr>
          <p:cNvPr id="13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2627784" y="1301717"/>
            <a:ext cx="3092968" cy="333773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539552" y="412304"/>
            <a:ext cx="2572576" cy="1486035"/>
            <a:chOff x="539552" y="412304"/>
            <a:chExt cx="2572576" cy="1486035"/>
          </a:xfrm>
        </p:grpSpPr>
        <p:pic>
          <p:nvPicPr>
            <p:cNvPr id="18" name="Picture 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39552" y="412304"/>
              <a:ext cx="2572576" cy="148603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 rot="21339055">
              <a:off x="683568" y="713110"/>
              <a:ext cx="21602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UTM Azuki" pitchFamily="18" charset="0"/>
                  <a:cs typeface="Times New Roman" pitchFamily="18" charset="0"/>
                </a:rPr>
                <a:t>Hôm</a:t>
              </a:r>
              <a:r>
                <a:rPr lang="en-US" b="1" dirty="0" smtClean="0">
                  <a:latin typeface="UTM Azuki" pitchFamily="18" charset="0"/>
                  <a:cs typeface="Times New Roman" pitchFamily="18" charset="0"/>
                </a:rPr>
                <a:t> nay </a:t>
              </a:r>
              <a:r>
                <a:rPr lang="en-US" b="1" dirty="0" err="1" smtClean="0">
                  <a:latin typeface="UTM Azuki" pitchFamily="18" charset="0"/>
                  <a:cs typeface="Times New Roman" pitchFamily="18" charset="0"/>
                </a:rPr>
                <a:t>bố</a:t>
              </a:r>
              <a:r>
                <a:rPr lang="en-US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UTM Azuki" pitchFamily="18" charset="0"/>
                  <a:cs typeface="Times New Roman" pitchFamily="18" charset="0"/>
                </a:rPr>
                <a:t>dắt</a:t>
              </a:r>
              <a:r>
                <a:rPr lang="en-US" b="1" dirty="0" smtClean="0">
                  <a:latin typeface="UTM Azuki" pitchFamily="18" charset="0"/>
                  <a:cs typeface="Times New Roman" pitchFamily="18" charset="0"/>
                </a:rPr>
                <a:t> con </a:t>
              </a:r>
              <a:r>
                <a:rPr lang="en-US" b="1" dirty="0" err="1" smtClean="0">
                  <a:latin typeface="UTM Azuki" pitchFamily="18" charset="0"/>
                  <a:cs typeface="Times New Roman" pitchFamily="18" charset="0"/>
                </a:rPr>
                <a:t>đi</a:t>
              </a:r>
              <a:r>
                <a:rPr lang="en-US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UTM Azuki" pitchFamily="18" charset="0"/>
                  <a:cs typeface="Times New Roman" pitchFamily="18" charset="0"/>
                </a:rPr>
                <a:t>mua</a:t>
              </a:r>
              <a:r>
                <a:rPr lang="en-US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UTM Azuki" pitchFamily="18" charset="0"/>
                  <a:cs typeface="Times New Roman" pitchFamily="18" charset="0"/>
                </a:rPr>
                <a:t>đồ</a:t>
              </a:r>
              <a:r>
                <a:rPr lang="en-US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UTM Azuki" pitchFamily="18" charset="0"/>
                  <a:cs typeface="Times New Roman" pitchFamily="18" charset="0"/>
                </a:rPr>
                <a:t>dùng</a:t>
              </a:r>
              <a:r>
                <a:rPr lang="en-US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UTM Azuki" pitchFamily="18" charset="0"/>
                  <a:cs typeface="Times New Roman" pitchFamily="18" charset="0"/>
                </a:rPr>
                <a:t>học</a:t>
              </a:r>
              <a:r>
                <a:rPr lang="en-US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UTM Azuki" pitchFamily="18" charset="0"/>
                  <a:cs typeface="Times New Roman" pitchFamily="18" charset="0"/>
                </a:rPr>
                <a:t>tập</a:t>
              </a:r>
              <a:r>
                <a:rPr lang="en-US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UTM Azuki" pitchFamily="18" charset="0"/>
                  <a:cs typeface="Times New Roman" pitchFamily="18" charset="0"/>
                </a:rPr>
                <a:t>nhé</a:t>
              </a:r>
              <a:r>
                <a:rPr lang="en-US" b="1" dirty="0" smtClean="0">
                  <a:latin typeface="UTM Azuki" pitchFamily="18" charset="0"/>
                  <a:cs typeface="Times New Roman" pitchFamily="18" charset="0"/>
                </a:rPr>
                <a:t>!</a:t>
              </a:r>
              <a:endParaRPr lang="en-US" b="1" dirty="0">
                <a:latin typeface="UTM Azuki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066949" y="604422"/>
            <a:ext cx="2789695" cy="2057400"/>
            <a:chOff x="5066949" y="604422"/>
            <a:chExt cx="2789695" cy="2057400"/>
          </a:xfrm>
        </p:grpSpPr>
        <p:pic>
          <p:nvPicPr>
            <p:cNvPr id="20" name="Picture 6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 rot="502295" flipH="1">
              <a:off x="5066949" y="604422"/>
              <a:ext cx="2789695" cy="20574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311086" y="1125764"/>
              <a:ext cx="21602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UTM Azuki" pitchFamily="18" charset="0"/>
                  <a:cs typeface="Times New Roman" pitchFamily="18" charset="0"/>
                </a:rPr>
                <a:t>Dạ</a:t>
              </a:r>
              <a:r>
                <a:rPr lang="en-US" sz="2400" b="1" dirty="0" smtClean="0">
                  <a:latin typeface="UTM Azuki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 smtClean="0">
                  <a:latin typeface="UTM Azuki" pitchFamily="18" charset="0"/>
                  <a:cs typeface="Times New Roman" pitchFamily="18" charset="0"/>
                </a:rPr>
                <a:t>mình</a:t>
              </a:r>
              <a:r>
                <a:rPr lang="en-US" sz="24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UTM Azuki" pitchFamily="18" charset="0"/>
                  <a:cs typeface="Times New Roman" pitchFamily="18" charset="0"/>
                </a:rPr>
                <a:t>đi</a:t>
              </a:r>
              <a:r>
                <a:rPr lang="en-US" sz="24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UTM Azuki" pitchFamily="18" charset="0"/>
                  <a:cs typeface="Times New Roman" pitchFamily="18" charset="0"/>
                </a:rPr>
                <a:t>thôi</a:t>
              </a:r>
              <a:r>
                <a:rPr lang="en-US" sz="24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UTM Azuki" pitchFamily="18" charset="0"/>
                  <a:cs typeface="Times New Roman" pitchFamily="18" charset="0"/>
                </a:rPr>
                <a:t>bố</a:t>
              </a:r>
              <a:r>
                <a:rPr lang="en-US" sz="24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UTM Azuki" pitchFamily="18" charset="0"/>
                  <a:cs typeface="Times New Roman" pitchFamily="18" charset="0"/>
                </a:rPr>
                <a:t>ơi</a:t>
              </a:r>
              <a:r>
                <a:rPr lang="en-US" sz="2400" b="1" dirty="0" smtClean="0">
                  <a:latin typeface="UTM Azuki" pitchFamily="18" charset="0"/>
                  <a:cs typeface="Times New Roman" pitchFamily="18" charset="0"/>
                </a:rPr>
                <a:t>!</a:t>
              </a:r>
              <a:endParaRPr lang="en-US" sz="2400" b="1" dirty="0">
                <a:latin typeface="UTM Azuki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619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86783" y="-16378"/>
            <a:ext cx="7357217" cy="51960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36512" y="4012704"/>
            <a:ext cx="1835696" cy="1147310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2916832" y="1420416"/>
            <a:ext cx="997112" cy="3242642"/>
          </a:xfrm>
          <a:prstGeom prst="rect">
            <a:avLst/>
          </a:prstGeom>
        </p:spPr>
      </p:pic>
      <p:pic>
        <p:nvPicPr>
          <p:cNvPr id="5" name="Picture 9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5487" b="100000" l="6331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 l="64223" t="28470" r="-2038" b="-3445"/>
          <a:stretch/>
        </p:blipFill>
        <p:spPr>
          <a:xfrm>
            <a:off x="6300192" y="415932"/>
            <a:ext cx="1654381" cy="322543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 rot="1085404">
            <a:off x="-1" y="289539"/>
            <a:ext cx="2486284" cy="2057400"/>
            <a:chOff x="6228184" y="5020816"/>
            <a:chExt cx="2486284" cy="2057400"/>
          </a:xfrm>
        </p:grpSpPr>
        <p:pic>
          <p:nvPicPr>
            <p:cNvPr id="7" name="Picture 2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6228184" y="5020816"/>
              <a:ext cx="2486284" cy="20574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391206" y="5268198"/>
              <a:ext cx="21602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UTM Azuki" pitchFamily="18" charset="0"/>
                  <a:cs typeface="Times New Roman" pitchFamily="18" charset="0"/>
                </a:rPr>
                <a:t>Con </a:t>
              </a:r>
              <a:r>
                <a:rPr lang="en-US" sz="2400" b="1" dirty="0" err="1" smtClean="0">
                  <a:latin typeface="UTM Azuki" pitchFamily="18" charset="0"/>
                  <a:cs typeface="Times New Roman" pitchFamily="18" charset="0"/>
                </a:rPr>
                <a:t>thấy</a:t>
              </a:r>
              <a:r>
                <a:rPr lang="en-US" sz="24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UTM Azuki" pitchFamily="18" charset="0"/>
                  <a:cs typeface="Times New Roman" pitchFamily="18" charset="0"/>
                </a:rPr>
                <a:t>chìa</a:t>
              </a:r>
              <a:r>
                <a:rPr lang="en-US" sz="24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UTM Azuki" pitchFamily="18" charset="0"/>
                  <a:cs typeface="Times New Roman" pitchFamily="18" charset="0"/>
                </a:rPr>
                <a:t>khóa</a:t>
              </a:r>
              <a:r>
                <a:rPr lang="en-US" sz="24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UTM Azuki" pitchFamily="18" charset="0"/>
                  <a:cs typeface="Times New Roman" pitchFamily="18" charset="0"/>
                </a:rPr>
                <a:t>xe</a:t>
              </a:r>
              <a:r>
                <a:rPr lang="en-US" sz="24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UTM Azuki" pitchFamily="18" charset="0"/>
                  <a:cs typeface="Times New Roman" pitchFamily="18" charset="0"/>
                </a:rPr>
                <a:t>của</a:t>
              </a:r>
              <a:r>
                <a:rPr lang="en-US" sz="24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UTM Azuki" pitchFamily="18" charset="0"/>
                  <a:cs typeface="Times New Roman" pitchFamily="18" charset="0"/>
                </a:rPr>
                <a:t>bố</a:t>
              </a:r>
              <a:r>
                <a:rPr lang="en-US" sz="2400" b="1" dirty="0" smtClean="0">
                  <a:latin typeface="UTM Azuki" pitchFamily="18" charset="0"/>
                  <a:cs typeface="Times New Roman" pitchFamily="18" charset="0"/>
                </a:rPr>
                <a:t> ở </a:t>
              </a:r>
              <a:r>
                <a:rPr lang="en-US" sz="2400" b="1" dirty="0" err="1" smtClean="0">
                  <a:latin typeface="UTM Azuki" pitchFamily="18" charset="0"/>
                  <a:cs typeface="Times New Roman" pitchFamily="18" charset="0"/>
                </a:rPr>
                <a:t>đâu</a:t>
              </a:r>
              <a:r>
                <a:rPr lang="en-US" sz="24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UTM Azuki" pitchFamily="18" charset="0"/>
                  <a:cs typeface="Times New Roman" pitchFamily="18" charset="0"/>
                </a:rPr>
                <a:t>không</a:t>
              </a:r>
              <a:r>
                <a:rPr lang="en-US" sz="2400" b="1" dirty="0" smtClean="0">
                  <a:latin typeface="UTM Azuki" pitchFamily="18" charset="0"/>
                  <a:cs typeface="Times New Roman" pitchFamily="18" charset="0"/>
                </a:rPr>
                <a:t>?</a:t>
              </a:r>
              <a:endParaRPr lang="en-US" sz="2400" b="1" dirty="0">
                <a:latin typeface="UTM Azuki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915816" y="124272"/>
            <a:ext cx="3384376" cy="2016224"/>
            <a:chOff x="2915816" y="124272"/>
            <a:chExt cx="3384376" cy="2016224"/>
          </a:xfrm>
        </p:grpSpPr>
        <p:sp>
          <p:nvSpPr>
            <p:cNvPr id="9" name="Cloud Callout 8"/>
            <p:cNvSpPr/>
            <p:nvPr/>
          </p:nvSpPr>
          <p:spPr>
            <a:xfrm>
              <a:off x="2915816" y="124272"/>
              <a:ext cx="3384376" cy="2016224"/>
            </a:xfrm>
            <a:prstGeom prst="cloudCallout">
              <a:avLst>
                <a:gd name="adj1" fmla="val 62198"/>
                <a:gd name="adj2" fmla="val 663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9862" y="364103"/>
              <a:ext cx="25562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UTM Azuki" pitchFamily="18" charset="0"/>
                  <a:cs typeface="Times New Roman" pitchFamily="18" charset="0"/>
                </a:rPr>
                <a:t>Các</a:t>
              </a:r>
              <a:r>
                <a:rPr lang="en-US" sz="24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UTM Azuki" pitchFamily="18" charset="0"/>
                  <a:cs typeface="Times New Roman" pitchFamily="18" charset="0"/>
                </a:rPr>
                <a:t>bạn</a:t>
              </a:r>
              <a:r>
                <a:rPr lang="en-US" sz="24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UTM Azuki" pitchFamily="18" charset="0"/>
                  <a:cs typeface="Times New Roman" pitchFamily="18" charset="0"/>
                </a:rPr>
                <a:t>hãy</a:t>
              </a:r>
              <a:r>
                <a:rPr lang="en-US" sz="24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UTM Azuki" pitchFamily="18" charset="0"/>
                  <a:cs typeface="Times New Roman" pitchFamily="18" charset="0"/>
                </a:rPr>
                <a:t>giúp</a:t>
              </a:r>
              <a:r>
                <a:rPr lang="en-US" sz="24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UTM Azuki" pitchFamily="18" charset="0"/>
                  <a:cs typeface="Times New Roman" pitchFamily="18" charset="0"/>
                </a:rPr>
                <a:t>bé</a:t>
              </a:r>
              <a:r>
                <a:rPr lang="en-US" sz="24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UTM Azuki" pitchFamily="18" charset="0"/>
                  <a:cs typeface="Times New Roman" pitchFamily="18" charset="0"/>
                </a:rPr>
                <a:t>Mây</a:t>
              </a:r>
              <a:r>
                <a:rPr lang="en-US" sz="24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UTM Azuki" pitchFamily="18" charset="0"/>
                  <a:cs typeface="Times New Roman" pitchFamily="18" charset="0"/>
                </a:rPr>
                <a:t>tìm</a:t>
              </a:r>
              <a:r>
                <a:rPr lang="en-US" sz="24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UTM Azuki" pitchFamily="18" charset="0"/>
                  <a:cs typeface="Times New Roman" pitchFamily="18" charset="0"/>
                </a:rPr>
                <a:t>chìa</a:t>
              </a:r>
              <a:r>
                <a:rPr lang="en-US" sz="24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UTM Azuki" pitchFamily="18" charset="0"/>
                  <a:cs typeface="Times New Roman" pitchFamily="18" charset="0"/>
                </a:rPr>
                <a:t>khóa</a:t>
              </a:r>
              <a:r>
                <a:rPr lang="en-US" sz="24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UTM Azuki" pitchFamily="18" charset="0"/>
                  <a:cs typeface="Times New Roman" pitchFamily="18" charset="0"/>
                </a:rPr>
                <a:t>cho</a:t>
              </a:r>
              <a:r>
                <a:rPr lang="en-US" sz="24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UTM Azuki" pitchFamily="18" charset="0"/>
                  <a:cs typeface="Times New Roman" pitchFamily="18" charset="0"/>
                </a:rPr>
                <a:t>bố</a:t>
              </a:r>
              <a:r>
                <a:rPr lang="en-US" sz="24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UTM Azuki" pitchFamily="18" charset="0"/>
                  <a:cs typeface="Times New Roman" pitchFamily="18" charset="0"/>
                </a:rPr>
                <a:t>nha</a:t>
              </a:r>
              <a:r>
                <a:rPr lang="en-US" sz="2400" b="1" dirty="0" smtClean="0">
                  <a:latin typeface="UTM Azuki" pitchFamily="18" charset="0"/>
                  <a:cs typeface="Times New Roman" pitchFamily="18" charset="0"/>
                </a:rPr>
                <a:t>!</a:t>
              </a:r>
              <a:endParaRPr lang="en-US" sz="2400" b="1" dirty="0">
                <a:latin typeface="UTM Azuki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24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 t="4753"/>
          <a:stretch/>
        </p:blipFill>
        <p:spPr>
          <a:xfrm>
            <a:off x="-36512" y="-78060"/>
            <a:ext cx="9157155" cy="52428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688726">
            <a:off x="5507439" y="3655649"/>
            <a:ext cx="577389" cy="58692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71440" y="44378"/>
            <a:ext cx="8090142" cy="1976359"/>
            <a:chOff x="478250" y="0"/>
            <a:chExt cx="8090142" cy="1976359"/>
          </a:xfrm>
        </p:grpSpPr>
        <p:pic>
          <p:nvPicPr>
            <p:cNvPr id="4" name="Picture 8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478250" y="0"/>
              <a:ext cx="8090142" cy="197635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99592" y="340296"/>
              <a:ext cx="72008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40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mấy</a:t>
              </a:r>
              <a:r>
                <a:rPr lang="en-US" sz="40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40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40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giải</a:t>
              </a:r>
              <a:r>
                <a:rPr lang="en-US" sz="40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40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r>
                <a:rPr lang="en-US" sz="40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40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hệ</a:t>
              </a:r>
              <a:r>
                <a:rPr lang="en-US" sz="40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tỉ</a:t>
              </a:r>
              <a:r>
                <a:rPr lang="en-US" sz="40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lệ</a:t>
              </a:r>
              <a:r>
                <a:rPr lang="en-US" sz="4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73613" y="2020737"/>
            <a:ext cx="8136904" cy="3021720"/>
            <a:chOff x="498004" y="2043309"/>
            <a:chExt cx="8136904" cy="3021720"/>
          </a:xfrm>
        </p:grpSpPr>
        <p:pic>
          <p:nvPicPr>
            <p:cNvPr id="5" name="Picture 2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498004" y="2043309"/>
              <a:ext cx="8136904" cy="302172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966056" y="2830894"/>
              <a:ext cx="72008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b="1" i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44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2 </a:t>
              </a:r>
              <a:r>
                <a:rPr lang="en-US" sz="4400" b="1" i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44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4400" b="1" i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rút</a:t>
              </a:r>
              <a:r>
                <a:rPr lang="en-US" sz="44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i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44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i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44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i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44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i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44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i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44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i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tỉ</a:t>
              </a:r>
              <a:r>
                <a:rPr lang="en-US" sz="44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i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44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406806" y="255251"/>
            <a:ext cx="2789695" cy="2057400"/>
            <a:chOff x="6342284" y="293866"/>
            <a:chExt cx="2789695" cy="2057400"/>
          </a:xfrm>
        </p:grpSpPr>
        <p:pic>
          <p:nvPicPr>
            <p:cNvPr id="13" name="Picture 6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 rot="20262009">
              <a:off x="6342284" y="293866"/>
              <a:ext cx="2789695" cy="20574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rot="21076646">
              <a:off x="6657012" y="868453"/>
              <a:ext cx="21602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UTM Bienvenue" pitchFamily="18" charset="0"/>
                  <a:cs typeface="Times New Roman" pitchFamily="18" charset="0"/>
                </a:rPr>
                <a:t>A, </a:t>
              </a:r>
              <a:r>
                <a:rPr lang="en-US" sz="2400" b="1" dirty="0" err="1" smtClean="0">
                  <a:latin typeface="UTM Bienvenue" pitchFamily="18" charset="0"/>
                  <a:cs typeface="Times New Roman" pitchFamily="18" charset="0"/>
                </a:rPr>
                <a:t>chỉa</a:t>
              </a:r>
              <a:r>
                <a:rPr lang="en-US" sz="2400" b="1" dirty="0" smtClean="0">
                  <a:latin typeface="UTM Bienvenue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UTM Bienvenue" pitchFamily="18" charset="0"/>
                  <a:cs typeface="Times New Roman" pitchFamily="18" charset="0"/>
                </a:rPr>
                <a:t>khóa</a:t>
              </a:r>
              <a:r>
                <a:rPr lang="en-US" sz="2400" b="1" dirty="0" smtClean="0">
                  <a:latin typeface="UTM Bienvenue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UTM Bienvenue" pitchFamily="18" charset="0"/>
                  <a:cs typeface="Times New Roman" pitchFamily="18" charset="0"/>
                </a:rPr>
                <a:t>đây</a:t>
              </a:r>
              <a:r>
                <a:rPr lang="en-US" sz="2400" b="1" dirty="0" smtClean="0">
                  <a:latin typeface="UTM Bienvenue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UTM Bienvenue" pitchFamily="18" charset="0"/>
                  <a:cs typeface="Times New Roman" pitchFamily="18" charset="0"/>
                </a:rPr>
                <a:t>rồi</a:t>
              </a:r>
              <a:r>
                <a:rPr lang="en-US" sz="2400" b="1" dirty="0" smtClean="0">
                  <a:latin typeface="UTM Bienvenue" pitchFamily="18" charset="0"/>
                  <a:cs typeface="Times New Roman" pitchFamily="18" charset="0"/>
                </a:rPr>
                <a:t>!</a:t>
              </a:r>
              <a:endParaRPr lang="en-US" sz="2400" b="1" dirty="0">
                <a:latin typeface="UTM Bienvenue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4791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86783" y="-16378"/>
            <a:ext cx="7357217" cy="51960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36512" y="4012704"/>
            <a:ext cx="1835696" cy="1147310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2916832" y="1420416"/>
            <a:ext cx="997112" cy="3242642"/>
          </a:xfrm>
          <a:prstGeom prst="rect">
            <a:avLst/>
          </a:prstGeom>
        </p:spPr>
      </p:pic>
      <p:pic>
        <p:nvPicPr>
          <p:cNvPr id="5" name="Picture 9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5487" b="100000" l="6331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 l="64223" t="28470" r="-2038" b="-3445"/>
          <a:stretch/>
        </p:blipFill>
        <p:spPr>
          <a:xfrm>
            <a:off x="6300192" y="415932"/>
            <a:ext cx="1654381" cy="322543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 rot="1085404">
            <a:off x="-1" y="289539"/>
            <a:ext cx="2486284" cy="2057400"/>
            <a:chOff x="6228184" y="5020816"/>
            <a:chExt cx="2486284" cy="2057400"/>
          </a:xfrm>
        </p:grpSpPr>
        <p:pic>
          <p:nvPicPr>
            <p:cNvPr id="7" name="Picture 2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6228184" y="5020816"/>
              <a:ext cx="2486284" cy="20574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391206" y="5452864"/>
              <a:ext cx="21602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UTM Azuki" pitchFamily="18" charset="0"/>
                  <a:cs typeface="Times New Roman" pitchFamily="18" charset="0"/>
                </a:rPr>
                <a:t>Bố</a:t>
              </a:r>
              <a:r>
                <a:rPr lang="en-US" sz="24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UTM Azuki" pitchFamily="18" charset="0"/>
                  <a:cs typeface="Times New Roman" pitchFamily="18" charset="0"/>
                </a:rPr>
                <a:t>lại</a:t>
              </a:r>
              <a:r>
                <a:rPr lang="en-US" sz="24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UTM Azuki" pitchFamily="18" charset="0"/>
                  <a:cs typeface="Times New Roman" pitchFamily="18" charset="0"/>
                </a:rPr>
                <a:t>không</a:t>
              </a:r>
              <a:r>
                <a:rPr lang="en-US" sz="24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UTM Azuki" pitchFamily="18" charset="0"/>
                  <a:cs typeface="Times New Roman" pitchFamily="18" charset="0"/>
                </a:rPr>
                <a:t>tìm</a:t>
              </a:r>
              <a:r>
                <a:rPr lang="en-US" sz="24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UTM Azuki" pitchFamily="18" charset="0"/>
                  <a:cs typeface="Times New Roman" pitchFamily="18" charset="0"/>
                </a:rPr>
                <a:t>thấy</a:t>
              </a:r>
              <a:r>
                <a:rPr lang="en-US" sz="24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UTM Azuki" pitchFamily="18" charset="0"/>
                  <a:cs typeface="Times New Roman" pitchFamily="18" charset="0"/>
                </a:rPr>
                <a:t>ví</a:t>
              </a:r>
              <a:r>
                <a:rPr lang="en-US" sz="24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UTM Azuki" pitchFamily="18" charset="0"/>
                  <a:cs typeface="Times New Roman" pitchFamily="18" charset="0"/>
                </a:rPr>
                <a:t>rồi</a:t>
              </a:r>
              <a:r>
                <a:rPr lang="en-US" sz="2400" b="1" dirty="0" smtClean="0">
                  <a:latin typeface="UTM Azuki" pitchFamily="18" charset="0"/>
                  <a:cs typeface="Times New Roman" pitchFamily="18" charset="0"/>
                </a:rPr>
                <a:t>!</a:t>
              </a:r>
              <a:endParaRPr lang="en-US" sz="2400" b="1" dirty="0">
                <a:latin typeface="UTM Azuki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915816" y="124272"/>
            <a:ext cx="3384376" cy="2016224"/>
            <a:chOff x="2915816" y="124272"/>
            <a:chExt cx="3384376" cy="2016224"/>
          </a:xfrm>
        </p:grpSpPr>
        <p:sp>
          <p:nvSpPr>
            <p:cNvPr id="9" name="Cloud Callout 8"/>
            <p:cNvSpPr/>
            <p:nvPr/>
          </p:nvSpPr>
          <p:spPr>
            <a:xfrm>
              <a:off x="2915816" y="124272"/>
              <a:ext cx="3384376" cy="2016224"/>
            </a:xfrm>
            <a:prstGeom prst="cloudCallout">
              <a:avLst>
                <a:gd name="adj1" fmla="val 62198"/>
                <a:gd name="adj2" fmla="val 663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9862" y="364103"/>
              <a:ext cx="25562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UTM Azuki" pitchFamily="18" charset="0"/>
                  <a:cs typeface="Times New Roman" pitchFamily="18" charset="0"/>
                </a:rPr>
                <a:t>Các</a:t>
              </a:r>
              <a:r>
                <a:rPr lang="en-US" sz="24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UTM Azuki" pitchFamily="18" charset="0"/>
                  <a:cs typeface="Times New Roman" pitchFamily="18" charset="0"/>
                </a:rPr>
                <a:t>bạn</a:t>
              </a:r>
              <a:r>
                <a:rPr lang="en-US" sz="24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UTM Azuki" pitchFamily="18" charset="0"/>
                  <a:cs typeface="Times New Roman" pitchFamily="18" charset="0"/>
                </a:rPr>
                <a:t>hãy</a:t>
              </a:r>
              <a:r>
                <a:rPr lang="en-US" sz="24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UTM Azuki" pitchFamily="18" charset="0"/>
                  <a:cs typeface="Times New Roman" pitchFamily="18" charset="0"/>
                </a:rPr>
                <a:t>giúp</a:t>
              </a:r>
              <a:r>
                <a:rPr lang="en-US" sz="24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UTM Azuki" pitchFamily="18" charset="0"/>
                  <a:cs typeface="Times New Roman" pitchFamily="18" charset="0"/>
                </a:rPr>
                <a:t>bé</a:t>
              </a:r>
              <a:r>
                <a:rPr lang="en-US" sz="24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UTM Azuki" pitchFamily="18" charset="0"/>
                  <a:cs typeface="Times New Roman" pitchFamily="18" charset="0"/>
                </a:rPr>
                <a:t>Mây</a:t>
              </a:r>
              <a:r>
                <a:rPr lang="en-US" sz="24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UTM Azuki" pitchFamily="18" charset="0"/>
                  <a:cs typeface="Times New Roman" pitchFamily="18" charset="0"/>
                </a:rPr>
                <a:t>tìm</a:t>
              </a:r>
              <a:r>
                <a:rPr lang="en-US" sz="24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UTM Azuki" pitchFamily="18" charset="0"/>
                  <a:cs typeface="Times New Roman" pitchFamily="18" charset="0"/>
                </a:rPr>
                <a:t>ví</a:t>
              </a:r>
              <a:r>
                <a:rPr lang="en-US" sz="24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UTM Azuki" pitchFamily="18" charset="0"/>
                  <a:cs typeface="Times New Roman" pitchFamily="18" charset="0"/>
                </a:rPr>
                <a:t>cho</a:t>
              </a:r>
              <a:r>
                <a:rPr lang="en-US" sz="24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UTM Azuki" pitchFamily="18" charset="0"/>
                  <a:cs typeface="Times New Roman" pitchFamily="18" charset="0"/>
                </a:rPr>
                <a:t>cho</a:t>
              </a:r>
              <a:r>
                <a:rPr lang="en-US" sz="24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UTM Azuki" pitchFamily="18" charset="0"/>
                  <a:cs typeface="Times New Roman" pitchFamily="18" charset="0"/>
                </a:rPr>
                <a:t>bố</a:t>
              </a:r>
              <a:r>
                <a:rPr lang="en-US" sz="24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UTM Azuki" pitchFamily="18" charset="0"/>
                  <a:cs typeface="Times New Roman" pitchFamily="18" charset="0"/>
                </a:rPr>
                <a:t>nha</a:t>
              </a:r>
              <a:r>
                <a:rPr lang="en-US" sz="2400" b="1" dirty="0" smtClean="0">
                  <a:latin typeface="UTM Azuki" pitchFamily="18" charset="0"/>
                  <a:cs typeface="Times New Roman" pitchFamily="18" charset="0"/>
                </a:rPr>
                <a:t>!</a:t>
              </a:r>
              <a:endParaRPr lang="en-US" sz="2400" b="1" dirty="0">
                <a:latin typeface="UTM Azuki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14702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 t="1640" b="6319"/>
          <a:stretch/>
        </p:blipFill>
        <p:spPr>
          <a:xfrm>
            <a:off x="22276" y="-33052"/>
            <a:ext cx="9157568" cy="5145088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452320" y="1924472"/>
            <a:ext cx="374814" cy="313907"/>
          </a:xfrm>
          <a:prstGeom prst="rect">
            <a:avLst/>
          </a:prstGeom>
        </p:spPr>
      </p:pic>
      <p:pic>
        <p:nvPicPr>
          <p:cNvPr id="5" name="Picture 1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3240622" y="-6932020"/>
            <a:ext cx="3862977" cy="128926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51520" y="-60715"/>
            <a:ext cx="8784976" cy="2273219"/>
            <a:chOff x="179513" y="42522"/>
            <a:chExt cx="8784976" cy="2273219"/>
          </a:xfrm>
        </p:grpSpPr>
        <p:pic>
          <p:nvPicPr>
            <p:cNvPr id="6" name="Picture 13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179513" y="42522"/>
              <a:ext cx="8784976" cy="227321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547664" y="556320"/>
              <a:ext cx="610679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i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20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20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trực</a:t>
              </a:r>
              <a:r>
                <a:rPr lang="en-US" sz="20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20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, 2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20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dọn</a:t>
              </a:r>
              <a:r>
                <a:rPr lang="en-US" sz="20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20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20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sân</a:t>
              </a:r>
              <a:r>
                <a:rPr lang="en-US" sz="20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20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mất</a:t>
              </a:r>
              <a:r>
                <a:rPr lang="en-US" sz="20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54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phút</a:t>
              </a:r>
              <a:r>
                <a:rPr lang="en-US" sz="20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0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nếu</a:t>
              </a:r>
              <a:r>
                <a:rPr lang="en-US" sz="20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0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6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20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20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trực</a:t>
              </a:r>
              <a:r>
                <a:rPr lang="en-US" sz="20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20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20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lang="en-US" sz="20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20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20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sạch</a:t>
              </a:r>
              <a:r>
                <a:rPr lang="en-US" sz="20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lang="en-US" sz="20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sân</a:t>
              </a:r>
              <a:r>
                <a:rPr lang="en-US" sz="20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20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0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20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lâu</a:t>
              </a:r>
              <a:r>
                <a:rPr lang="en-US" sz="20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? (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Mức</a:t>
              </a:r>
              <a:r>
                <a:rPr lang="en-US" sz="20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0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việc</a:t>
              </a:r>
              <a:r>
                <a:rPr lang="en-US" sz="20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0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20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20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0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20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0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.)</a:t>
              </a:r>
              <a:endParaRPr lang="en-US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" name="Picture 10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>
            <a:off x="467544" y="2140749"/>
            <a:ext cx="8424936" cy="27360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8815" y="2356773"/>
            <a:ext cx="73196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: 2 = 3 (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54 : 3 = 18 (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18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 flipH="1">
            <a:off x="22276" y="86102"/>
            <a:ext cx="2789695" cy="2057400"/>
            <a:chOff x="6342284" y="293866"/>
            <a:chExt cx="2789695" cy="2057400"/>
          </a:xfrm>
        </p:grpSpPr>
        <p:pic>
          <p:nvPicPr>
            <p:cNvPr id="13" name="Picture 6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 rot="20262009">
              <a:off x="6342284" y="293866"/>
              <a:ext cx="2789695" cy="20574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 rot="21076646">
              <a:off x="6657012" y="1053119"/>
              <a:ext cx="21602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UTM Bienvenue" pitchFamily="18" charset="0"/>
                  <a:cs typeface="Times New Roman" pitchFamily="18" charset="0"/>
                </a:rPr>
                <a:t>A, </a:t>
              </a:r>
              <a:r>
                <a:rPr lang="en-US" sz="2400" b="1" dirty="0" err="1" smtClean="0">
                  <a:latin typeface="UTM Bienvenue" pitchFamily="18" charset="0"/>
                  <a:cs typeface="Times New Roman" pitchFamily="18" charset="0"/>
                </a:rPr>
                <a:t>ví</a:t>
              </a:r>
              <a:r>
                <a:rPr lang="en-US" sz="2400" b="1" dirty="0" smtClean="0">
                  <a:latin typeface="UTM Bienvenue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UTM Bienvenue" pitchFamily="18" charset="0"/>
                  <a:cs typeface="Times New Roman" pitchFamily="18" charset="0"/>
                </a:rPr>
                <a:t>đây</a:t>
              </a:r>
              <a:r>
                <a:rPr lang="en-US" sz="2400" b="1" dirty="0" smtClean="0">
                  <a:latin typeface="UTM Bienvenue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UTM Bienvenue" pitchFamily="18" charset="0"/>
                  <a:cs typeface="Times New Roman" pitchFamily="18" charset="0"/>
                </a:rPr>
                <a:t>rồi</a:t>
              </a:r>
              <a:r>
                <a:rPr lang="en-US" sz="2400" b="1" dirty="0" smtClean="0">
                  <a:latin typeface="UTM Bienvenue" pitchFamily="18" charset="0"/>
                  <a:cs typeface="Times New Roman" pitchFamily="18" charset="0"/>
                </a:rPr>
                <a:t>!</a:t>
              </a:r>
              <a:endParaRPr lang="en-US" sz="2400" b="1" dirty="0">
                <a:latin typeface="UTM Bienvenue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62648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8" grpI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8800" t="53396" r="17018" b="3385"/>
          <a:stretch/>
        </p:blipFill>
        <p:spPr>
          <a:xfrm>
            <a:off x="-89210" y="0"/>
            <a:ext cx="9268079" cy="5145088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051720" y="72008"/>
            <a:ext cx="7127149" cy="3652664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4544829" y="2765513"/>
            <a:ext cx="3960440" cy="1819081"/>
            <a:chOff x="611560" y="2644552"/>
            <a:chExt cx="3168352" cy="1326315"/>
          </a:xfrm>
        </p:grpSpPr>
        <p:pic>
          <p:nvPicPr>
            <p:cNvPr id="31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11560" y="2772654"/>
              <a:ext cx="3168352" cy="119821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 t="39875" r="57590" b="30063"/>
            <a:stretch/>
          </p:blipFill>
          <p:spPr>
            <a:xfrm flipH="1">
              <a:off x="2349312" y="2644552"/>
              <a:ext cx="566504" cy="504056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5796136" y="683077"/>
            <a:ext cx="2304256" cy="2102980"/>
            <a:chOff x="-2572625" y="-5680735"/>
            <a:chExt cx="7559665" cy="6728887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263" b="68121"/>
            <a:stretch/>
          </p:blipFill>
          <p:spPr>
            <a:xfrm>
              <a:off x="-2572625" y="-5680735"/>
              <a:ext cx="7559665" cy="6728887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-736966" y="-2638302"/>
              <a:ext cx="4952507" cy="1526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dirty="0" err="1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Đi</a:t>
              </a:r>
              <a:r>
                <a:rPr lang="en-US" sz="2500" b="1" dirty="0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</a:t>
              </a:r>
              <a:r>
                <a:rPr lang="en-US" sz="2500" b="1" dirty="0" err="1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thôi</a:t>
              </a:r>
              <a:r>
                <a:rPr lang="en-US" sz="2500" b="1" dirty="0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!</a:t>
              </a:r>
              <a:endParaRPr lang="en-US" sz="25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472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4587E-6 L -1.03246 -0.00432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32" y="-21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-92856"/>
            <a:ext cx="9220953" cy="526746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flipV="1">
            <a:off x="-198514" y="-92856"/>
            <a:ext cx="2304256" cy="2102980"/>
            <a:chOff x="-2572625" y="-5680735"/>
            <a:chExt cx="7559665" cy="672888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263" b="68121"/>
            <a:stretch/>
          </p:blipFill>
          <p:spPr>
            <a:xfrm>
              <a:off x="-2572625" y="-5680735"/>
              <a:ext cx="7559665" cy="672888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flipV="1">
              <a:off x="-736966" y="-2532299"/>
              <a:ext cx="4952507" cy="1526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dirty="0" err="1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Đến</a:t>
              </a:r>
              <a:r>
                <a:rPr lang="en-US" sz="2500" b="1" dirty="0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</a:t>
              </a:r>
              <a:r>
                <a:rPr lang="en-US" sz="2500" b="1" dirty="0" err="1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rồi</a:t>
              </a:r>
              <a:r>
                <a:rPr lang="en-US" sz="2500" b="1" dirty="0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!</a:t>
              </a:r>
              <a:endParaRPr lang="en-US" sz="25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3276872" y="988368"/>
            <a:ext cx="3224358" cy="404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6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59092E-6 L 0.41423 -0.001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12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7505" y="2216279"/>
            <a:ext cx="3699736" cy="2876545"/>
          </a:xfrm>
          <a:prstGeom prst="rect">
            <a:avLst/>
          </a:prstGeom>
        </p:spPr>
      </p:pic>
      <p:pic>
        <p:nvPicPr>
          <p:cNvPr id="6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3707904" y="1420416"/>
            <a:ext cx="5400600" cy="372467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18952" y="-91752"/>
            <a:ext cx="8636816" cy="1656184"/>
            <a:chOff x="218952" y="-35070"/>
            <a:chExt cx="8636816" cy="1890388"/>
          </a:xfrm>
        </p:grpSpPr>
        <p:pic>
          <p:nvPicPr>
            <p:cNvPr id="4" name="Picture 7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 rot="160649">
              <a:off x="218952" y="-35070"/>
              <a:ext cx="8636816" cy="189038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043608" y="412304"/>
              <a:ext cx="74168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i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Mua</a:t>
              </a:r>
              <a:r>
                <a:rPr lang="en-US" sz="20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25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quyển</a:t>
              </a:r>
              <a:r>
                <a:rPr lang="en-US" sz="20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vở</a:t>
              </a:r>
              <a:r>
                <a:rPr lang="en-US" sz="20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20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3000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20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0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quyển</a:t>
              </a:r>
              <a:r>
                <a:rPr lang="en-US" sz="20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20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vừa</a:t>
              </a:r>
              <a:r>
                <a:rPr lang="en-US" sz="20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20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0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tiền</a:t>
              </a:r>
              <a:r>
                <a:rPr lang="en-US" sz="20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20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0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Cũng</a:t>
              </a:r>
              <a:r>
                <a:rPr lang="en-US" sz="20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0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0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tiền</a:t>
              </a:r>
              <a:r>
                <a:rPr lang="en-US" sz="20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0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nếu</a:t>
              </a:r>
              <a:r>
                <a:rPr lang="en-US" sz="20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mua</a:t>
              </a:r>
              <a:r>
                <a:rPr lang="en-US" sz="20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vở</a:t>
              </a:r>
              <a:r>
                <a:rPr lang="en-US" sz="20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0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20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1500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20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0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quyển</a:t>
              </a:r>
              <a:r>
                <a:rPr lang="en-US" sz="20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20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0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0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mua</a:t>
              </a:r>
              <a:r>
                <a:rPr lang="en-US" sz="20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0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20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0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quyển</a:t>
              </a:r>
              <a:r>
                <a:rPr lang="en-US" sz="20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vở</a:t>
              </a:r>
              <a:r>
                <a:rPr lang="en-US" sz="20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067944" y="1564432"/>
            <a:ext cx="482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0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: 3000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(1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?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uyển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: 1500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(1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5937" y="2644552"/>
            <a:ext cx="48979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3000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1500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3000 : 1500 = 2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1500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25 × 2 = 50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50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图片 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19701"/>
            <a:ext cx="644059" cy="631399"/>
          </a:xfrm>
          <a:prstGeom prst="rect">
            <a:avLst/>
          </a:prstGeom>
        </p:spPr>
      </p:pic>
      <p:pic>
        <p:nvPicPr>
          <p:cNvPr id="12" name="图片 33"/>
          <p:cNvPicPr>
            <a:picLocks noChangeAspect="1"/>
          </p:cNvPicPr>
          <p:nvPr/>
        </p:nvPicPr>
        <p:blipFill>
          <a:blip r:embed="rId2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34" y="1937985"/>
            <a:ext cx="794185" cy="778575"/>
          </a:xfrm>
          <a:prstGeom prst="rect">
            <a:avLst/>
          </a:prstGeom>
        </p:spPr>
      </p:pic>
      <p:pic>
        <p:nvPicPr>
          <p:cNvPr id="13" name="图片 36"/>
          <p:cNvPicPr>
            <a:picLocks noChangeAspect="1"/>
          </p:cNvPicPr>
          <p:nvPr/>
        </p:nvPicPr>
        <p:blipFill>
          <a:blip r:embed="rId2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23" y="1310261"/>
            <a:ext cx="1008913" cy="989082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1688468" y="700336"/>
            <a:ext cx="1299356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524672" y="700336"/>
            <a:ext cx="2271464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56920" y="988368"/>
            <a:ext cx="2271464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051720" y="1310261"/>
            <a:ext cx="324036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4537360" y="1937985"/>
            <a:ext cx="0" cy="4905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460432" y="1937985"/>
            <a:ext cx="0" cy="4905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95936" y="2644552"/>
            <a:ext cx="48979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3000 × 25 = 75 000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1500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75 000 : 1500 = 50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50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5308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uiExpand="1" build="p"/>
      <p:bldP spid="10" grpId="1" build="allAtOnce"/>
      <p:bldP spid="2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jp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1354</TotalTime>
  <Words>777</Words>
  <Application>Microsoft Office PowerPoint</Application>
  <PresentationFormat>Custom</PresentationFormat>
  <Paragraphs>89</Paragraphs>
  <Slides>18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www.jpppt.com</vt:lpstr>
      <vt:lpstr>www.freeppt7.com</vt:lpstr>
      <vt:lpstr>1_www.jpppt.com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www.jpppt.com</Manager>
  <Company>www.jpppt.com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admin</cp:lastModifiedBy>
  <cp:revision>159</cp:revision>
  <dcterms:created xsi:type="dcterms:W3CDTF">2015-12-23T06:03:53Z</dcterms:created>
  <dcterms:modified xsi:type="dcterms:W3CDTF">2021-09-24T03:09:27Z</dcterms:modified>
</cp:coreProperties>
</file>