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57" r:id="rId2"/>
    <p:sldId id="256" r:id="rId3"/>
    <p:sldId id="259" r:id="rId4"/>
    <p:sldId id="264" r:id="rId5"/>
    <p:sldId id="263" r:id="rId6"/>
    <p:sldId id="260" r:id="rId7"/>
    <p:sldId id="267" r:id="rId8"/>
    <p:sldId id="269" r:id="rId9"/>
    <p:sldId id="270" r:id="rId10"/>
    <p:sldId id="272" r:id="rId11"/>
    <p:sldId id="271" r:id="rId12"/>
    <p:sldId id="273" r:id="rId13"/>
    <p:sldId id="274" r:id="rId14"/>
    <p:sldId id="258" r:id="rId15"/>
  </p:sldIdLst>
  <p:sldSz cx="12192000" cy="6858000"/>
  <p:notesSz cx="6858000" cy="9144000"/>
  <p:embeddedFontLst>
    <p:embeddedFont>
      <p:font typeface="#9Slide05 Cimochi" panose="02000504060000020004" pitchFamily="2" charset="-34"/>
      <p:regular r:id="rId17"/>
    </p:embeddedFont>
    <p:embeddedFont>
      <p:font typeface="#9Slide05 Good Vibes Pro" panose="02000507080000020002" pitchFamily="2" charset="0"/>
      <p:regular r:id="rId18"/>
    </p:embeddedFont>
    <p:embeddedFont>
      <p:font typeface="DengXian" panose="02010600030101010101" pitchFamily="2" charset="-122"/>
      <p:regular r:id="rId19"/>
      <p:bold r:id="rId20"/>
    </p:embeddedFont>
    <p:embeddedFont>
      <p:font typeface="DengXian Light" panose="02010600030101010101" pitchFamily="2" charset="-122"/>
      <p:regular r:id="rId21"/>
    </p:embeddedFont>
    <p:embeddedFont>
      <p:font typeface="iCiel Gotham Medium" pitchFamily="50" charset="0"/>
      <p:regular r:id="rId22"/>
    </p:embeddedFont>
  </p:embeddedFontLst>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9146"/>
    <a:srgbClr val="3D34F0"/>
    <a:srgbClr val="98C5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172" autoAdjust="0"/>
    <p:restoredTop sz="94660"/>
  </p:normalViewPr>
  <p:slideViewPr>
    <p:cSldViewPr snapToGrid="0" showGuides="1">
      <p:cViewPr varScale="1">
        <p:scale>
          <a:sx n="64" d="100"/>
          <a:sy n="64" d="100"/>
        </p:scale>
        <p:origin x="198"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DF9EC2-1E3F-4212-B3E9-31BF3CBA0D5C}" type="datetimeFigureOut">
              <a:rPr lang="zh-CN" altLang="en-US" smtClean="0"/>
              <a:t>2021/12/18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5854E-E115-43CF-A843-5B2ED9D9BB4C}" type="slidenum">
              <a:rPr lang="zh-CN" altLang="en-US" smtClean="0"/>
              <a:t>‹#›</a:t>
            </a:fld>
            <a:endParaRPr lang="zh-CN" altLang="en-US"/>
          </a:p>
        </p:txBody>
      </p:sp>
    </p:spTree>
    <p:extLst>
      <p:ext uri="{BB962C8B-B14F-4D97-AF65-F5344CB8AC3E}">
        <p14:creationId xmlns:p14="http://schemas.microsoft.com/office/powerpoint/2010/main" val="199194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1</a:t>
            </a:fld>
            <a:endParaRPr lang="zh-CN" altLang="en-US"/>
          </a:p>
        </p:txBody>
      </p:sp>
    </p:spTree>
    <p:extLst>
      <p:ext uri="{BB962C8B-B14F-4D97-AF65-F5344CB8AC3E}">
        <p14:creationId xmlns:p14="http://schemas.microsoft.com/office/powerpoint/2010/main" val="3789209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14</a:t>
            </a:fld>
            <a:endParaRPr lang="zh-CN" altLang="en-US"/>
          </a:p>
        </p:txBody>
      </p:sp>
    </p:spTree>
    <p:extLst>
      <p:ext uri="{BB962C8B-B14F-4D97-AF65-F5344CB8AC3E}">
        <p14:creationId xmlns:p14="http://schemas.microsoft.com/office/powerpoint/2010/main" val="293367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a:t>
            </a:fld>
            <a:endParaRPr lang="zh-CN" altLang="en-US"/>
          </a:p>
        </p:txBody>
      </p:sp>
    </p:spTree>
    <p:extLst>
      <p:ext uri="{BB962C8B-B14F-4D97-AF65-F5344CB8AC3E}">
        <p14:creationId xmlns:p14="http://schemas.microsoft.com/office/powerpoint/2010/main" val="2889802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C5854E-E115-43CF-A843-5B2ED9D9BB4C}" type="slidenum">
              <a:rPr lang="zh-CN" altLang="en-US" smtClean="0"/>
              <a:t>3</a:t>
            </a:fld>
            <a:endParaRPr lang="zh-CN" altLang="en-US"/>
          </a:p>
        </p:txBody>
      </p:sp>
    </p:spTree>
    <p:extLst>
      <p:ext uri="{BB962C8B-B14F-4D97-AF65-F5344CB8AC3E}">
        <p14:creationId xmlns:p14="http://schemas.microsoft.com/office/powerpoint/2010/main" val="1574816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4</a:t>
            </a:fld>
            <a:endParaRPr lang="zh-CN" altLang="en-US"/>
          </a:p>
        </p:txBody>
      </p:sp>
    </p:spTree>
    <p:extLst>
      <p:ext uri="{BB962C8B-B14F-4D97-AF65-F5344CB8AC3E}">
        <p14:creationId xmlns:p14="http://schemas.microsoft.com/office/powerpoint/2010/main" val="3817917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5</a:t>
            </a:fld>
            <a:endParaRPr lang="zh-CN" altLang="en-US"/>
          </a:p>
        </p:txBody>
      </p:sp>
    </p:spTree>
    <p:extLst>
      <p:ext uri="{BB962C8B-B14F-4D97-AF65-F5344CB8AC3E}">
        <p14:creationId xmlns:p14="http://schemas.microsoft.com/office/powerpoint/2010/main" val="1102315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Muốn</a:t>
            </a:r>
            <a:r>
              <a:rPr lang="en-US" altLang="zh-CN" baseline="0" dirty="0"/>
              <a:t> </a:t>
            </a:r>
            <a:r>
              <a:rPr lang="en-US" altLang="zh-CN" baseline="0" dirty="0" err="1"/>
              <a:t>tìm</a:t>
            </a:r>
            <a:r>
              <a:rPr lang="en-US" altLang="zh-CN" baseline="0" dirty="0"/>
              <a:t> </a:t>
            </a:r>
            <a:r>
              <a:rPr lang="en-US" altLang="zh-CN" baseline="0" dirty="0" err="1"/>
              <a:t>tỉ</a:t>
            </a:r>
            <a:r>
              <a:rPr lang="en-US" altLang="zh-CN" baseline="0" dirty="0"/>
              <a:t> </a:t>
            </a:r>
            <a:r>
              <a:rPr lang="en-US" altLang="zh-CN" baseline="0" dirty="0" err="1"/>
              <a:t>số</a:t>
            </a:r>
            <a:r>
              <a:rPr lang="en-US" altLang="zh-CN" baseline="0" dirty="0"/>
              <a:t> </a:t>
            </a:r>
            <a:r>
              <a:rPr lang="en-US" altLang="zh-CN" baseline="0" dirty="0" err="1"/>
              <a:t>phần</a:t>
            </a:r>
            <a:r>
              <a:rPr lang="en-US" altLang="zh-CN" baseline="0" dirty="0"/>
              <a:t> </a:t>
            </a:r>
            <a:r>
              <a:rPr lang="en-US" altLang="zh-CN" baseline="0" dirty="0" err="1"/>
              <a:t>trăm</a:t>
            </a:r>
            <a:r>
              <a:rPr lang="en-US" altLang="zh-CN" baseline="0" dirty="0"/>
              <a:t> </a:t>
            </a:r>
            <a:r>
              <a:rPr lang="en-US" altLang="zh-CN" baseline="0" dirty="0" err="1"/>
              <a:t>của</a:t>
            </a:r>
            <a:r>
              <a:rPr lang="en-US" altLang="zh-CN" baseline="0" dirty="0"/>
              <a:t> </a:t>
            </a:r>
            <a:r>
              <a:rPr lang="en-US" altLang="zh-CN" baseline="0" dirty="0" err="1"/>
              <a:t>một</a:t>
            </a:r>
            <a:r>
              <a:rPr lang="en-US" altLang="zh-CN" baseline="0" dirty="0"/>
              <a:t> </a:t>
            </a:r>
            <a:r>
              <a:rPr lang="en-US" altLang="zh-CN" baseline="0" dirty="0" err="1"/>
              <a:t>số</a:t>
            </a:r>
            <a:r>
              <a:rPr lang="en-US" altLang="zh-CN" baseline="0" dirty="0"/>
              <a:t>, ta </a:t>
            </a:r>
            <a:r>
              <a:rPr lang="en-US" altLang="zh-CN" baseline="0" dirty="0" err="1"/>
              <a:t>làm</a:t>
            </a:r>
            <a:r>
              <a:rPr lang="en-US" altLang="zh-CN" baseline="0" dirty="0"/>
              <a:t> </a:t>
            </a:r>
            <a:r>
              <a:rPr lang="en-US" altLang="zh-CN" baseline="0" dirty="0" err="1"/>
              <a:t>như</a:t>
            </a:r>
            <a:r>
              <a:rPr lang="en-US" altLang="zh-CN" baseline="0" dirty="0"/>
              <a:t> </a:t>
            </a:r>
            <a:r>
              <a:rPr lang="en-US" altLang="zh-CN" baseline="0" dirty="0" err="1"/>
              <a:t>thế</a:t>
            </a:r>
            <a:r>
              <a:rPr lang="en-US" altLang="zh-CN" baseline="0" dirty="0"/>
              <a:t> </a:t>
            </a:r>
            <a:r>
              <a:rPr lang="en-US" altLang="zh-CN" baseline="0" dirty="0" err="1"/>
              <a:t>nào</a:t>
            </a:r>
            <a:r>
              <a:rPr lang="en-US" altLang="zh-CN" baseline="0" dirty="0"/>
              <a:t>?</a:t>
            </a:r>
            <a:endParaRPr lang="zh-CN" altLang="en-US" dirty="0"/>
          </a:p>
        </p:txBody>
      </p:sp>
      <p:sp>
        <p:nvSpPr>
          <p:cNvPr id="4" name="灯片编号占位符 3"/>
          <p:cNvSpPr>
            <a:spLocks noGrp="1"/>
          </p:cNvSpPr>
          <p:nvPr>
            <p:ph type="sldNum" sz="quarter" idx="5"/>
          </p:nvPr>
        </p:nvSpPr>
        <p:spPr/>
        <p:txBody>
          <a:bodyPr/>
          <a:lstStyle/>
          <a:p>
            <a:fld id="{C2C5854E-E115-43CF-A843-5B2ED9D9BB4C}" type="slidenum">
              <a:rPr lang="zh-CN" altLang="en-US" smtClean="0"/>
              <a:t>6</a:t>
            </a:fld>
            <a:endParaRPr lang="zh-CN" altLang="en-US"/>
          </a:p>
        </p:txBody>
      </p:sp>
    </p:spTree>
    <p:extLst>
      <p:ext uri="{BB962C8B-B14F-4D97-AF65-F5344CB8AC3E}">
        <p14:creationId xmlns:p14="http://schemas.microsoft.com/office/powerpoint/2010/main" val="2852017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7</a:t>
            </a:fld>
            <a:endParaRPr lang="zh-CN" altLang="en-US"/>
          </a:p>
        </p:txBody>
      </p:sp>
    </p:spTree>
    <p:extLst>
      <p:ext uri="{BB962C8B-B14F-4D97-AF65-F5344CB8AC3E}">
        <p14:creationId xmlns:p14="http://schemas.microsoft.com/office/powerpoint/2010/main" val="2775075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hoa</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Tại</a:t>
            </a:r>
            <a:r>
              <a:rPr lang="en-US" baseline="0" dirty="0"/>
              <a:t> slide </a:t>
            </a:r>
            <a:r>
              <a:rPr lang="en-US" baseline="0" dirty="0" err="1"/>
              <a:t>câu</a:t>
            </a:r>
            <a:r>
              <a:rPr lang="en-US" baseline="0" dirty="0"/>
              <a:t> </a:t>
            </a:r>
            <a:r>
              <a:rPr lang="en-US" baseline="0" dirty="0" err="1"/>
              <a:t>hỏi</a:t>
            </a:r>
            <a:r>
              <a:rPr lang="en-US" baseline="0" dirty="0"/>
              <a:t>, click </a:t>
            </a:r>
            <a:r>
              <a:rPr lang="en-US" baseline="0" dirty="0" err="1"/>
              <a:t>vào</a:t>
            </a:r>
            <a:r>
              <a:rPr lang="en-US" baseline="0" dirty="0"/>
              <a:t> </a:t>
            </a:r>
            <a:r>
              <a:rPr lang="en-US" baseline="0" dirty="0" err="1"/>
              <a:t>hoa</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đây</a:t>
            </a:r>
            <a:endParaRPr lang="en-US" baseline="0" dirty="0"/>
          </a:p>
          <a:p>
            <a:r>
              <a:rPr lang="en-US" baseline="0" dirty="0"/>
              <a:t>Click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a:t>
            </a:r>
            <a:r>
              <a:rPr lang="en-US" baseline="0" dirty="0" err="1"/>
              <a:t>đi</a:t>
            </a:r>
            <a:r>
              <a:rPr lang="en-US" baseline="0" dirty="0"/>
              <a:t> </a:t>
            </a:r>
            <a:r>
              <a:rPr lang="en-US" baseline="0" dirty="0" err="1"/>
              <a:t>tới</a:t>
            </a:r>
            <a:r>
              <a:rPr lang="en-US" baseline="0" dirty="0"/>
              <a:t> </a:t>
            </a:r>
            <a:r>
              <a:rPr lang="en-US" baseline="0" dirty="0" err="1"/>
              <a:t>mục</a:t>
            </a:r>
            <a:r>
              <a:rPr lang="en-US" baseline="0" dirty="0"/>
              <a:t> </a:t>
            </a:r>
            <a:r>
              <a:rPr lang="en-US" baseline="0" dirty="0" err="1"/>
              <a:t>tiêu</a:t>
            </a:r>
            <a:r>
              <a:rPr lang="en-US" baseline="0" dirty="0"/>
              <a:t> </a:t>
            </a:r>
            <a:r>
              <a:rPr lang="en-US" baseline="0" err="1"/>
              <a:t>bài</a:t>
            </a:r>
            <a:r>
              <a:rPr lang="en-US" baseline="0"/>
              <a:t> học, củng cố kiên</a:t>
            </a:r>
            <a:endParaRPr lang="en-US" dirty="0"/>
          </a:p>
        </p:txBody>
      </p:sp>
      <p:sp>
        <p:nvSpPr>
          <p:cNvPr id="4" name="Slide Number Placeholder 3"/>
          <p:cNvSpPr>
            <a:spLocks noGrp="1"/>
          </p:cNvSpPr>
          <p:nvPr>
            <p:ph type="sldNum" sz="quarter" idx="10"/>
          </p:nvPr>
        </p:nvSpPr>
        <p:spPr/>
        <p:txBody>
          <a:bodyPr/>
          <a:lstStyle/>
          <a:p>
            <a:fld id="{BE602FCF-448E-419E-82E4-12DAE3C8EF89}" type="slidenum">
              <a:rPr lang="en-US" smtClean="0"/>
              <a:t>8</a:t>
            </a:fld>
            <a:endParaRPr lang="en-US"/>
          </a:p>
        </p:txBody>
      </p:sp>
    </p:spTree>
    <p:extLst>
      <p:ext uri="{BB962C8B-B14F-4D97-AF65-F5344CB8AC3E}">
        <p14:creationId xmlns:p14="http://schemas.microsoft.com/office/powerpoint/2010/main" val="754520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13</a:t>
            </a:fld>
            <a:endParaRPr lang="zh-CN" altLang="en-US"/>
          </a:p>
        </p:txBody>
      </p:sp>
    </p:spTree>
    <p:extLst>
      <p:ext uri="{BB962C8B-B14F-4D97-AF65-F5344CB8AC3E}">
        <p14:creationId xmlns:p14="http://schemas.microsoft.com/office/powerpoint/2010/main" val="216202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2021/12/18</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6798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2021/12/18</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3640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2021/12/18</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70145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747717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18686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2021/12/18</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08439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2021/12/18</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754489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2021/12/18</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789101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2021/12/18</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649825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2021/12/18</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388821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2021/12/18</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082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2021/12/18</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3934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 Target="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gif"/><Relationship Id="rId11" Type="http://schemas.openxmlformats.org/officeDocument/2006/relationships/image" Target="../media/image15.png"/><Relationship Id="rId5" Type="http://schemas.openxmlformats.org/officeDocument/2006/relationships/audio" Target="../media/audio1.wav"/><Relationship Id="rId10"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9.xml"/><Relationship Id="rId18"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slide" Target="slide10.xml"/><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audio" Target="../media/media4.mp3"/><Relationship Id="rId16" Type="http://schemas.openxmlformats.org/officeDocument/2006/relationships/image" Target="../media/image28.png"/><Relationship Id="rId20" Type="http://schemas.openxmlformats.org/officeDocument/2006/relationships/image" Target="../media/image32.png"/><Relationship Id="rId1" Type="http://schemas.microsoft.com/office/2007/relationships/media" Target="../media/media4.mp3"/><Relationship Id="rId6" Type="http://schemas.openxmlformats.org/officeDocument/2006/relationships/image" Target="../media/image22.jpg"/><Relationship Id="rId11" Type="http://schemas.openxmlformats.org/officeDocument/2006/relationships/slide" Target="slide13.xml"/><Relationship Id="rId5" Type="http://schemas.openxmlformats.org/officeDocument/2006/relationships/slide" Target="slide12.xml"/><Relationship Id="rId15" Type="http://schemas.openxmlformats.org/officeDocument/2006/relationships/image" Target="../media/image27.png"/><Relationship Id="rId10" Type="http://schemas.openxmlformats.org/officeDocument/2006/relationships/image" Target="../media/image24.png"/><Relationship Id="rId19" Type="http://schemas.openxmlformats.org/officeDocument/2006/relationships/image" Target="../media/image31.png"/><Relationship Id="rId4" Type="http://schemas.openxmlformats.org/officeDocument/2006/relationships/notesSlide" Target="../notesSlides/notesSlide8.xml"/><Relationship Id="rId9" Type="http://schemas.openxmlformats.org/officeDocument/2006/relationships/slide" Target="slide11.xml"/><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2275" y="3084928"/>
            <a:ext cx="3128211" cy="3128211"/>
          </a:xfrm>
          <a:prstGeom prst="rect">
            <a:avLst/>
          </a:prstGeom>
        </p:spPr>
      </p:pic>
      <p:pic>
        <p:nvPicPr>
          <p:cNvPr id="8" name="图片 17">
            <a:extLst>
              <a:ext uri="{FF2B5EF4-FFF2-40B4-BE49-F238E27FC236}">
                <a16:creationId xmlns:a16="http://schemas.microsoft.com/office/drawing/2014/main" id="{5E489BE9-65D2-446E-AD6F-D5BB4A0F0D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2109" y="3334948"/>
            <a:ext cx="3530934" cy="35309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6380" y="478168"/>
            <a:ext cx="8077900" cy="3115326"/>
          </a:xfrm>
          <a:prstGeom prst="rect">
            <a:avLst/>
          </a:prstGeom>
        </p:spPr>
      </p:pic>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4374" y="4114800"/>
            <a:ext cx="2079625"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3"/>
          <p:cNvSpPr>
            <a:spLocks noGrp="1"/>
          </p:cNvSpPr>
          <p:nvPr>
            <p:ph type="title"/>
          </p:nvPr>
        </p:nvSpPr>
        <p:spPr>
          <a:xfrm>
            <a:off x="273697" y="191279"/>
            <a:ext cx="12126685" cy="1840813"/>
          </a:xfrm>
        </p:spPr>
        <p:txBody>
          <a:bodyPr>
            <a:normAutofit/>
          </a:bodyPr>
          <a:lstStyle/>
          <a:p>
            <a:pPr fontAlgn="base"/>
            <a:r>
              <a:rPr lang="en-US" dirty="0" err="1">
                <a:solidFill>
                  <a:schemeClr val="accent6">
                    <a:lumMod val="50000"/>
                  </a:schemeClr>
                </a:solidFill>
                <a:latin typeface="Arial-Rounded" pitchFamily="34" charset="0"/>
                <a:ea typeface="Arial-Rounded" pitchFamily="34" charset="0"/>
                <a:cs typeface="Arial-Rounded" pitchFamily="34" charset="0"/>
              </a:rPr>
              <a:t>Một</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vườn</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cây</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ăn</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quả</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có</a:t>
            </a:r>
            <a:r>
              <a:rPr lang="en-US" dirty="0">
                <a:solidFill>
                  <a:schemeClr val="accent6">
                    <a:lumMod val="50000"/>
                  </a:schemeClr>
                </a:solidFill>
                <a:latin typeface="Arial-Rounded" pitchFamily="34" charset="0"/>
                <a:ea typeface="Arial-Rounded" pitchFamily="34" charset="0"/>
                <a:cs typeface="Arial-Rounded" pitchFamily="34" charset="0"/>
              </a:rPr>
              <a:t> 1200 </a:t>
            </a:r>
            <a:r>
              <a:rPr lang="en-US" dirty="0" err="1">
                <a:solidFill>
                  <a:schemeClr val="accent6">
                    <a:lumMod val="50000"/>
                  </a:schemeClr>
                </a:solidFill>
                <a:latin typeface="Arial-Rounded" pitchFamily="34" charset="0"/>
                <a:ea typeface="Arial-Rounded" pitchFamily="34" charset="0"/>
                <a:cs typeface="Arial-Rounded" pitchFamily="34" charset="0"/>
              </a:rPr>
              <a:t>cây</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Hãy</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tính</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nhẩm</a:t>
            </a:r>
            <a:r>
              <a:rPr lang="en-US" dirty="0">
                <a:solidFill>
                  <a:schemeClr val="accent6">
                    <a:lumMod val="50000"/>
                  </a:schemeClr>
                </a:solidFill>
                <a:latin typeface="Arial-Rounded" pitchFamily="34" charset="0"/>
                <a:ea typeface="Arial-Rounded" pitchFamily="34" charset="0"/>
                <a:cs typeface="Arial-Rounded" pitchFamily="34" charset="0"/>
              </a:rPr>
              <a:t> 10% </a:t>
            </a:r>
            <a:r>
              <a:rPr lang="en-US" dirty="0" err="1">
                <a:solidFill>
                  <a:schemeClr val="accent6">
                    <a:lumMod val="50000"/>
                  </a:schemeClr>
                </a:solidFill>
                <a:latin typeface="Arial-Rounded" pitchFamily="34" charset="0"/>
                <a:ea typeface="Arial-Rounded" pitchFamily="34" charset="0"/>
                <a:cs typeface="Arial-Rounded" pitchFamily="34" charset="0"/>
              </a:rPr>
              <a:t>số</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cây</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trong</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vườn</a:t>
            </a:r>
            <a:r>
              <a:rPr lang="en-US" dirty="0">
                <a:solidFill>
                  <a:schemeClr val="accent6">
                    <a:lumMod val="50000"/>
                  </a:schemeClr>
                </a:solidFill>
                <a:latin typeface="Arial-Rounded" pitchFamily="34" charset="0"/>
                <a:ea typeface="Arial-Rounded" pitchFamily="34" charset="0"/>
                <a:cs typeface="Arial-Rounded" pitchFamily="34" charset="0"/>
              </a:rPr>
              <a:t>.</a:t>
            </a:r>
            <a:endParaRPr lang="vi-VN" dirty="0">
              <a:solidFill>
                <a:schemeClr val="accent6">
                  <a:lumMod val="50000"/>
                </a:schemeClr>
              </a:solidFill>
              <a:latin typeface="Arial-Rounded" pitchFamily="34" charset="0"/>
              <a:ea typeface="Arial-Rounded" pitchFamily="34" charset="0"/>
              <a:cs typeface="Arial-Rounded" pitchFamily="34" charset="0"/>
            </a:endParaRPr>
          </a:p>
        </p:txBody>
      </p:sp>
      <p:sp>
        <p:nvSpPr>
          <p:cNvPr id="7" name="Explosion 2 6"/>
          <p:cNvSpPr/>
          <p:nvPr/>
        </p:nvSpPr>
        <p:spPr>
          <a:xfrm>
            <a:off x="2976464" y="1828799"/>
            <a:ext cx="7371183" cy="3956179"/>
          </a:xfrm>
          <a:prstGeom prst="irregularSeal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600" dirty="0"/>
              <a:t>120 </a:t>
            </a:r>
            <a:r>
              <a:rPr lang="en-US" sz="6600" dirty="0" err="1"/>
              <a:t>cây</a:t>
            </a:r>
            <a:endParaRPr lang="en-US" sz="6600" dirty="0"/>
          </a:p>
        </p:txBody>
      </p:sp>
    </p:spTree>
    <p:extLst>
      <p:ext uri="{BB962C8B-B14F-4D97-AF65-F5344CB8AC3E}">
        <p14:creationId xmlns:p14="http://schemas.microsoft.com/office/powerpoint/2010/main" val="287227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0" nodeType="click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1639" y="5181754"/>
            <a:ext cx="1615281" cy="160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3"/>
          <p:cNvSpPr>
            <a:spLocks noGrp="1"/>
          </p:cNvSpPr>
          <p:nvPr>
            <p:ph type="title"/>
          </p:nvPr>
        </p:nvSpPr>
        <p:spPr>
          <a:xfrm>
            <a:off x="228600" y="209940"/>
            <a:ext cx="12126685" cy="1840813"/>
          </a:xfrm>
        </p:spPr>
        <p:txBody>
          <a:bodyPr>
            <a:normAutofit/>
          </a:bodyPr>
          <a:lstStyle/>
          <a:p>
            <a:pPr fontAlgn="base"/>
            <a:r>
              <a:rPr lang="en-US" dirty="0" err="1">
                <a:solidFill>
                  <a:schemeClr val="accent6">
                    <a:lumMod val="50000"/>
                  </a:schemeClr>
                </a:solidFill>
                <a:latin typeface="Arial-Rounded" pitchFamily="34" charset="0"/>
                <a:ea typeface="Arial-Rounded" pitchFamily="34" charset="0"/>
                <a:cs typeface="Arial-Rounded" pitchFamily="34" charset="0"/>
              </a:rPr>
              <a:t>Một</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vườn</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cây</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ăn</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quả</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có</a:t>
            </a:r>
            <a:r>
              <a:rPr lang="en-US" dirty="0">
                <a:solidFill>
                  <a:schemeClr val="accent6">
                    <a:lumMod val="50000"/>
                  </a:schemeClr>
                </a:solidFill>
                <a:latin typeface="Arial-Rounded" pitchFamily="34" charset="0"/>
                <a:ea typeface="Arial-Rounded" pitchFamily="34" charset="0"/>
                <a:cs typeface="Arial-Rounded" pitchFamily="34" charset="0"/>
              </a:rPr>
              <a:t> 1200 </a:t>
            </a:r>
            <a:r>
              <a:rPr lang="en-US" dirty="0" err="1">
                <a:solidFill>
                  <a:schemeClr val="accent6">
                    <a:lumMod val="50000"/>
                  </a:schemeClr>
                </a:solidFill>
                <a:latin typeface="Arial-Rounded" pitchFamily="34" charset="0"/>
                <a:ea typeface="Arial-Rounded" pitchFamily="34" charset="0"/>
                <a:cs typeface="Arial-Rounded" pitchFamily="34" charset="0"/>
              </a:rPr>
              <a:t>cây</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Hãy</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tính</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nhẩm</a:t>
            </a:r>
            <a:r>
              <a:rPr lang="en-US" dirty="0">
                <a:solidFill>
                  <a:schemeClr val="accent6">
                    <a:lumMod val="50000"/>
                  </a:schemeClr>
                </a:solidFill>
                <a:latin typeface="Arial-Rounded" pitchFamily="34" charset="0"/>
                <a:ea typeface="Arial-Rounded" pitchFamily="34" charset="0"/>
                <a:cs typeface="Arial-Rounded" pitchFamily="34" charset="0"/>
              </a:rPr>
              <a:t> 20% </a:t>
            </a:r>
            <a:r>
              <a:rPr lang="en-US" dirty="0" err="1">
                <a:solidFill>
                  <a:schemeClr val="accent6">
                    <a:lumMod val="50000"/>
                  </a:schemeClr>
                </a:solidFill>
                <a:latin typeface="Arial-Rounded" pitchFamily="34" charset="0"/>
                <a:ea typeface="Arial-Rounded" pitchFamily="34" charset="0"/>
                <a:cs typeface="Arial-Rounded" pitchFamily="34" charset="0"/>
              </a:rPr>
              <a:t>số</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cây</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trong</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vườn</a:t>
            </a:r>
            <a:r>
              <a:rPr lang="en-US" dirty="0">
                <a:solidFill>
                  <a:schemeClr val="accent6">
                    <a:lumMod val="50000"/>
                  </a:schemeClr>
                </a:solidFill>
                <a:latin typeface="Arial-Rounded" pitchFamily="34" charset="0"/>
                <a:ea typeface="Arial-Rounded" pitchFamily="34" charset="0"/>
                <a:cs typeface="Arial-Rounded" pitchFamily="34" charset="0"/>
              </a:rPr>
              <a:t>.</a:t>
            </a:r>
            <a:endParaRPr lang="vi-VN" dirty="0">
              <a:solidFill>
                <a:schemeClr val="accent6">
                  <a:lumMod val="50000"/>
                </a:schemeClr>
              </a:solidFill>
              <a:latin typeface="Arial-Rounded" pitchFamily="34" charset="0"/>
              <a:ea typeface="Arial-Rounded" pitchFamily="34" charset="0"/>
              <a:cs typeface="Arial-Rounded" pitchFamily="34" charset="0"/>
            </a:endParaRPr>
          </a:p>
        </p:txBody>
      </p:sp>
      <p:sp>
        <p:nvSpPr>
          <p:cNvPr id="8" name="Explosion 2 7"/>
          <p:cNvSpPr/>
          <p:nvPr/>
        </p:nvSpPr>
        <p:spPr>
          <a:xfrm>
            <a:off x="2976464" y="1828799"/>
            <a:ext cx="7371183" cy="3956179"/>
          </a:xfrm>
          <a:prstGeom prst="irregularSeal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600" dirty="0"/>
              <a:t>240 </a:t>
            </a:r>
            <a:r>
              <a:rPr lang="en-US" sz="6600" dirty="0" err="1"/>
              <a:t>cây</a:t>
            </a:r>
            <a:endParaRPr lang="en-US" sz="6600" dirty="0"/>
          </a:p>
        </p:txBody>
      </p:sp>
    </p:spTree>
    <p:extLst>
      <p:ext uri="{BB962C8B-B14F-4D97-AF65-F5344CB8AC3E}">
        <p14:creationId xmlns:p14="http://schemas.microsoft.com/office/powerpoint/2010/main" val="65272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1" nodeType="click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273697" y="191279"/>
            <a:ext cx="12126685" cy="1840813"/>
          </a:xfrm>
        </p:spPr>
        <p:txBody>
          <a:bodyPr>
            <a:normAutofit/>
          </a:bodyPr>
          <a:lstStyle/>
          <a:p>
            <a:pPr fontAlgn="base"/>
            <a:r>
              <a:rPr lang="en-US" dirty="0" err="1">
                <a:solidFill>
                  <a:schemeClr val="accent6">
                    <a:lumMod val="50000"/>
                  </a:schemeClr>
                </a:solidFill>
                <a:latin typeface="Arial-Rounded" pitchFamily="34" charset="0"/>
                <a:ea typeface="Arial-Rounded" pitchFamily="34" charset="0"/>
                <a:cs typeface="Arial-Rounded" pitchFamily="34" charset="0"/>
              </a:rPr>
              <a:t>Một</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vườn</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cây</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ăn</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quả</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có</a:t>
            </a:r>
            <a:r>
              <a:rPr lang="en-US" dirty="0">
                <a:solidFill>
                  <a:schemeClr val="accent6">
                    <a:lumMod val="50000"/>
                  </a:schemeClr>
                </a:solidFill>
                <a:latin typeface="Arial-Rounded" pitchFamily="34" charset="0"/>
                <a:ea typeface="Arial-Rounded" pitchFamily="34" charset="0"/>
                <a:cs typeface="Arial-Rounded" pitchFamily="34" charset="0"/>
              </a:rPr>
              <a:t> 1200 </a:t>
            </a:r>
            <a:r>
              <a:rPr lang="en-US" dirty="0" err="1">
                <a:solidFill>
                  <a:schemeClr val="accent6">
                    <a:lumMod val="50000"/>
                  </a:schemeClr>
                </a:solidFill>
                <a:latin typeface="Arial-Rounded" pitchFamily="34" charset="0"/>
                <a:ea typeface="Arial-Rounded" pitchFamily="34" charset="0"/>
                <a:cs typeface="Arial-Rounded" pitchFamily="34" charset="0"/>
              </a:rPr>
              <a:t>cây</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Hãy</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tính</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nhẩm</a:t>
            </a:r>
            <a:r>
              <a:rPr lang="en-US" dirty="0">
                <a:solidFill>
                  <a:schemeClr val="accent6">
                    <a:lumMod val="50000"/>
                  </a:schemeClr>
                </a:solidFill>
                <a:latin typeface="Arial-Rounded" pitchFamily="34" charset="0"/>
                <a:ea typeface="Arial-Rounded" pitchFamily="34" charset="0"/>
                <a:cs typeface="Arial-Rounded" pitchFamily="34" charset="0"/>
              </a:rPr>
              <a:t> 25% </a:t>
            </a:r>
            <a:r>
              <a:rPr lang="en-US" dirty="0" err="1">
                <a:solidFill>
                  <a:schemeClr val="accent6">
                    <a:lumMod val="50000"/>
                  </a:schemeClr>
                </a:solidFill>
                <a:latin typeface="Arial-Rounded" pitchFamily="34" charset="0"/>
                <a:ea typeface="Arial-Rounded" pitchFamily="34" charset="0"/>
                <a:cs typeface="Arial-Rounded" pitchFamily="34" charset="0"/>
              </a:rPr>
              <a:t>số</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cây</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trong</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vườn</a:t>
            </a:r>
            <a:r>
              <a:rPr lang="en-US" dirty="0">
                <a:solidFill>
                  <a:schemeClr val="accent6">
                    <a:lumMod val="50000"/>
                  </a:schemeClr>
                </a:solidFill>
                <a:latin typeface="Arial-Rounded" pitchFamily="34" charset="0"/>
                <a:ea typeface="Arial-Rounded" pitchFamily="34" charset="0"/>
                <a:cs typeface="Arial-Rounded" pitchFamily="34" charset="0"/>
              </a:rPr>
              <a:t>.</a:t>
            </a:r>
            <a:endParaRPr lang="vi-VN" dirty="0">
              <a:solidFill>
                <a:schemeClr val="accent6">
                  <a:lumMod val="50000"/>
                </a:schemeClr>
              </a:solidFill>
              <a:latin typeface="Arial-Rounded" pitchFamily="34" charset="0"/>
              <a:ea typeface="Arial-Rounded" pitchFamily="34" charset="0"/>
              <a:cs typeface="Arial-Rounded" pitchFamily="34" charset="0"/>
            </a:endParaRPr>
          </a:p>
        </p:txBody>
      </p:sp>
      <p:pic>
        <p:nvPicPr>
          <p:cNvPr id="4" name="Picture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6977" y="3587828"/>
            <a:ext cx="2315023" cy="3270172"/>
          </a:xfrm>
          <a:prstGeom prst="rect">
            <a:avLst/>
          </a:prstGeom>
        </p:spPr>
      </p:pic>
      <p:sp>
        <p:nvSpPr>
          <p:cNvPr id="5" name="Explosion 2 4"/>
          <p:cNvSpPr/>
          <p:nvPr/>
        </p:nvSpPr>
        <p:spPr>
          <a:xfrm>
            <a:off x="2976464" y="1828799"/>
            <a:ext cx="7371183" cy="3956179"/>
          </a:xfrm>
          <a:prstGeom prst="irregularSeal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6600" dirty="0"/>
              <a:t>300 </a:t>
            </a:r>
            <a:r>
              <a:rPr lang="en-US" sz="6600" dirty="0" err="1"/>
              <a:t>cây</a:t>
            </a:r>
            <a:endParaRPr lang="en-US" sz="6600" dirty="0"/>
          </a:p>
        </p:txBody>
      </p:sp>
    </p:spTree>
    <p:extLst>
      <p:ext uri="{BB962C8B-B14F-4D97-AF65-F5344CB8AC3E}">
        <p14:creationId xmlns:p14="http://schemas.microsoft.com/office/powerpoint/2010/main" val="91548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0" nodeType="click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BCF4FDC-AC14-4495-937C-B2A7A3D535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422" t="262" r="1189" b="10016"/>
          <a:stretch/>
        </p:blipFill>
        <p:spPr>
          <a:xfrm>
            <a:off x="334256" y="2658654"/>
            <a:ext cx="3990788" cy="3859355"/>
          </a:xfrm>
          <a:prstGeom prst="rect">
            <a:avLst/>
          </a:prstGeom>
        </p:spPr>
      </p:pic>
      <p:sp>
        <p:nvSpPr>
          <p:cNvPr id="3" name="Rounded Rectangle 2"/>
          <p:cNvSpPr/>
          <p:nvPr/>
        </p:nvSpPr>
        <p:spPr>
          <a:xfrm>
            <a:off x="4325044" y="2336583"/>
            <a:ext cx="7405745" cy="131111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latin typeface="Arial" panose="020B0604020202020204" pitchFamily="34" charset="0"/>
                <a:cs typeface="Arial" panose="020B0604020202020204" pitchFamily="34" charset="0"/>
              </a:rPr>
              <a:t>Củng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kĩ</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năng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tính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một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phần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trăm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của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một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endParaRPr lang="en-US" sz="3200" b="1" dirty="0">
              <a:latin typeface="Arial" panose="020B0604020202020204" pitchFamily="34" charset="0"/>
              <a:cs typeface="Arial" panose="020B0604020202020204" pitchFamily="34" charset="0"/>
            </a:endParaRPr>
          </a:p>
        </p:txBody>
      </p:sp>
      <p:sp>
        <p:nvSpPr>
          <p:cNvPr id="29" name="Rounded Rectangle 28"/>
          <p:cNvSpPr/>
          <p:nvPr/>
        </p:nvSpPr>
        <p:spPr>
          <a:xfrm>
            <a:off x="4325044" y="3932772"/>
            <a:ext cx="7405745" cy="131111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latin typeface="Arial" panose="020B0604020202020204" pitchFamily="34" charset="0"/>
                <a:cs typeface="Arial" panose="020B0604020202020204" pitchFamily="34" charset="0"/>
              </a:rPr>
              <a:t>Rèn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luyện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kĩ</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năng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giải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bài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toán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liên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quan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đến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tỉ</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phần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trăm</a:t>
            </a:r>
            <a:endParaRPr lang="en-US" sz="32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826" y="431203"/>
            <a:ext cx="5285690" cy="1292464"/>
          </a:xfrm>
          <a:prstGeom prst="rect">
            <a:avLst/>
          </a:prstGeom>
        </p:spPr>
      </p:pic>
    </p:spTree>
    <p:extLst>
      <p:ext uri="{BB962C8B-B14F-4D97-AF65-F5344CB8AC3E}">
        <p14:creationId xmlns:p14="http://schemas.microsoft.com/office/powerpoint/2010/main" val="438648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99193" y="236527"/>
            <a:ext cx="4330407" cy="1015663"/>
          </a:xfrm>
          <a:prstGeom prst="rect">
            <a:avLst/>
          </a:prstGeom>
          <a:noFill/>
        </p:spPr>
        <p:txBody>
          <a:bodyPr wrap="square" rtlCol="0">
            <a:spAutoFit/>
          </a:bodyPr>
          <a:lstStyle/>
          <a:p>
            <a:r>
              <a:rPr lang="vi-VN" sz="6000" dirty="0">
                <a:solidFill>
                  <a:schemeClr val="accent6">
                    <a:lumMod val="75000"/>
                  </a:schemeClr>
                </a:solidFill>
                <a:effectLst>
                  <a:outerShdw blurRad="38100" dist="38100" dir="2700000" algn="tl">
                    <a:srgbClr val="000000">
                      <a:alpha val="43137"/>
                    </a:srgbClr>
                  </a:outerShdw>
                </a:effectLst>
              </a:rPr>
              <a:t>TẠM BIỆT!</a:t>
            </a:r>
            <a:endParaRPr lang="en-US" sz="6000" dirty="0">
              <a:solidFill>
                <a:schemeClr val="accent6">
                  <a:lumMod val="75000"/>
                </a:schemeClr>
              </a:solidFill>
              <a:effectLst>
                <a:outerShdw blurRad="38100" dist="38100" dir="2700000" algn="tl">
                  <a:srgbClr val="000000">
                    <a:alpha val="43137"/>
                  </a:srgbClr>
                </a:outerShdw>
              </a:effectLst>
            </a:endParaRPr>
          </a:p>
        </p:txBody>
      </p:sp>
      <p:sp>
        <p:nvSpPr>
          <p:cNvPr id="3" name="Rectangle 2"/>
          <p:cNvSpPr/>
          <p:nvPr/>
        </p:nvSpPr>
        <p:spPr>
          <a:xfrm>
            <a:off x="2718035" y="1616140"/>
            <a:ext cx="6699305" cy="2585323"/>
          </a:xfrm>
          <a:prstGeom prst="rect">
            <a:avLst/>
          </a:prstGeom>
        </p:spPr>
        <p:txBody>
          <a:bodyPr wrap="square">
            <a:spAutoFit/>
          </a:bodyPr>
          <a:lstStyle/>
          <a:p>
            <a:pPr algn="just"/>
            <a:r>
              <a:rPr lang="vi-VN" sz="5400" b="1" dirty="0">
                <a:solidFill>
                  <a:schemeClr val="accent6">
                    <a:lumMod val="50000"/>
                  </a:schemeClr>
                </a:solidFill>
                <a:latin typeface="#9Slide05 Cimochi" panose="02000504060000020004" pitchFamily="2" charset="-34"/>
                <a:cs typeface="#9Slide05 Cimochi" panose="02000504060000020004" pitchFamily="2" charset="-34"/>
              </a:rPr>
              <a:t>Hãy góp sức của mình để bảo vệ môi trường bằng cách trồng thật nhiều cây xanh</a:t>
            </a:r>
            <a:r>
              <a:rPr lang="en-US" sz="5400" b="1" dirty="0">
                <a:solidFill>
                  <a:schemeClr val="accent6">
                    <a:lumMod val="50000"/>
                  </a:schemeClr>
                </a:solidFill>
                <a:latin typeface="#9Slide05 Cimochi" panose="02000504060000020004" pitchFamily="2" charset="-34"/>
                <a:cs typeface="#9Slide05 Cimochi" panose="02000504060000020004" pitchFamily="2" charset="-34"/>
              </a:rPr>
              <a:t>, </a:t>
            </a:r>
            <a:r>
              <a:rPr lang="en-US" sz="5400" b="1" dirty="0" err="1">
                <a:solidFill>
                  <a:schemeClr val="accent6">
                    <a:lumMod val="50000"/>
                  </a:schemeClr>
                </a:solidFill>
                <a:latin typeface="#9Slide05 Cimochi" panose="02000504060000020004" pitchFamily="2" charset="-34"/>
                <a:cs typeface="#9Slide05 Cimochi" panose="02000504060000020004" pitchFamily="2" charset="-34"/>
              </a:rPr>
              <a:t>các</a:t>
            </a:r>
            <a:r>
              <a:rPr lang="en-US" sz="5400" b="1" dirty="0">
                <a:solidFill>
                  <a:schemeClr val="accent6">
                    <a:lumMod val="50000"/>
                  </a:schemeClr>
                </a:solidFill>
                <a:latin typeface="#9Slide05 Cimochi" panose="02000504060000020004" pitchFamily="2" charset="-34"/>
                <a:cs typeface="#9Slide05 Cimochi" panose="02000504060000020004" pitchFamily="2" charset="-34"/>
              </a:rPr>
              <a:t> </a:t>
            </a:r>
            <a:r>
              <a:rPr lang="en-US" sz="5400" b="1" dirty="0" err="1">
                <a:solidFill>
                  <a:schemeClr val="accent6">
                    <a:lumMod val="50000"/>
                  </a:schemeClr>
                </a:solidFill>
                <a:latin typeface="#9Slide05 Cimochi" panose="02000504060000020004" pitchFamily="2" charset="-34"/>
                <a:cs typeface="#9Slide05 Cimochi" panose="02000504060000020004" pitchFamily="2" charset="-34"/>
              </a:rPr>
              <a:t>bạn</a:t>
            </a:r>
            <a:r>
              <a:rPr lang="en-US" sz="5400" b="1" dirty="0">
                <a:solidFill>
                  <a:schemeClr val="accent6">
                    <a:lumMod val="50000"/>
                  </a:schemeClr>
                </a:solidFill>
                <a:latin typeface="#9Slide05 Cimochi" panose="02000504060000020004" pitchFamily="2" charset="-34"/>
                <a:cs typeface="#9Slide05 Cimochi" panose="02000504060000020004" pitchFamily="2" charset="-34"/>
              </a:rPr>
              <a:t> </a:t>
            </a:r>
            <a:r>
              <a:rPr lang="vi-VN" sz="5400" b="1" dirty="0">
                <a:solidFill>
                  <a:schemeClr val="accent6">
                    <a:lumMod val="50000"/>
                  </a:schemeClr>
                </a:solidFill>
                <a:latin typeface="#9Slide05 Cimochi" panose="02000504060000020004" pitchFamily="2" charset="-34"/>
                <a:cs typeface="#9Slide05 Cimochi" panose="02000504060000020004" pitchFamily="2" charset="-34"/>
              </a:rPr>
              <a:t>nhé!</a:t>
            </a:r>
            <a:endParaRPr lang="en-US" sz="5400" b="1" dirty="0">
              <a:solidFill>
                <a:schemeClr val="accent6">
                  <a:lumMod val="50000"/>
                </a:schemeClr>
              </a:solidFill>
              <a:latin typeface="#9Slide05 Cimochi" panose="02000504060000020004" pitchFamily="2" charset="-34"/>
              <a:cs typeface="#9Slide05 Cimochi" panose="02000504060000020004" pitchFamily="2" charset="-34"/>
            </a:endParaRPr>
          </a:p>
        </p:txBody>
      </p:sp>
      <p:pic>
        <p:nvPicPr>
          <p:cNvPr id="4" name="Picture 3"/>
          <p:cNvPicPr>
            <a:picLocks noChangeAspect="1"/>
          </p:cNvPicPr>
          <p:nvPr/>
        </p:nvPicPr>
        <p:blipFill>
          <a:blip r:embed="rId3"/>
          <a:stretch>
            <a:fillRect/>
          </a:stretch>
        </p:blipFill>
        <p:spPr>
          <a:xfrm>
            <a:off x="4503583" y="3729789"/>
            <a:ext cx="3128211" cy="3128211"/>
          </a:xfrm>
          <a:prstGeom prst="rect">
            <a:avLst/>
          </a:prstGeom>
        </p:spPr>
      </p:pic>
      <p:pic>
        <p:nvPicPr>
          <p:cNvPr id="5" name="图片 17">
            <a:extLst>
              <a:ext uri="{FF2B5EF4-FFF2-40B4-BE49-F238E27FC236}">
                <a16:creationId xmlns:a16="http://schemas.microsoft.com/office/drawing/2014/main" id="{5E489BE9-65D2-446E-AD6F-D5BB4A0F0D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497" y="3528427"/>
            <a:ext cx="3530934" cy="3530934"/>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BCF4FDC-AC14-4495-937C-B2A7A3D535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422" t="262" r="1189" b="10016"/>
          <a:stretch/>
        </p:blipFill>
        <p:spPr>
          <a:xfrm>
            <a:off x="334256" y="2658654"/>
            <a:ext cx="3990788" cy="3859355"/>
          </a:xfrm>
          <a:prstGeom prst="rect">
            <a:avLst/>
          </a:prstGeom>
        </p:spPr>
      </p:pic>
      <p:sp>
        <p:nvSpPr>
          <p:cNvPr id="3" name="Rounded Rectangle 2"/>
          <p:cNvSpPr/>
          <p:nvPr/>
        </p:nvSpPr>
        <p:spPr>
          <a:xfrm>
            <a:off x="4325043" y="1849545"/>
            <a:ext cx="7405745" cy="131111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latin typeface="Arial" panose="020B0604020202020204" pitchFamily="34" charset="0"/>
                <a:cs typeface="Arial" panose="020B0604020202020204" pitchFamily="34" charset="0"/>
              </a:rPr>
              <a:t>Củng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kĩ</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năng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tính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một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phần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trăm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của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một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endParaRPr lang="en-US" sz="3200" b="1" dirty="0">
              <a:latin typeface="Arial" panose="020B0604020202020204" pitchFamily="34" charset="0"/>
              <a:cs typeface="Arial" panose="020B0604020202020204" pitchFamily="34" charset="0"/>
            </a:endParaRPr>
          </a:p>
        </p:txBody>
      </p:sp>
      <p:sp>
        <p:nvSpPr>
          <p:cNvPr id="29" name="Rounded Rectangle 28"/>
          <p:cNvSpPr/>
          <p:nvPr/>
        </p:nvSpPr>
        <p:spPr>
          <a:xfrm>
            <a:off x="4325044" y="3932772"/>
            <a:ext cx="7405745" cy="131111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latin typeface="Arial" panose="020B0604020202020204" pitchFamily="34" charset="0"/>
                <a:cs typeface="Arial" panose="020B0604020202020204" pitchFamily="34" charset="0"/>
              </a:rPr>
              <a:t>Rèn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luyện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kĩ</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năng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giải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bài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toán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liên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quan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đến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tỉ</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phần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trăm</a:t>
            </a:r>
            <a:endParaRPr lang="en-US" sz="32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826" y="431203"/>
            <a:ext cx="5285690" cy="1292464"/>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422" t="262" r="1189" b="10016"/>
          <a:stretch/>
        </p:blipFill>
        <p:spPr>
          <a:xfrm>
            <a:off x="252329" y="879856"/>
            <a:ext cx="4141947" cy="5095350"/>
          </a:xfrm>
          <a:prstGeom prst="rect">
            <a:avLst/>
          </a:prstGeom>
        </p:spPr>
      </p:pic>
      <p:sp>
        <p:nvSpPr>
          <p:cNvPr id="5" name="TextBox 4"/>
          <p:cNvSpPr txBox="1"/>
          <p:nvPr/>
        </p:nvSpPr>
        <p:spPr>
          <a:xfrm>
            <a:off x="4394276" y="280895"/>
            <a:ext cx="7134727" cy="3170099"/>
          </a:xfrm>
          <a:prstGeom prst="rect">
            <a:avLst/>
          </a:prstGeom>
          <a:noFill/>
        </p:spPr>
        <p:txBody>
          <a:bodyPr wrap="square" rtlCol="0">
            <a:spAutoFit/>
          </a:bodyPr>
          <a:lstStyle/>
          <a:p>
            <a:pPr algn="just"/>
            <a:r>
              <a:rPr lang="vi-VN" sz="4000" b="1" dirty="0">
                <a:solidFill>
                  <a:schemeClr val="accent6">
                    <a:lumMod val="50000"/>
                  </a:schemeClr>
                </a:solidFill>
                <a:latin typeface="#9Slide05 Good Vibes Pro" panose="02000507080000020002" pitchFamily="2" charset="0"/>
              </a:rPr>
              <a:t>Môi trường đang ngày càng ô nhiễm, hậu quả là biến đổi khí hậu, thiên tai, dịch bệnh xảy ra thường xuyên hơn. Hãy góp sức của mình để bảo vệ môi trường bằng cách trồng thật nhiều cây xanh nhé!</a:t>
            </a:r>
            <a:endParaRPr lang="en-US" sz="4000" b="1" dirty="0">
              <a:solidFill>
                <a:schemeClr val="accent6">
                  <a:lumMod val="50000"/>
                </a:schemeClr>
              </a:solidFill>
              <a:latin typeface="#9Slide05 Good Vibes Pro" panose="02000507080000020002" pitchFamily="2" charset="0"/>
            </a:endParaRPr>
          </a:p>
        </p:txBody>
      </p:sp>
      <p:sp>
        <p:nvSpPr>
          <p:cNvPr id="6" name="Rounded Rectangle 5"/>
          <p:cNvSpPr/>
          <p:nvPr/>
        </p:nvSpPr>
        <p:spPr>
          <a:xfrm>
            <a:off x="4178461" y="3651049"/>
            <a:ext cx="7630680" cy="232415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a:solidFill>
                  <a:schemeClr val="tx1"/>
                </a:solidFill>
                <a:effectLst>
                  <a:outerShdw blurRad="38100" dist="38100" dir="2700000" algn="tl">
                    <a:srgbClr val="000000">
                      <a:alpha val="43137"/>
                    </a:srgbClr>
                  </a:outerShdw>
                </a:effectLst>
              </a:rPr>
              <a:t>Với mỗi nhiệm vụ, khi hoàn thành bạn sẽ nhận được các vật dụng để trồng cây xanh đấy</a:t>
            </a:r>
            <a:r>
              <a:rPr lang="en-US" sz="3200" b="1" dirty="0">
                <a:solidFill>
                  <a:schemeClr val="tx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866096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50"/>
                                        <p:tgtEl>
                                          <p:spTgt spid="6"/>
                                        </p:tgtEl>
                                      </p:cBhvr>
                                    </p:animEffect>
                                    <p:anim calcmode="lin" valueType="num">
                                      <p:cBhvr>
                                        <p:cTn id="26" dur="600" fill="hold"/>
                                        <p:tgtEl>
                                          <p:spTgt spid="6"/>
                                        </p:tgtEl>
                                        <p:attrNameLst>
                                          <p:attrName>ppt_x</p:attrName>
                                        </p:attrNameLst>
                                      </p:cBhvr>
                                      <p:tavLst>
                                        <p:tav tm="0">
                                          <p:val>
                                            <p:strVal val="#ppt_x"/>
                                          </p:val>
                                        </p:tav>
                                        <p:tav tm="100000">
                                          <p:val>
                                            <p:strVal val="#ppt_x"/>
                                          </p:val>
                                        </p:tav>
                                      </p:tavLst>
                                    </p:anim>
                                    <p:anim calcmode="lin" valueType="num">
                                      <p:cBhvr>
                                        <p:cTn id="27" dur="600" fill="hold"/>
                                        <p:tgtEl>
                                          <p:spTgt spid="6"/>
                                        </p:tgtEl>
                                        <p:attrNameLst>
                                          <p:attrName>ppt_y</p:attrName>
                                        </p:attrNameLst>
                                      </p:cBhvr>
                                      <p:tavLst>
                                        <p:tav tm="0">
                                          <p:val>
                                            <p:strVal val="#ppt_y+0.31"/>
                                          </p:val>
                                        </p:tav>
                                        <p:tav tm="100000">
                                          <p:val>
                                            <p:strVal val="#ppt_y+0.31"/>
                                          </p:val>
                                        </p:tav>
                                      </p:tavLst>
                                    </p:anim>
                                    <p:anim calcmode="lin" valueType="num">
                                      <p:cBhvr>
                                        <p:cTn id="28" dur="900" decel="50000" fill="hold">
                                          <p:stCondLst>
                                            <p:cond delay="6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900" decel="50000" fill="hold">
                                          <p:stCondLst>
                                            <p:cond delay="6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20" y="641734"/>
            <a:ext cx="9687384" cy="12924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420" y="2452164"/>
            <a:ext cx="7467946" cy="128636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420" y="4461197"/>
            <a:ext cx="8777872" cy="1453466"/>
          </a:xfrm>
          <a:prstGeom prst="rect">
            <a:avLst/>
          </a:prstGeom>
        </p:spPr>
      </p:pic>
    </p:spTree>
    <p:extLst>
      <p:ext uri="{BB962C8B-B14F-4D97-AF65-F5344CB8AC3E}">
        <p14:creationId xmlns:p14="http://schemas.microsoft.com/office/powerpoint/2010/main" val="55176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20CE24BA-7123-444C-A3FB-36D00B6BD425}"/>
              </a:ext>
            </a:extLst>
          </p:cNvPr>
          <p:cNvGrpSpPr/>
          <p:nvPr/>
        </p:nvGrpSpPr>
        <p:grpSpPr>
          <a:xfrm>
            <a:off x="8884954" y="800730"/>
            <a:ext cx="1645086" cy="1671967"/>
            <a:chOff x="3584456" y="1236687"/>
            <a:chExt cx="4991837" cy="4991836"/>
          </a:xfrm>
        </p:grpSpPr>
        <p:sp>
          <p:nvSpPr>
            <p:cNvPr id="37" name="Oval 36">
              <a:extLst>
                <a:ext uri="{FF2B5EF4-FFF2-40B4-BE49-F238E27FC236}">
                  <a16:creationId xmlns:a16="http://schemas.microsoft.com/office/drawing/2014/main" id="{AF0F8CC4-5E6C-40E0-8E78-6829CF19AD10}"/>
                </a:ext>
              </a:extLst>
            </p:cNvPr>
            <p:cNvSpPr/>
            <p:nvPr/>
          </p:nvSpPr>
          <p:spPr>
            <a:xfrm>
              <a:off x="3584456" y="1314526"/>
              <a:ext cx="4901290" cy="4901290"/>
            </a:xfrm>
            <a:prstGeom prst="ellipse">
              <a:avLst/>
            </a:prstGeom>
            <a:solidFill>
              <a:srgbClr val="FFFFFF"/>
            </a:solidFill>
            <a:ln w="57150" cap="flat" cmpd="sng" algn="ctr">
              <a:solidFill>
                <a:srgbClr val="000000"/>
              </a:solidFill>
              <a:prstDash val="dash"/>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38" name="Picture 37">
              <a:extLst>
                <a:ext uri="{FF2B5EF4-FFF2-40B4-BE49-F238E27FC236}">
                  <a16:creationId xmlns:a16="http://schemas.microsoft.com/office/drawing/2014/main" id="{DEDDB2F6-434A-479B-9724-4C6934CDE9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4456" y="1236687"/>
              <a:ext cx="4991837" cy="4991836"/>
            </a:xfrm>
            <a:prstGeom prst="rect">
              <a:avLst/>
            </a:prstGeom>
          </p:spPr>
        </p:pic>
        <p:pic>
          <p:nvPicPr>
            <p:cNvPr id="39" name="Graphic 46">
              <a:extLst>
                <a:ext uri="{FF2B5EF4-FFF2-40B4-BE49-F238E27FC236}">
                  <a16:creationId xmlns:a16="http://schemas.microsoft.com/office/drawing/2014/main" id="{8B280CE1-F05E-4FB1-91DA-E2CC6D97D68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46217">
              <a:off x="4255333" y="2823814"/>
              <a:ext cx="3739697" cy="2116255"/>
            </a:xfrm>
            <a:prstGeom prst="rect">
              <a:avLst/>
            </a:prstGeom>
          </p:spPr>
        </p:pic>
      </p:grpSp>
      <p:grpSp>
        <p:nvGrpSpPr>
          <p:cNvPr id="52" name="Group 51">
            <a:extLst>
              <a:ext uri="{FF2B5EF4-FFF2-40B4-BE49-F238E27FC236}">
                <a16:creationId xmlns:a16="http://schemas.microsoft.com/office/drawing/2014/main" id="{053E7EFB-19A6-4907-A919-43F3D040A873}"/>
              </a:ext>
            </a:extLst>
          </p:cNvPr>
          <p:cNvGrpSpPr/>
          <p:nvPr/>
        </p:nvGrpSpPr>
        <p:grpSpPr>
          <a:xfrm>
            <a:off x="8849951" y="2760560"/>
            <a:ext cx="1995445" cy="1550183"/>
            <a:chOff x="3710343" y="1046605"/>
            <a:chExt cx="5007462" cy="5016908"/>
          </a:xfrm>
        </p:grpSpPr>
        <p:grpSp>
          <p:nvGrpSpPr>
            <p:cNvPr id="53" name="Group 52">
              <a:extLst>
                <a:ext uri="{FF2B5EF4-FFF2-40B4-BE49-F238E27FC236}">
                  <a16:creationId xmlns:a16="http://schemas.microsoft.com/office/drawing/2014/main" id="{27C14115-F34E-4F77-930E-D0D7D7317DC5}"/>
                </a:ext>
              </a:extLst>
            </p:cNvPr>
            <p:cNvGrpSpPr/>
            <p:nvPr/>
          </p:nvGrpSpPr>
          <p:grpSpPr>
            <a:xfrm>
              <a:off x="3710343" y="1046605"/>
              <a:ext cx="5007462" cy="5016908"/>
              <a:chOff x="3584456" y="1198908"/>
              <a:chExt cx="5007462" cy="5016908"/>
            </a:xfrm>
          </p:grpSpPr>
          <p:sp>
            <p:nvSpPr>
              <p:cNvPr id="55" name="Oval 54">
                <a:extLst>
                  <a:ext uri="{FF2B5EF4-FFF2-40B4-BE49-F238E27FC236}">
                    <a16:creationId xmlns:a16="http://schemas.microsoft.com/office/drawing/2014/main" id="{12CE75FF-C2DD-40BA-904F-376C602A3C66}"/>
                  </a:ext>
                </a:extLst>
              </p:cNvPr>
              <p:cNvSpPr/>
              <p:nvPr/>
            </p:nvSpPr>
            <p:spPr>
              <a:xfrm>
                <a:off x="3584456" y="1314526"/>
                <a:ext cx="4901290" cy="4901290"/>
              </a:xfrm>
              <a:prstGeom prst="ellipse">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660503B7-4C7F-4B95-AC20-BDF5BA3B4F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0081" y="1198908"/>
                <a:ext cx="4991837" cy="4991837"/>
              </a:xfrm>
              <a:prstGeom prst="rect">
                <a:avLst/>
              </a:prstGeom>
            </p:spPr>
          </p:pic>
        </p:grpSp>
        <p:pic>
          <p:nvPicPr>
            <p:cNvPr id="54" name="Graphic 16">
              <a:extLst>
                <a:ext uri="{FF2B5EF4-FFF2-40B4-BE49-F238E27FC236}">
                  <a16:creationId xmlns:a16="http://schemas.microsoft.com/office/drawing/2014/main" id="{CCC354D4-1737-4429-953B-76A214BEB3C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289121" y="1918432"/>
              <a:ext cx="3708842" cy="3194476"/>
            </a:xfrm>
            <a:prstGeom prst="rect">
              <a:avLst/>
            </a:prstGeom>
          </p:spPr>
        </p:pic>
      </p:grpSp>
      <p:grpSp>
        <p:nvGrpSpPr>
          <p:cNvPr id="57" name="Group 56">
            <a:extLst>
              <a:ext uri="{FF2B5EF4-FFF2-40B4-BE49-F238E27FC236}">
                <a16:creationId xmlns:a16="http://schemas.microsoft.com/office/drawing/2014/main" id="{A5002B19-63A8-4406-9529-2F61779D9E58}"/>
              </a:ext>
            </a:extLst>
          </p:cNvPr>
          <p:cNvGrpSpPr/>
          <p:nvPr/>
        </p:nvGrpSpPr>
        <p:grpSpPr>
          <a:xfrm>
            <a:off x="8870823" y="4603130"/>
            <a:ext cx="2041972" cy="1853102"/>
            <a:chOff x="3710343" y="1046605"/>
            <a:chExt cx="5007462" cy="5016908"/>
          </a:xfrm>
        </p:grpSpPr>
        <p:grpSp>
          <p:nvGrpSpPr>
            <p:cNvPr id="58" name="Group 57">
              <a:extLst>
                <a:ext uri="{FF2B5EF4-FFF2-40B4-BE49-F238E27FC236}">
                  <a16:creationId xmlns:a16="http://schemas.microsoft.com/office/drawing/2014/main" id="{270B1CD6-DA65-4D6E-9F50-9C6E9D371007}"/>
                </a:ext>
              </a:extLst>
            </p:cNvPr>
            <p:cNvGrpSpPr/>
            <p:nvPr/>
          </p:nvGrpSpPr>
          <p:grpSpPr>
            <a:xfrm>
              <a:off x="3710343" y="1046605"/>
              <a:ext cx="5007462" cy="5016908"/>
              <a:chOff x="3584456" y="1198908"/>
              <a:chExt cx="5007462" cy="5016908"/>
            </a:xfrm>
          </p:grpSpPr>
          <p:sp>
            <p:nvSpPr>
              <p:cNvPr id="60" name="Oval 59">
                <a:extLst>
                  <a:ext uri="{FF2B5EF4-FFF2-40B4-BE49-F238E27FC236}">
                    <a16:creationId xmlns:a16="http://schemas.microsoft.com/office/drawing/2014/main" id="{C742597E-FA41-465E-9968-103A3444BF8F}"/>
                  </a:ext>
                </a:extLst>
              </p:cNvPr>
              <p:cNvSpPr/>
              <p:nvPr/>
            </p:nvSpPr>
            <p:spPr>
              <a:xfrm>
                <a:off x="3584456" y="1314526"/>
                <a:ext cx="4901290" cy="4901290"/>
              </a:xfrm>
              <a:prstGeom prst="ellipse">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158D4BC1-BEA0-415C-9AE5-E97C405CC5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0081" y="1198908"/>
                <a:ext cx="4991837" cy="4991837"/>
              </a:xfrm>
              <a:prstGeom prst="rect">
                <a:avLst/>
              </a:prstGeom>
            </p:spPr>
          </p:pic>
        </p:grpSp>
        <p:pic>
          <p:nvPicPr>
            <p:cNvPr id="59" name="Graphic 16">
              <a:extLst>
                <a:ext uri="{FF2B5EF4-FFF2-40B4-BE49-F238E27FC236}">
                  <a16:creationId xmlns:a16="http://schemas.microsoft.com/office/drawing/2014/main" id="{5238B1E1-C22B-4C63-A350-FDC2F615D11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525545" y="2091309"/>
              <a:ext cx="3440203" cy="3194476"/>
            </a:xfrm>
            <a:prstGeom prst="rect">
              <a:avLst/>
            </a:prstGeom>
          </p:spPr>
        </p:pic>
      </p:grpSp>
      <p:sp>
        <p:nvSpPr>
          <p:cNvPr id="62" name="Text Box 3"/>
          <p:cNvSpPr txBox="1">
            <a:spLocks noChangeArrowheads="1"/>
          </p:cNvSpPr>
          <p:nvPr/>
        </p:nvSpPr>
        <p:spPr bwMode="auto">
          <a:xfrm>
            <a:off x="1308096" y="1032577"/>
            <a:ext cx="5193066" cy="584775"/>
          </a:xfrm>
          <a:prstGeom prst="rect">
            <a:avLst/>
          </a:prstGeom>
          <a:solidFill>
            <a:schemeClr val="accent2">
              <a:lumMod val="40000"/>
              <a:lumOff val="60000"/>
            </a:schemeClr>
          </a:solidFill>
          <a:ln>
            <a:noFill/>
          </a:ln>
        </p:spPr>
        <p:txBody>
          <a:bodyPr wrap="square">
            <a:spAutoFit/>
          </a:bodyPr>
          <a:lstStyle>
            <a:lvl1pPr marL="533400" indent="-533400">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fontAlgn="base">
              <a:spcBef>
                <a:spcPts val="1200"/>
              </a:spcBef>
              <a:spcAft>
                <a:spcPct val="0"/>
              </a:spcAft>
              <a:defRPr/>
            </a:pPr>
            <a:r>
              <a:rPr lang="en-US" sz="3200" b="1" dirty="0">
                <a:solidFill>
                  <a:srgbClr val="000000"/>
                </a:solidFill>
                <a:latin typeface="Arial" panose="020B0604020202020204" pitchFamily="34" charset="0"/>
                <a:cs typeface="Arial" panose="020B0604020202020204" pitchFamily="34" charset="0"/>
              </a:rPr>
              <a:t>a. </a:t>
            </a:r>
            <a:r>
              <a:rPr lang="en-US" sz="3200" b="1" dirty="0" err="1">
                <a:solidFill>
                  <a:srgbClr val="000000"/>
                </a:solidFill>
                <a:latin typeface="Arial" panose="020B0604020202020204" pitchFamily="34" charset="0"/>
                <a:cs typeface="Arial" panose="020B0604020202020204" pitchFamily="34" charset="0"/>
              </a:rPr>
              <a:t>Tìm</a:t>
            </a:r>
            <a:r>
              <a:rPr lang="en-US" sz="3200" b="1" dirty="0">
                <a:solidFill>
                  <a:srgbClr val="000000"/>
                </a:solidFill>
                <a:latin typeface="Arial" panose="020B0604020202020204" pitchFamily="34" charset="0"/>
                <a:cs typeface="Arial" panose="020B0604020202020204" pitchFamily="34" charset="0"/>
              </a:rPr>
              <a:t> 15% </a:t>
            </a:r>
            <a:r>
              <a:rPr lang="en-US" sz="3200" b="1" dirty="0" err="1">
                <a:solidFill>
                  <a:srgbClr val="000000"/>
                </a:solidFill>
                <a:latin typeface="Arial" panose="020B0604020202020204" pitchFamily="34" charset="0"/>
                <a:cs typeface="Arial" panose="020B0604020202020204" pitchFamily="34" charset="0"/>
              </a:rPr>
              <a:t>của</a:t>
            </a:r>
            <a:r>
              <a:rPr lang="en-US" sz="3200" b="1" dirty="0">
                <a:solidFill>
                  <a:srgbClr val="000000"/>
                </a:solidFill>
                <a:latin typeface="Arial" panose="020B0604020202020204" pitchFamily="34" charset="0"/>
                <a:cs typeface="Arial" panose="020B0604020202020204" pitchFamily="34" charset="0"/>
              </a:rPr>
              <a:t> 320 kg;</a:t>
            </a:r>
          </a:p>
        </p:txBody>
      </p:sp>
      <p:sp>
        <p:nvSpPr>
          <p:cNvPr id="63" name="Text Box 3"/>
          <p:cNvSpPr txBox="1">
            <a:spLocks noChangeArrowheads="1"/>
          </p:cNvSpPr>
          <p:nvPr/>
        </p:nvSpPr>
        <p:spPr bwMode="auto">
          <a:xfrm>
            <a:off x="1308095" y="4681345"/>
            <a:ext cx="5282276" cy="584775"/>
          </a:xfrm>
          <a:prstGeom prst="rect">
            <a:avLst/>
          </a:prstGeom>
          <a:solidFill>
            <a:schemeClr val="accent4">
              <a:lumMod val="40000"/>
              <a:lumOff val="60000"/>
            </a:schemeClr>
          </a:solidFill>
          <a:ln>
            <a:noFill/>
          </a:ln>
        </p:spPr>
        <p:txBody>
          <a:bodyPr wrap="square">
            <a:spAutoFit/>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200" b="1" dirty="0">
                <a:solidFill>
                  <a:srgbClr val="000000"/>
                </a:solidFill>
                <a:cs typeface="Arial" panose="020B0604020202020204" pitchFamily="34" charset="0"/>
              </a:rPr>
              <a:t>c. </a:t>
            </a:r>
            <a:r>
              <a:rPr lang="en-US" altLang="en-US" sz="3200" b="1" dirty="0" err="1">
                <a:solidFill>
                  <a:srgbClr val="000000"/>
                </a:solidFill>
                <a:cs typeface="Arial" panose="020B0604020202020204" pitchFamily="34" charset="0"/>
              </a:rPr>
              <a:t>Tìm</a:t>
            </a:r>
            <a:r>
              <a:rPr lang="en-US" altLang="en-US" sz="3200" b="1" dirty="0">
                <a:solidFill>
                  <a:srgbClr val="000000"/>
                </a:solidFill>
                <a:cs typeface="Arial" panose="020B0604020202020204" pitchFamily="34" charset="0"/>
              </a:rPr>
              <a:t> 0,4% </a:t>
            </a:r>
            <a:r>
              <a:rPr lang="en-US" altLang="en-US" sz="3200" b="1" dirty="0" err="1">
                <a:solidFill>
                  <a:srgbClr val="000000"/>
                </a:solidFill>
                <a:cs typeface="Arial" panose="020B0604020202020204" pitchFamily="34" charset="0"/>
              </a:rPr>
              <a:t>của</a:t>
            </a:r>
            <a:r>
              <a:rPr lang="en-US" altLang="en-US" sz="3200" b="1" dirty="0">
                <a:solidFill>
                  <a:srgbClr val="000000"/>
                </a:solidFill>
                <a:cs typeface="Arial" panose="020B0604020202020204" pitchFamily="34" charset="0"/>
              </a:rPr>
              <a:t> 350.</a:t>
            </a:r>
          </a:p>
        </p:txBody>
      </p:sp>
      <p:sp>
        <p:nvSpPr>
          <p:cNvPr id="64" name="Rectangle 9"/>
          <p:cNvSpPr>
            <a:spLocks noChangeArrowheads="1"/>
          </p:cNvSpPr>
          <p:nvPr/>
        </p:nvSpPr>
        <p:spPr bwMode="auto">
          <a:xfrm>
            <a:off x="1445105" y="3470853"/>
            <a:ext cx="49709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003399"/>
                </a:solidFill>
                <a:effectLst/>
                <a:uLnTx/>
                <a:uFillTx/>
                <a:latin typeface="Arial" panose="020B0604020202020204" pitchFamily="34" charset="0"/>
              </a:rPr>
              <a:t>24% </a:t>
            </a:r>
            <a:r>
              <a:rPr kumimoji="0" lang="en-US" altLang="en-US" sz="3200" b="1" i="0" u="none" strike="noStrike" kern="0" cap="none" spc="0" normalizeH="0" baseline="0" noProof="0" dirty="0" err="1">
                <a:ln>
                  <a:noFill/>
                </a:ln>
                <a:solidFill>
                  <a:srgbClr val="003399"/>
                </a:solidFill>
                <a:effectLst/>
                <a:uLnTx/>
                <a:uFillTx/>
                <a:latin typeface="Arial" panose="020B0604020202020204" pitchFamily="34" charset="0"/>
              </a:rPr>
              <a:t>của</a:t>
            </a:r>
            <a:r>
              <a:rPr kumimoji="0" lang="en-US" altLang="en-US" sz="3200" b="1" i="0" u="none" strike="noStrike" kern="0" cap="none" spc="0" normalizeH="0" noProof="0" dirty="0">
                <a:ln>
                  <a:noFill/>
                </a:ln>
                <a:solidFill>
                  <a:srgbClr val="003399"/>
                </a:solidFill>
                <a:effectLst/>
                <a:uLnTx/>
                <a:uFillTx/>
                <a:latin typeface="Arial" panose="020B0604020202020204" pitchFamily="34" charset="0"/>
              </a:rPr>
              <a:t> 235 m</a:t>
            </a:r>
            <a:r>
              <a:rPr kumimoji="0" lang="en-US" altLang="en-US" sz="3200" b="1" i="0" u="none" strike="noStrike" kern="0" cap="none" spc="0" normalizeH="0" baseline="30000" noProof="0" dirty="0">
                <a:ln>
                  <a:noFill/>
                </a:ln>
                <a:solidFill>
                  <a:srgbClr val="003399"/>
                </a:solidFill>
                <a:effectLst/>
                <a:uLnTx/>
                <a:uFillTx/>
                <a:latin typeface="Arial" panose="020B0604020202020204" pitchFamily="34" charset="0"/>
              </a:rPr>
              <a:t>2</a:t>
            </a:r>
            <a:r>
              <a:rPr kumimoji="0" lang="en-US" altLang="en-US" sz="3200" b="1" i="0" u="none" strike="noStrike" kern="0" cap="none" spc="0" normalizeH="0" noProof="0" dirty="0">
                <a:ln>
                  <a:noFill/>
                </a:ln>
                <a:solidFill>
                  <a:srgbClr val="003399"/>
                </a:solidFill>
                <a:effectLst/>
                <a:uLnTx/>
                <a:uFillTx/>
                <a:latin typeface="Arial" panose="020B0604020202020204" pitchFamily="34" charset="0"/>
              </a:rPr>
              <a:t> </a:t>
            </a:r>
            <a:r>
              <a:rPr kumimoji="0" lang="en-US" altLang="en-US" sz="3200" b="1" i="0" u="none" strike="noStrike" kern="0" cap="none" spc="0" normalizeH="0" noProof="0" dirty="0" err="1">
                <a:ln>
                  <a:noFill/>
                </a:ln>
                <a:solidFill>
                  <a:srgbClr val="003399"/>
                </a:solidFill>
                <a:effectLst/>
                <a:uLnTx/>
                <a:uFillTx/>
                <a:latin typeface="Arial" panose="020B0604020202020204" pitchFamily="34" charset="0"/>
              </a:rPr>
              <a:t>là</a:t>
            </a:r>
            <a:r>
              <a:rPr kumimoji="0" lang="en-US" altLang="en-US" sz="3200" b="1" i="0" u="none" strike="noStrike" kern="0" cap="none" spc="0" normalizeH="0" noProof="0" dirty="0">
                <a:ln>
                  <a:noFill/>
                </a:ln>
                <a:solidFill>
                  <a:srgbClr val="003399"/>
                </a:solidFill>
                <a:effectLst/>
                <a:uLnTx/>
                <a:uFillTx/>
                <a:latin typeface="Arial" panose="020B0604020202020204" pitchFamily="34" charset="0"/>
              </a:rPr>
              <a:t>: </a:t>
            </a:r>
            <a:r>
              <a:rPr kumimoji="0" lang="en-US" altLang="en-US" sz="3200" b="1" i="0" u="none" strike="noStrike" kern="0" cap="none" spc="0" normalizeH="0" baseline="30000" noProof="0" dirty="0">
                <a:ln>
                  <a:noFill/>
                </a:ln>
                <a:solidFill>
                  <a:srgbClr val="003399"/>
                </a:solidFill>
                <a:effectLst/>
                <a:uLnTx/>
                <a:uFillTx/>
                <a:latin typeface="Arial" panose="020B0604020202020204" pitchFamily="34" charset="0"/>
              </a:rPr>
              <a:t>  </a:t>
            </a:r>
            <a:endParaRPr kumimoji="0" lang="en-US" altLang="en-US" sz="3200" b="1" i="0" u="none" strike="noStrike" kern="0" cap="none" spc="0" normalizeH="0" noProof="0" dirty="0">
              <a:ln>
                <a:noFill/>
              </a:ln>
              <a:solidFill>
                <a:srgbClr val="003399"/>
              </a:solidFill>
              <a:effectLst/>
              <a:uLnTx/>
              <a:uFillTx/>
              <a:latin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003399"/>
                </a:solidFill>
                <a:effectLst/>
                <a:uLnTx/>
                <a:uFillTx/>
                <a:latin typeface="Arial" panose="020B0604020202020204" pitchFamily="34" charset="0"/>
              </a:rPr>
              <a:t>235 x 24 : 100 = 56,4 (m</a:t>
            </a:r>
            <a:r>
              <a:rPr kumimoji="0" lang="en-US" altLang="en-US" sz="3200" b="1" i="0" u="none" strike="noStrike" kern="0" cap="none" spc="0" normalizeH="0" baseline="30000" noProof="0" dirty="0">
                <a:ln>
                  <a:noFill/>
                </a:ln>
                <a:solidFill>
                  <a:srgbClr val="003399"/>
                </a:solidFill>
                <a:effectLst/>
                <a:uLnTx/>
                <a:uFillTx/>
                <a:latin typeface="Arial" panose="020B0604020202020204" pitchFamily="34" charset="0"/>
              </a:rPr>
              <a:t>2</a:t>
            </a:r>
            <a:r>
              <a:rPr kumimoji="0" lang="en-US" altLang="en-US" sz="3200" b="1" i="0" u="none" strike="noStrike" kern="0" cap="none" spc="0" normalizeH="0" baseline="0" noProof="0" dirty="0">
                <a:ln>
                  <a:noFill/>
                </a:ln>
                <a:solidFill>
                  <a:srgbClr val="003399"/>
                </a:solidFill>
                <a:effectLst/>
                <a:uLnTx/>
                <a:uFillTx/>
                <a:latin typeface="Arial" panose="020B0604020202020204" pitchFamily="34" charset="0"/>
              </a:rPr>
              <a:t>) </a:t>
            </a:r>
          </a:p>
        </p:txBody>
      </p:sp>
      <p:sp>
        <p:nvSpPr>
          <p:cNvPr id="67" name="Rectangle 14"/>
          <p:cNvSpPr>
            <a:spLocks noChangeArrowheads="1"/>
          </p:cNvSpPr>
          <p:nvPr/>
        </p:nvSpPr>
        <p:spPr bwMode="auto">
          <a:xfrm>
            <a:off x="1308095" y="5335575"/>
            <a:ext cx="480853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3200" b="1" kern="0" dirty="0">
                <a:solidFill>
                  <a:srgbClr val="003399"/>
                </a:solidFill>
                <a:cs typeface="Arial" panose="020B0604020202020204" pitchFamily="34" charset="0"/>
              </a:rPr>
              <a:t>0,4% </a:t>
            </a:r>
            <a:r>
              <a:rPr lang="en-US" altLang="en-US" sz="3200" b="1" kern="0" dirty="0" err="1">
                <a:solidFill>
                  <a:srgbClr val="003399"/>
                </a:solidFill>
                <a:cs typeface="Arial" panose="020B0604020202020204" pitchFamily="34" charset="0"/>
              </a:rPr>
              <a:t>của</a:t>
            </a:r>
            <a:r>
              <a:rPr lang="en-US" altLang="en-US" sz="3200" b="1" kern="0" dirty="0">
                <a:solidFill>
                  <a:srgbClr val="003399"/>
                </a:solidFill>
                <a:cs typeface="Arial" panose="020B0604020202020204" pitchFamily="34" charset="0"/>
              </a:rPr>
              <a:t> 350 </a:t>
            </a:r>
            <a:r>
              <a:rPr lang="en-US" altLang="en-US" sz="3200" b="1" kern="0" dirty="0" err="1">
                <a:solidFill>
                  <a:srgbClr val="003399"/>
                </a:solidFill>
                <a:cs typeface="Arial" panose="020B0604020202020204" pitchFamily="34" charset="0"/>
              </a:rPr>
              <a:t>là</a:t>
            </a:r>
            <a:r>
              <a:rPr lang="en-US" altLang="en-US" sz="3200" b="1" kern="0" dirty="0">
                <a:solidFill>
                  <a:srgbClr val="003399"/>
                </a:solidFill>
                <a:cs typeface="Arial" panose="020B0604020202020204" pitchFamily="34"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3200" b="1" kern="0" dirty="0">
                <a:solidFill>
                  <a:srgbClr val="003399"/>
                </a:solidFill>
                <a:cs typeface="Arial" panose="020B0604020202020204" pitchFamily="34" charset="0"/>
              </a:rPr>
              <a:t>350 x 0,4 : 100 = 1,4</a:t>
            </a:r>
            <a:endParaRPr kumimoji="0" lang="en-US" altLang="en-US" sz="3200" b="1" i="0" u="none" strike="noStrike" kern="0" cap="none" spc="0" normalizeH="0" baseline="0" noProof="0" dirty="0">
              <a:ln>
                <a:noFill/>
              </a:ln>
              <a:solidFill>
                <a:srgbClr val="003399"/>
              </a:solidFill>
              <a:effectLst/>
              <a:uLnTx/>
              <a:uFillTx/>
              <a:cs typeface="Arial" panose="020B0604020202020204" pitchFamily="34" charset="0"/>
            </a:endParaRPr>
          </a:p>
        </p:txBody>
      </p:sp>
      <p:sp>
        <p:nvSpPr>
          <p:cNvPr id="69" name="Rectangle 19"/>
          <p:cNvSpPr>
            <a:spLocks noChangeArrowheads="1"/>
          </p:cNvSpPr>
          <p:nvPr/>
        </p:nvSpPr>
        <p:spPr bwMode="auto">
          <a:xfrm>
            <a:off x="1567597" y="1670901"/>
            <a:ext cx="472597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003399"/>
                </a:solidFill>
                <a:effectLst/>
                <a:uLnTx/>
                <a:uFillTx/>
                <a:latin typeface="Arial" panose="020B0604020202020204" pitchFamily="34" charset="0"/>
              </a:rPr>
              <a:t>15% </a:t>
            </a:r>
            <a:r>
              <a:rPr kumimoji="0" lang="en-US" altLang="en-US" sz="3200" b="1" i="0" u="none" strike="noStrike" kern="0" cap="none" spc="0" normalizeH="0" baseline="0" noProof="0" dirty="0" err="1">
                <a:ln>
                  <a:noFill/>
                </a:ln>
                <a:solidFill>
                  <a:srgbClr val="003399"/>
                </a:solidFill>
                <a:effectLst/>
                <a:uLnTx/>
                <a:uFillTx/>
                <a:latin typeface="Arial" panose="020B0604020202020204" pitchFamily="34" charset="0"/>
              </a:rPr>
              <a:t>của</a:t>
            </a:r>
            <a:r>
              <a:rPr kumimoji="0" lang="en-US" altLang="en-US" sz="3200" b="1" i="0" u="none" strike="noStrike" kern="0" cap="none" spc="0" normalizeH="0" noProof="0" dirty="0">
                <a:ln>
                  <a:noFill/>
                </a:ln>
                <a:solidFill>
                  <a:srgbClr val="003399"/>
                </a:solidFill>
                <a:effectLst/>
                <a:uLnTx/>
                <a:uFillTx/>
                <a:latin typeface="Arial" panose="020B0604020202020204" pitchFamily="34" charset="0"/>
              </a:rPr>
              <a:t> 320 kg </a:t>
            </a:r>
            <a:r>
              <a:rPr kumimoji="0" lang="en-US" altLang="en-US" sz="3200" b="1" i="0" u="none" strike="noStrike" kern="0" cap="none" spc="0" normalizeH="0" noProof="0" dirty="0" err="1">
                <a:ln>
                  <a:noFill/>
                </a:ln>
                <a:solidFill>
                  <a:srgbClr val="003399"/>
                </a:solidFill>
                <a:effectLst/>
                <a:uLnTx/>
                <a:uFillTx/>
                <a:latin typeface="Arial" panose="020B0604020202020204" pitchFamily="34" charset="0"/>
              </a:rPr>
              <a:t>là</a:t>
            </a:r>
            <a:r>
              <a:rPr kumimoji="0" lang="en-US" altLang="en-US" sz="3200" b="1" i="0" u="none" strike="noStrike" kern="0" cap="none" spc="0" normalizeH="0" noProof="0" dirty="0">
                <a:ln>
                  <a:noFill/>
                </a:ln>
                <a:solidFill>
                  <a:srgbClr val="003399"/>
                </a:solidFill>
                <a:effectLst/>
                <a:uLnTx/>
                <a:uFillTx/>
                <a:latin typeface="Arial" panose="020B0604020202020204" pitchFamily="34"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003399"/>
                </a:solidFill>
                <a:effectLst/>
                <a:uLnTx/>
                <a:uFillTx/>
                <a:latin typeface="Arial" panose="020B0604020202020204" pitchFamily="34" charset="0"/>
              </a:rPr>
              <a:t>320 x 15 : 100 =</a:t>
            </a:r>
            <a:r>
              <a:rPr kumimoji="0" lang="en-US" altLang="en-US" sz="3200" b="1" i="0" u="none" strike="noStrike" kern="0" cap="none" spc="0" normalizeH="0" noProof="0" dirty="0">
                <a:ln>
                  <a:noFill/>
                </a:ln>
                <a:solidFill>
                  <a:srgbClr val="003399"/>
                </a:solidFill>
                <a:effectLst/>
                <a:uLnTx/>
                <a:uFillTx/>
                <a:latin typeface="Arial" panose="020B0604020202020204" pitchFamily="34" charset="0"/>
              </a:rPr>
              <a:t> 48 (kg)</a:t>
            </a:r>
            <a:r>
              <a:rPr kumimoji="0" lang="en-US" altLang="en-US" sz="3200" b="1" i="0" u="none" strike="noStrike" kern="0" cap="none" spc="0" normalizeH="0" baseline="0" noProof="0" dirty="0">
                <a:ln>
                  <a:noFill/>
                </a:ln>
                <a:solidFill>
                  <a:srgbClr val="003399"/>
                </a:solidFill>
                <a:effectLst/>
                <a:uLnTx/>
                <a:uFillTx/>
                <a:latin typeface="Arial" panose="020B0604020202020204" pitchFamily="34" charset="0"/>
              </a:rPr>
              <a:t> </a:t>
            </a:r>
          </a:p>
        </p:txBody>
      </p:sp>
      <p:sp>
        <p:nvSpPr>
          <p:cNvPr id="24" name="Rectangle 23"/>
          <p:cNvSpPr/>
          <p:nvPr/>
        </p:nvSpPr>
        <p:spPr>
          <a:xfrm>
            <a:off x="1233450" y="2826174"/>
            <a:ext cx="5267712" cy="584775"/>
          </a:xfrm>
          <a:prstGeom prst="rect">
            <a:avLst/>
          </a:prstGeom>
          <a:solidFill>
            <a:schemeClr val="accent6">
              <a:lumMod val="40000"/>
              <a:lumOff val="60000"/>
            </a:schemeClr>
          </a:solidFill>
        </p:spPr>
        <p:txBody>
          <a:bodyPr wrap="square">
            <a:spAutoFit/>
          </a:bodyPr>
          <a:lstStyle/>
          <a:p>
            <a:pPr lvl="0"/>
            <a:r>
              <a:rPr lang="en-US" sz="3200" b="1" dirty="0">
                <a:solidFill>
                  <a:srgbClr val="000000"/>
                </a:solidFill>
                <a:latin typeface="iCiel Gotham Medium" pitchFamily="50" charset="-93"/>
                <a:cs typeface="iCiel Gotham Medium" pitchFamily="50" charset="-93"/>
              </a:rPr>
              <a:t> </a:t>
            </a:r>
            <a:r>
              <a:rPr lang="en-US" sz="3200" b="1" dirty="0">
                <a:solidFill>
                  <a:srgbClr val="000000"/>
                </a:solidFill>
                <a:latin typeface="Arial" panose="020B0604020202020204" pitchFamily="34" charset="0"/>
                <a:cs typeface="Arial" panose="020B0604020202020204" pitchFamily="34" charset="0"/>
              </a:rPr>
              <a:t>b. </a:t>
            </a:r>
            <a:r>
              <a:rPr lang="en-US" sz="3200" b="1" dirty="0" err="1">
                <a:solidFill>
                  <a:srgbClr val="000000"/>
                </a:solidFill>
                <a:latin typeface="Arial" panose="020B0604020202020204" pitchFamily="34" charset="0"/>
                <a:cs typeface="Arial" panose="020B0604020202020204" pitchFamily="34" charset="0"/>
              </a:rPr>
              <a:t>Tìm</a:t>
            </a:r>
            <a:r>
              <a:rPr lang="en-US" sz="3200" b="1" dirty="0">
                <a:solidFill>
                  <a:srgbClr val="000000"/>
                </a:solidFill>
                <a:latin typeface="Arial" panose="020B0604020202020204" pitchFamily="34" charset="0"/>
                <a:cs typeface="Arial" panose="020B0604020202020204" pitchFamily="34" charset="0"/>
              </a:rPr>
              <a:t> 24% </a:t>
            </a:r>
            <a:r>
              <a:rPr lang="en-US" sz="3200" b="1" dirty="0" err="1">
                <a:solidFill>
                  <a:srgbClr val="000000"/>
                </a:solidFill>
                <a:latin typeface="Arial" panose="020B0604020202020204" pitchFamily="34" charset="0"/>
                <a:cs typeface="Arial" panose="020B0604020202020204" pitchFamily="34" charset="0"/>
              </a:rPr>
              <a:t>của</a:t>
            </a:r>
            <a:r>
              <a:rPr lang="en-US" sz="3200" b="1" dirty="0">
                <a:solidFill>
                  <a:srgbClr val="000000"/>
                </a:solidFill>
                <a:latin typeface="Arial" panose="020B0604020202020204" pitchFamily="34" charset="0"/>
                <a:cs typeface="Arial" panose="020B0604020202020204" pitchFamily="34" charset="0"/>
              </a:rPr>
              <a:t> 235 m</a:t>
            </a:r>
            <a:r>
              <a:rPr lang="en-US" sz="3200" b="1" baseline="30000" dirty="0">
                <a:solidFill>
                  <a:srgbClr val="000000"/>
                </a:solidFill>
                <a:latin typeface="Arial" panose="020B0604020202020204" pitchFamily="34" charset="0"/>
                <a:cs typeface="Arial" panose="020B0604020202020204" pitchFamily="34" charset="0"/>
              </a:rPr>
              <a:t>2</a:t>
            </a:r>
            <a:r>
              <a:rPr lang="en-US" sz="3200" b="1" dirty="0">
                <a:solidFill>
                  <a:srgbClr val="000000"/>
                </a:solidFill>
                <a:latin typeface="Arial" panose="020B0604020202020204" pitchFamily="34" charset="0"/>
                <a:cs typeface="Arial" panose="020B0604020202020204" pitchFamily="34" charset="0"/>
              </a:rPr>
              <a:t>;</a:t>
            </a:r>
          </a:p>
        </p:txBody>
      </p:sp>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048" y="-88074"/>
            <a:ext cx="9687384" cy="1292464"/>
          </a:xfrm>
          <a:prstGeom prst="rect">
            <a:avLst/>
          </a:prstGeom>
        </p:spPr>
      </p:pic>
      <p:pic>
        <p:nvPicPr>
          <p:cNvPr id="2" name="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42122" y="5730424"/>
            <a:ext cx="1990530" cy="1119673"/>
          </a:xfrm>
          <a:prstGeom prst="rect">
            <a:avLst/>
          </a:prstGeom>
        </p:spPr>
      </p:pic>
    </p:spTree>
    <p:extLst>
      <p:ext uri="{BB962C8B-B14F-4D97-AF65-F5344CB8AC3E}">
        <p14:creationId xmlns:p14="http://schemas.microsoft.com/office/powerpoint/2010/main" val="2481896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additive="base">
                                        <p:cTn id="17" dur="500" fill="hold"/>
                                        <p:tgtEl>
                                          <p:spTgt spid="63"/>
                                        </p:tgtEl>
                                        <p:attrNameLst>
                                          <p:attrName>ppt_x</p:attrName>
                                        </p:attrNameLst>
                                      </p:cBhvr>
                                      <p:tavLst>
                                        <p:tav tm="0">
                                          <p:val>
                                            <p:strVal val="#ppt_x"/>
                                          </p:val>
                                        </p:tav>
                                        <p:tav tm="100000">
                                          <p:val>
                                            <p:strVal val="#ppt_x"/>
                                          </p:val>
                                        </p:tav>
                                      </p:tavLst>
                                    </p:anim>
                                    <p:anim calcmode="lin" valueType="num">
                                      <p:cBhvr additive="base">
                                        <p:cTn id="1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anim calcmode="lin" valueType="num">
                                      <p:cBhvr additive="base">
                                        <p:cTn id="23" dur="500" fill="hold"/>
                                        <p:tgtEl>
                                          <p:spTgt spid="69"/>
                                        </p:tgtEl>
                                        <p:attrNameLst>
                                          <p:attrName>ppt_x</p:attrName>
                                        </p:attrNameLst>
                                      </p:cBhvr>
                                      <p:tavLst>
                                        <p:tav tm="0">
                                          <p:val>
                                            <p:strVal val="#ppt_x"/>
                                          </p:val>
                                        </p:tav>
                                        <p:tav tm="100000">
                                          <p:val>
                                            <p:strVal val="#ppt_x"/>
                                          </p:val>
                                        </p:tav>
                                      </p:tavLst>
                                    </p:anim>
                                    <p:anim calcmode="lin" valueType="num">
                                      <p:cBhvr additive="base">
                                        <p:cTn id="24"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subTnLst>
                                    <p:audio>
                                      <p:cMediaNode>
                                        <p:cTn display="0" masterRel="sameClick">
                                          <p:stCondLst>
                                            <p:cond evt="begin" delay="0">
                                              <p:tn val="37"/>
                                            </p:cond>
                                          </p:stCondLst>
                                          <p:endCondLst>
                                            <p:cond evt="onStopAudio" delay="0">
                                              <p:tgtEl>
                                                <p:sldTgt/>
                                              </p:tgtEl>
                                            </p:cond>
                                          </p:endCondLst>
                                        </p:cTn>
                                        <p:tgtEl>
                                          <p:sndTgt r:embed="rId5"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500"/>
                                        <p:tgtEl>
                                          <p:spTgt spid="6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childTnLst>
                                  <p:subTnLst>
                                    <p:audio>
                                      <p:cMediaNode>
                                        <p:cTn display="0" masterRel="sameClick">
                                          <p:stCondLst>
                                            <p:cond evt="begin" delay="0">
                                              <p:tn val="47"/>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
                                        </p:tgtEl>
                                      </p:cBhvr>
                                    </p:cmd>
                                  </p:childTnLst>
                                </p:cTn>
                              </p:par>
                            </p:childTnLst>
                          </p:cTn>
                        </p:par>
                      </p:childTnLst>
                    </p:cTn>
                  </p:par>
                </p:childTnLst>
              </p:cTn>
              <p:nextCondLst>
                <p:cond evt="onClick" delay="0">
                  <p:tgtEl>
                    <p:spTgt spid="2"/>
                  </p:tgtEl>
                </p:cond>
              </p:nextCondLst>
            </p:seq>
            <p:video>
              <p:cMediaNode vol="80000">
                <p:cTn id="55" fill="hold" display="0">
                  <p:stCondLst>
                    <p:cond delay="indefinite"/>
                  </p:stCondLst>
                </p:cTn>
                <p:tgtEl>
                  <p:spTgt spid="2"/>
                </p:tgtEl>
              </p:cMediaNode>
            </p:video>
          </p:childTnLst>
        </p:cTn>
      </p:par>
    </p:tnLst>
    <p:bldLst>
      <p:bldP spid="62" grpId="0" animBg="1"/>
      <p:bldP spid="63" grpId="0" animBg="1"/>
      <p:bldP spid="64" grpId="0"/>
      <p:bldP spid="67" grpId="0"/>
      <p:bldP spid="69"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4C47838-BF94-4784-892B-58014DE6D041}"/>
              </a:ext>
            </a:extLst>
          </p:cNvPr>
          <p:cNvPicPr>
            <a:picLocks noChangeAspect="1"/>
          </p:cNvPicPr>
          <p:nvPr/>
        </p:nvPicPr>
        <p:blipFill>
          <a:blip r:embed="rId5"/>
          <a:stretch>
            <a:fillRect/>
          </a:stretch>
        </p:blipFill>
        <p:spPr>
          <a:xfrm>
            <a:off x="-106273" y="-416608"/>
            <a:ext cx="3403886" cy="1557354"/>
          </a:xfrm>
          <a:prstGeom prst="rect">
            <a:avLst/>
          </a:prstGeom>
        </p:spPr>
      </p:pic>
      <p:sp>
        <p:nvSpPr>
          <p:cNvPr id="13" name="TextBox 12"/>
          <p:cNvSpPr txBox="1"/>
          <p:nvPr/>
        </p:nvSpPr>
        <p:spPr>
          <a:xfrm>
            <a:off x="810476" y="1102063"/>
            <a:ext cx="10829949" cy="1569660"/>
          </a:xfrm>
          <a:prstGeom prst="rect">
            <a:avLst/>
          </a:prstGeom>
          <a:noFill/>
        </p:spPr>
        <p:txBody>
          <a:bodyPr wrap="square">
            <a:spAutoFit/>
          </a:bodyPr>
          <a:lstStyle/>
          <a:p>
            <a:pPr fontAlgn="base">
              <a:spcBef>
                <a:spcPct val="0"/>
              </a:spcBef>
              <a:spcAft>
                <a:spcPct val="0"/>
              </a:spcAft>
              <a:defRPr/>
            </a:pPr>
            <a:r>
              <a:rPr lang="en-US" sz="3200" b="1" dirty="0" err="1">
                <a:solidFill>
                  <a:srgbClr val="000000"/>
                </a:solidFill>
                <a:latin typeface="Arial" panose="020B0604020202020204" pitchFamily="34" charset="0"/>
                <a:cs typeface="Arial" panose="020B0604020202020204" pitchFamily="34" charset="0"/>
              </a:rPr>
              <a:t>Một</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người</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bán</a:t>
            </a:r>
            <a:r>
              <a:rPr lang="en-US" sz="3200" b="1" dirty="0">
                <a:solidFill>
                  <a:srgbClr val="000000"/>
                </a:solidFill>
                <a:latin typeface="Arial" panose="020B0604020202020204" pitchFamily="34" charset="0"/>
                <a:cs typeface="Arial" panose="020B0604020202020204" pitchFamily="34" charset="0"/>
              </a:rPr>
              <a:t> 120 kg </a:t>
            </a:r>
            <a:r>
              <a:rPr lang="en-US" sz="3200" b="1" dirty="0" err="1">
                <a:solidFill>
                  <a:srgbClr val="000000"/>
                </a:solidFill>
                <a:latin typeface="Arial" panose="020B0604020202020204" pitchFamily="34" charset="0"/>
                <a:cs typeface="Arial" panose="020B0604020202020204" pitchFamily="34" charset="0"/>
              </a:rPr>
              <a:t>gạo</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trong</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đó</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có</a:t>
            </a:r>
            <a:r>
              <a:rPr lang="en-US" sz="3200" b="1" dirty="0">
                <a:solidFill>
                  <a:srgbClr val="000000"/>
                </a:solidFill>
                <a:latin typeface="Arial" panose="020B0604020202020204" pitchFamily="34" charset="0"/>
                <a:cs typeface="Arial" panose="020B0604020202020204" pitchFamily="34" charset="0"/>
              </a:rPr>
              <a:t> 35% </a:t>
            </a:r>
            <a:r>
              <a:rPr lang="en-US" sz="3200" b="1" dirty="0" err="1">
                <a:solidFill>
                  <a:srgbClr val="000000"/>
                </a:solidFill>
                <a:latin typeface="Arial" panose="020B0604020202020204" pitchFamily="34" charset="0"/>
                <a:cs typeface="Arial" panose="020B0604020202020204" pitchFamily="34" charset="0"/>
              </a:rPr>
              <a:t>là</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gạo</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nếp</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Hỏi</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người</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đó</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bán</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được</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bao</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nhiêu</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ki</a:t>
            </a:r>
            <a:r>
              <a:rPr lang="en-US" sz="3200" b="1" dirty="0">
                <a:solidFill>
                  <a:srgbClr val="000000"/>
                </a:solidFill>
                <a:latin typeface="Arial" panose="020B0604020202020204" pitchFamily="34" charset="0"/>
                <a:cs typeface="Arial" panose="020B0604020202020204" pitchFamily="34" charset="0"/>
              </a:rPr>
              <a:t>-</a:t>
            </a:r>
            <a:r>
              <a:rPr lang="en-US" sz="3200" b="1" dirty="0" err="1">
                <a:solidFill>
                  <a:srgbClr val="000000"/>
                </a:solidFill>
                <a:latin typeface="Arial" panose="020B0604020202020204" pitchFamily="34" charset="0"/>
                <a:cs typeface="Arial" panose="020B0604020202020204" pitchFamily="34" charset="0"/>
              </a:rPr>
              <a:t>lô</a:t>
            </a:r>
            <a:r>
              <a:rPr lang="en-US" sz="3200" b="1" dirty="0">
                <a:solidFill>
                  <a:srgbClr val="000000"/>
                </a:solidFill>
                <a:latin typeface="Arial" panose="020B0604020202020204" pitchFamily="34" charset="0"/>
                <a:cs typeface="Arial" panose="020B0604020202020204" pitchFamily="34" charset="0"/>
              </a:rPr>
              <a:t>-gam </a:t>
            </a:r>
            <a:r>
              <a:rPr lang="en-US" sz="3200" b="1" dirty="0" err="1">
                <a:solidFill>
                  <a:srgbClr val="000000"/>
                </a:solidFill>
                <a:latin typeface="Arial" panose="020B0604020202020204" pitchFamily="34" charset="0"/>
                <a:cs typeface="Arial" panose="020B0604020202020204" pitchFamily="34" charset="0"/>
              </a:rPr>
              <a:t>gạo</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nếp</a:t>
            </a:r>
            <a:r>
              <a:rPr lang="en-US" sz="3200" b="1" dirty="0">
                <a:solidFill>
                  <a:srgbClr val="000000"/>
                </a:solidFill>
                <a:latin typeface="Arial" panose="020B0604020202020204" pitchFamily="34" charset="0"/>
                <a:cs typeface="Arial" panose="020B0604020202020204" pitchFamily="34" charset="0"/>
              </a:rPr>
              <a:t>?</a:t>
            </a:r>
          </a:p>
        </p:txBody>
      </p:sp>
      <p:sp>
        <p:nvSpPr>
          <p:cNvPr id="24" name="Rectangle 11"/>
          <p:cNvSpPr>
            <a:spLocks noChangeArrowheads="1"/>
          </p:cNvSpPr>
          <p:nvPr/>
        </p:nvSpPr>
        <p:spPr bwMode="auto">
          <a:xfrm>
            <a:off x="891583" y="2689575"/>
            <a:ext cx="160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u="sng" dirty="0" err="1">
                <a:solidFill>
                  <a:srgbClr val="FF0000"/>
                </a:solidFill>
              </a:rPr>
              <a:t>Tóm</a:t>
            </a:r>
            <a:r>
              <a:rPr lang="en-US" altLang="en-US" sz="3200" b="1" u="sng" dirty="0">
                <a:solidFill>
                  <a:srgbClr val="FF0000"/>
                </a:solidFill>
              </a:rPr>
              <a:t> </a:t>
            </a:r>
            <a:r>
              <a:rPr lang="en-US" altLang="en-US" sz="3200" b="1" u="sng" dirty="0" err="1">
                <a:solidFill>
                  <a:srgbClr val="FF0000"/>
                </a:solidFill>
              </a:rPr>
              <a:t>tắt</a:t>
            </a:r>
            <a:r>
              <a:rPr lang="en-US" altLang="en-US" sz="3200" b="1" u="sng" dirty="0">
                <a:solidFill>
                  <a:srgbClr val="FF0000"/>
                </a:solidFill>
              </a:rPr>
              <a:t>:</a:t>
            </a:r>
          </a:p>
        </p:txBody>
      </p:sp>
      <p:sp>
        <p:nvSpPr>
          <p:cNvPr id="25" name="Rectangle 16"/>
          <p:cNvSpPr>
            <a:spLocks noChangeArrowheads="1"/>
          </p:cNvSpPr>
          <p:nvPr/>
        </p:nvSpPr>
        <p:spPr bwMode="auto">
          <a:xfrm>
            <a:off x="3202939" y="2755737"/>
            <a:ext cx="146974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err="1">
                <a:solidFill>
                  <a:srgbClr val="310ABE"/>
                </a:solidFill>
              </a:rPr>
              <a:t>Bán</a:t>
            </a:r>
            <a:r>
              <a:rPr lang="en-US" altLang="en-US" sz="3200" b="1" dirty="0">
                <a:solidFill>
                  <a:srgbClr val="310ABE"/>
                </a:solidFill>
              </a:rPr>
              <a:t>     :</a:t>
            </a:r>
          </a:p>
        </p:txBody>
      </p:sp>
      <p:sp>
        <p:nvSpPr>
          <p:cNvPr id="26" name="Rectangle 17"/>
          <p:cNvSpPr>
            <a:spLocks noChangeArrowheads="1"/>
          </p:cNvSpPr>
          <p:nvPr/>
        </p:nvSpPr>
        <p:spPr bwMode="auto">
          <a:xfrm>
            <a:off x="2805792" y="2755737"/>
            <a:ext cx="209991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a:solidFill>
                  <a:srgbClr val="310ABE"/>
                </a:solidFill>
              </a:rPr>
              <a:t>100 %     :</a:t>
            </a:r>
          </a:p>
        </p:txBody>
      </p:sp>
      <p:sp>
        <p:nvSpPr>
          <p:cNvPr id="27" name="Rectangle 18"/>
          <p:cNvSpPr>
            <a:spLocks noChangeArrowheads="1"/>
          </p:cNvSpPr>
          <p:nvPr/>
        </p:nvSpPr>
        <p:spPr bwMode="auto">
          <a:xfrm>
            <a:off x="4525928" y="3266157"/>
            <a:ext cx="160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a:solidFill>
                  <a:srgbClr val="310ABE"/>
                </a:solidFill>
              </a:rPr>
              <a:t>: </a:t>
            </a:r>
            <a:r>
              <a:rPr lang="en-US" altLang="en-US" sz="3200" b="1" dirty="0" err="1">
                <a:solidFill>
                  <a:srgbClr val="310ABE"/>
                </a:solidFill>
              </a:rPr>
              <a:t>Gạo</a:t>
            </a:r>
            <a:r>
              <a:rPr lang="en-US" altLang="en-US" sz="3200" b="1" dirty="0">
                <a:solidFill>
                  <a:srgbClr val="310ABE"/>
                </a:solidFill>
              </a:rPr>
              <a:t> </a:t>
            </a:r>
            <a:r>
              <a:rPr lang="en-US" altLang="en-US" sz="3200" b="1" dirty="0" err="1">
                <a:solidFill>
                  <a:srgbClr val="310ABE"/>
                </a:solidFill>
              </a:rPr>
              <a:t>nếp</a:t>
            </a:r>
            <a:endParaRPr lang="en-US" altLang="en-US" sz="3200" b="1" dirty="0">
              <a:solidFill>
                <a:srgbClr val="310ABE"/>
              </a:solidFill>
            </a:endParaRPr>
          </a:p>
        </p:txBody>
      </p:sp>
      <p:sp>
        <p:nvSpPr>
          <p:cNvPr id="28" name="Rectangle 19"/>
          <p:cNvSpPr>
            <a:spLocks noChangeArrowheads="1"/>
          </p:cNvSpPr>
          <p:nvPr/>
        </p:nvSpPr>
        <p:spPr bwMode="auto">
          <a:xfrm>
            <a:off x="2921662" y="3264289"/>
            <a:ext cx="18127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a:solidFill>
                  <a:srgbClr val="310ABE"/>
                </a:solidFill>
              </a:rPr>
              <a:t> 35 %     : </a:t>
            </a:r>
          </a:p>
        </p:txBody>
      </p:sp>
      <p:sp>
        <p:nvSpPr>
          <p:cNvPr id="29" name="Rectangle 20"/>
          <p:cNvSpPr>
            <a:spLocks noChangeArrowheads="1"/>
          </p:cNvSpPr>
          <p:nvPr/>
        </p:nvSpPr>
        <p:spPr bwMode="auto">
          <a:xfrm>
            <a:off x="4625251" y="2755737"/>
            <a:ext cx="160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a:solidFill>
                  <a:srgbClr val="310ABE"/>
                </a:solidFill>
              </a:rPr>
              <a:t> 120 kg  </a:t>
            </a:r>
          </a:p>
        </p:txBody>
      </p:sp>
      <p:sp>
        <p:nvSpPr>
          <p:cNvPr id="30" name="Rectangle 21"/>
          <p:cNvSpPr>
            <a:spLocks noChangeArrowheads="1"/>
          </p:cNvSpPr>
          <p:nvPr/>
        </p:nvSpPr>
        <p:spPr bwMode="auto">
          <a:xfrm>
            <a:off x="4832384" y="3286282"/>
            <a:ext cx="2667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a:solidFill>
                  <a:srgbClr val="310ABE"/>
                </a:solidFill>
              </a:rPr>
              <a:t>…kg?</a:t>
            </a:r>
          </a:p>
        </p:txBody>
      </p:sp>
      <p:sp>
        <p:nvSpPr>
          <p:cNvPr id="31" name="Rectangle 12"/>
          <p:cNvSpPr>
            <a:spLocks noChangeArrowheads="1"/>
          </p:cNvSpPr>
          <p:nvPr/>
        </p:nvSpPr>
        <p:spPr bwMode="auto">
          <a:xfrm>
            <a:off x="5886437" y="4002657"/>
            <a:ext cx="13589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u="sng" dirty="0" err="1">
                <a:solidFill>
                  <a:srgbClr val="FF0000"/>
                </a:solidFill>
              </a:rPr>
              <a:t>Bài</a:t>
            </a:r>
            <a:r>
              <a:rPr lang="en-US" altLang="en-US" sz="3200" b="1" u="sng" dirty="0">
                <a:solidFill>
                  <a:srgbClr val="FF0000"/>
                </a:solidFill>
              </a:rPr>
              <a:t> </a:t>
            </a:r>
            <a:r>
              <a:rPr lang="en-US" altLang="en-US" sz="3200" b="1" u="sng" dirty="0" err="1">
                <a:solidFill>
                  <a:srgbClr val="FF0000"/>
                </a:solidFill>
              </a:rPr>
              <a:t>giải</a:t>
            </a:r>
            <a:endParaRPr lang="en-US" altLang="en-US" sz="3200" b="1" u="sng" dirty="0">
              <a:solidFill>
                <a:srgbClr val="FF0000"/>
              </a:solidFill>
            </a:endParaRPr>
          </a:p>
        </p:txBody>
      </p:sp>
      <p:sp>
        <p:nvSpPr>
          <p:cNvPr id="32" name="Rectangle 17"/>
          <p:cNvSpPr>
            <a:spLocks noChangeArrowheads="1"/>
          </p:cNvSpPr>
          <p:nvPr/>
        </p:nvSpPr>
        <p:spPr bwMode="auto">
          <a:xfrm>
            <a:off x="3372988" y="4680583"/>
            <a:ext cx="563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err="1"/>
              <a:t>Số</a:t>
            </a:r>
            <a:r>
              <a:rPr lang="en-US" altLang="en-US" sz="3200" b="1" dirty="0"/>
              <a:t> </a:t>
            </a:r>
            <a:r>
              <a:rPr lang="en-US" altLang="en-US" sz="3200" b="1" dirty="0" err="1"/>
              <a:t>ki</a:t>
            </a:r>
            <a:r>
              <a:rPr lang="en-US" altLang="en-US" sz="3200" b="1" dirty="0"/>
              <a:t>-</a:t>
            </a:r>
            <a:r>
              <a:rPr lang="en-US" altLang="en-US" sz="3200" b="1" dirty="0" err="1"/>
              <a:t>lô</a:t>
            </a:r>
            <a:r>
              <a:rPr lang="en-US" altLang="en-US" sz="3200" b="1" dirty="0"/>
              <a:t>-gam </a:t>
            </a:r>
            <a:r>
              <a:rPr lang="en-US" altLang="en-US" sz="3200" b="1" dirty="0" err="1"/>
              <a:t>gạo</a:t>
            </a:r>
            <a:r>
              <a:rPr lang="en-US" altLang="en-US" sz="3200" b="1" dirty="0"/>
              <a:t> </a:t>
            </a:r>
            <a:r>
              <a:rPr lang="en-US" altLang="en-US" sz="3200" b="1" dirty="0" err="1"/>
              <a:t>nếp</a:t>
            </a:r>
            <a:r>
              <a:rPr lang="en-US" altLang="en-US" sz="3200" b="1" dirty="0"/>
              <a:t> </a:t>
            </a:r>
            <a:r>
              <a:rPr lang="en-US" altLang="en-US" sz="3200" b="1" dirty="0" err="1"/>
              <a:t>bán</a:t>
            </a:r>
            <a:r>
              <a:rPr lang="en-US" altLang="en-US" sz="3200" b="1" dirty="0"/>
              <a:t> </a:t>
            </a:r>
            <a:r>
              <a:rPr lang="en-US" altLang="en-US" sz="3200" b="1" dirty="0" err="1"/>
              <a:t>được</a:t>
            </a:r>
            <a:r>
              <a:rPr lang="en-US" altLang="en-US" sz="3200" b="1" dirty="0"/>
              <a:t> </a:t>
            </a:r>
            <a:r>
              <a:rPr lang="en-US" altLang="en-US" sz="3200" b="1" dirty="0" err="1"/>
              <a:t>là</a:t>
            </a:r>
            <a:r>
              <a:rPr lang="en-US" altLang="en-US" sz="3200" b="1" dirty="0"/>
              <a:t>:</a:t>
            </a:r>
          </a:p>
        </p:txBody>
      </p:sp>
      <p:sp>
        <p:nvSpPr>
          <p:cNvPr id="33" name="Rectangle 18"/>
          <p:cNvSpPr>
            <a:spLocks noChangeArrowheads="1"/>
          </p:cNvSpPr>
          <p:nvPr/>
        </p:nvSpPr>
        <p:spPr bwMode="auto">
          <a:xfrm>
            <a:off x="4592188" y="5137783"/>
            <a:ext cx="396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a:t>120 : 100 x 35 = 42 (kg)</a:t>
            </a:r>
          </a:p>
        </p:txBody>
      </p:sp>
      <p:sp>
        <p:nvSpPr>
          <p:cNvPr id="34" name="Rectangle 34"/>
          <p:cNvSpPr>
            <a:spLocks noChangeArrowheads="1"/>
          </p:cNvSpPr>
          <p:nvPr/>
        </p:nvSpPr>
        <p:spPr bwMode="auto">
          <a:xfrm>
            <a:off x="6840088" y="5671183"/>
            <a:ext cx="281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err="1">
                <a:solidFill>
                  <a:srgbClr val="FF0000"/>
                </a:solidFill>
              </a:rPr>
              <a:t>Đáp</a:t>
            </a:r>
            <a:r>
              <a:rPr lang="en-US" altLang="en-US" sz="3200" b="1" dirty="0">
                <a:solidFill>
                  <a:srgbClr val="FF0000"/>
                </a:solidFill>
              </a:rPr>
              <a:t> </a:t>
            </a:r>
            <a:r>
              <a:rPr lang="en-US" altLang="en-US" sz="3200" b="1" dirty="0" err="1">
                <a:solidFill>
                  <a:srgbClr val="FF0000"/>
                </a:solidFill>
              </a:rPr>
              <a:t>số</a:t>
            </a:r>
            <a:r>
              <a:rPr lang="en-US" altLang="en-US" sz="3200" b="1" dirty="0">
                <a:solidFill>
                  <a:srgbClr val="FF0000"/>
                </a:solidFill>
              </a:rPr>
              <a:t>: 42 kg </a:t>
            </a:r>
            <a:r>
              <a:rPr lang="en-US" altLang="en-US" sz="3200" b="1" dirty="0" err="1">
                <a:solidFill>
                  <a:srgbClr val="FF0000"/>
                </a:solidFill>
              </a:rPr>
              <a:t>gạo</a:t>
            </a:r>
            <a:r>
              <a:rPr lang="en-US" altLang="en-US" sz="3200" b="1" dirty="0">
                <a:solidFill>
                  <a:srgbClr val="FF0000"/>
                </a:solidFill>
              </a:rPr>
              <a:t> </a:t>
            </a:r>
            <a:r>
              <a:rPr lang="en-US" altLang="en-US" sz="3200" b="1" dirty="0" err="1">
                <a:solidFill>
                  <a:srgbClr val="FF0000"/>
                </a:solidFill>
              </a:rPr>
              <a:t>nếp</a:t>
            </a:r>
            <a:r>
              <a:rPr lang="en-US" altLang="en-US" sz="3200" b="1" dirty="0">
                <a:solidFill>
                  <a:srgbClr val="FF0000"/>
                </a:solidFill>
              </a:rPr>
              <a:t> </a:t>
            </a:r>
          </a:p>
        </p:txBody>
      </p:sp>
      <p:pic>
        <p:nvPicPr>
          <p:cNvPr id="23" name="图片 40">
            <a:extLst>
              <a:ext uri="{FF2B5EF4-FFF2-40B4-BE49-F238E27FC236}">
                <a16:creationId xmlns:a16="http://schemas.microsoft.com/office/drawing/2014/main" id="{FB42582C-416C-4BC6-9405-29AFC5D5E7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670" y="2820015"/>
            <a:ext cx="4254535" cy="425453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9132" y="-29872"/>
            <a:ext cx="7035394" cy="1353429"/>
          </a:xfrm>
          <a:prstGeom prst="rect">
            <a:avLst/>
          </a:prstGeom>
        </p:spPr>
      </p:pic>
      <p:pic>
        <p:nvPicPr>
          <p:cNvPr id="3" name="Đồng hồ đếm ngược 12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flipH="1">
            <a:off x="-15154" y="5360437"/>
            <a:ext cx="1996751" cy="1497563"/>
          </a:xfrm>
          <a:prstGeom prst="rect">
            <a:avLst/>
          </a:prstGeom>
        </p:spPr>
      </p:pic>
    </p:spTree>
    <p:extLst>
      <p:ext uri="{BB962C8B-B14F-4D97-AF65-F5344CB8AC3E}">
        <p14:creationId xmlns:p14="http://schemas.microsoft.com/office/powerpoint/2010/main" val="473464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in)">
                                      <p:cBhvr>
                                        <p:cTn id="34" dur="20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circle(in)">
                                      <p:cBhvr>
                                        <p:cTn id="39" dur="20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circle(in)">
                                      <p:cBhvr>
                                        <p:cTn id="44" dur="20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circle(in)">
                                      <p:cBhvr>
                                        <p:cTn id="54" dur="20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ox(in)">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nodeType="clickEffect">
                                  <p:stCondLst>
                                    <p:cond delay="0"/>
                                  </p:stCondLst>
                                  <p:childTnLst>
                                    <p:set>
                                      <p:cBhvr>
                                        <p:cTn id="63" dur="1" fill="hold">
                                          <p:stCondLst>
                                            <p:cond delay="0"/>
                                          </p:stCondLst>
                                        </p:cTn>
                                        <p:tgtEl>
                                          <p:spTgt spid="32">
                                            <p:txEl>
                                              <p:pRg st="0" end="0"/>
                                            </p:txEl>
                                          </p:spTgt>
                                        </p:tgtEl>
                                        <p:attrNameLst>
                                          <p:attrName>style.visibility</p:attrName>
                                        </p:attrNameLst>
                                      </p:cBhvr>
                                      <p:to>
                                        <p:strVal val="visible"/>
                                      </p:to>
                                    </p:set>
                                    <p:animEffect transition="in" filter="box(in)">
                                      <p:cBhvr>
                                        <p:cTn id="64" dur="500"/>
                                        <p:tgtEl>
                                          <p:spTgt spid="32">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box(in)">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additive="base">
                                        <p:cTn id="74" dur="500" fill="hold"/>
                                        <p:tgtEl>
                                          <p:spTgt spid="34"/>
                                        </p:tgtEl>
                                        <p:attrNameLst>
                                          <p:attrName>ppt_x</p:attrName>
                                        </p:attrNameLst>
                                      </p:cBhvr>
                                      <p:tavLst>
                                        <p:tav tm="0">
                                          <p:val>
                                            <p:strVal val="#ppt_x"/>
                                          </p:val>
                                        </p:tav>
                                        <p:tav tm="100000">
                                          <p:val>
                                            <p:strVal val="#ppt_x"/>
                                          </p:val>
                                        </p:tav>
                                      </p:tavLst>
                                    </p:anim>
                                    <p:anim calcmode="lin" valueType="num">
                                      <p:cBhvr additive="base">
                                        <p:cTn id="7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500"/>
                                        <p:tgtEl>
                                          <p:spTgt spid="12"/>
                                        </p:tgtEl>
                                      </p:cBhvr>
                                    </p:animEffect>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down)">
                                      <p:cBhvr>
                                        <p:cTn id="85" dur="580">
                                          <p:stCondLst>
                                            <p:cond delay="0"/>
                                          </p:stCondLst>
                                        </p:cTn>
                                        <p:tgtEl>
                                          <p:spTgt spid="23"/>
                                        </p:tgtEl>
                                      </p:cBhvr>
                                    </p:animEffect>
                                    <p:anim calcmode="lin" valueType="num">
                                      <p:cBhvr>
                                        <p:cTn id="8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91" dur="26">
                                          <p:stCondLst>
                                            <p:cond delay="650"/>
                                          </p:stCondLst>
                                        </p:cTn>
                                        <p:tgtEl>
                                          <p:spTgt spid="23"/>
                                        </p:tgtEl>
                                      </p:cBhvr>
                                      <p:to x="100000" y="60000"/>
                                    </p:animScale>
                                    <p:animScale>
                                      <p:cBhvr>
                                        <p:cTn id="92" dur="166" decel="50000">
                                          <p:stCondLst>
                                            <p:cond delay="676"/>
                                          </p:stCondLst>
                                        </p:cTn>
                                        <p:tgtEl>
                                          <p:spTgt spid="23"/>
                                        </p:tgtEl>
                                      </p:cBhvr>
                                      <p:to x="100000" y="100000"/>
                                    </p:animScale>
                                    <p:animScale>
                                      <p:cBhvr>
                                        <p:cTn id="93" dur="26">
                                          <p:stCondLst>
                                            <p:cond delay="1312"/>
                                          </p:stCondLst>
                                        </p:cTn>
                                        <p:tgtEl>
                                          <p:spTgt spid="23"/>
                                        </p:tgtEl>
                                      </p:cBhvr>
                                      <p:to x="100000" y="80000"/>
                                    </p:animScale>
                                    <p:animScale>
                                      <p:cBhvr>
                                        <p:cTn id="94" dur="166" decel="50000">
                                          <p:stCondLst>
                                            <p:cond delay="1338"/>
                                          </p:stCondLst>
                                        </p:cTn>
                                        <p:tgtEl>
                                          <p:spTgt spid="23"/>
                                        </p:tgtEl>
                                      </p:cBhvr>
                                      <p:to x="100000" y="100000"/>
                                    </p:animScale>
                                    <p:animScale>
                                      <p:cBhvr>
                                        <p:cTn id="95" dur="26">
                                          <p:stCondLst>
                                            <p:cond delay="1642"/>
                                          </p:stCondLst>
                                        </p:cTn>
                                        <p:tgtEl>
                                          <p:spTgt spid="23"/>
                                        </p:tgtEl>
                                      </p:cBhvr>
                                      <p:to x="100000" y="90000"/>
                                    </p:animScale>
                                    <p:animScale>
                                      <p:cBhvr>
                                        <p:cTn id="96" dur="166" decel="50000">
                                          <p:stCondLst>
                                            <p:cond delay="1668"/>
                                          </p:stCondLst>
                                        </p:cTn>
                                        <p:tgtEl>
                                          <p:spTgt spid="23"/>
                                        </p:tgtEl>
                                      </p:cBhvr>
                                      <p:to x="100000" y="100000"/>
                                    </p:animScale>
                                    <p:animScale>
                                      <p:cBhvr>
                                        <p:cTn id="97" dur="26">
                                          <p:stCondLst>
                                            <p:cond delay="1808"/>
                                          </p:stCondLst>
                                        </p:cTn>
                                        <p:tgtEl>
                                          <p:spTgt spid="23"/>
                                        </p:tgtEl>
                                      </p:cBhvr>
                                      <p:to x="100000" y="95000"/>
                                    </p:animScale>
                                    <p:animScale>
                                      <p:cBhvr>
                                        <p:cTn id="98" dur="166" decel="50000">
                                          <p:stCondLst>
                                            <p:cond delay="1834"/>
                                          </p:stCondLst>
                                        </p:cTn>
                                        <p:tgtEl>
                                          <p:spTgt spid="23"/>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63" presetClass="path" presetSubtype="0" accel="50000" decel="50000" fill="hold" nodeType="clickEffect">
                                  <p:stCondLst>
                                    <p:cond delay="0"/>
                                  </p:stCondLst>
                                  <p:childTnLst>
                                    <p:animMotion origin="layout" path="M 0.01068 0.00139 L 0.87474 0.04884 " pathEditMode="relative" rAng="0" ptsTypes="AA">
                                      <p:cBhvr>
                                        <p:cTn id="102" dur="3000" fill="hold"/>
                                        <p:tgtEl>
                                          <p:spTgt spid="23"/>
                                        </p:tgtEl>
                                        <p:attrNameLst>
                                          <p:attrName>ppt_x</p:attrName>
                                          <p:attrName>ppt_y</p:attrName>
                                        </p:attrNameLst>
                                      </p:cBhvr>
                                      <p:rCtr x="43203" y="236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3"/>
                    </p:tgtEl>
                  </p:cond>
                </p:stCondLst>
                <p:endSync evt="end" delay="0">
                  <p:rtn val="all"/>
                </p:endSync>
                <p:childTnLst>
                  <p:par>
                    <p:cTn id="104" fill="hold">
                      <p:stCondLst>
                        <p:cond delay="0"/>
                      </p:stCondLst>
                      <p:childTnLst>
                        <p:par>
                          <p:cTn id="105" fill="hold">
                            <p:stCondLst>
                              <p:cond delay="0"/>
                            </p:stCondLst>
                            <p:childTnLst>
                              <p:par>
                                <p:cTn id="106" presetID="2" presetClass="mediacall" presetSubtype="0" fill="hold" nodeType="clickEffect">
                                  <p:stCondLst>
                                    <p:cond delay="0"/>
                                  </p:stCondLst>
                                  <p:childTnLst>
                                    <p:cmd type="call" cmd="togglePause">
                                      <p:cBhvr>
                                        <p:cTn id="107" dur="1" fill="hold"/>
                                        <p:tgtEl>
                                          <p:spTgt spid="3"/>
                                        </p:tgtEl>
                                      </p:cBhvr>
                                    </p:cmd>
                                  </p:childTnLst>
                                </p:cTn>
                              </p:par>
                            </p:childTnLst>
                          </p:cTn>
                        </p:par>
                      </p:childTnLst>
                    </p:cTn>
                  </p:par>
                </p:childTnLst>
              </p:cTn>
              <p:nextCondLst>
                <p:cond evt="onClick" delay="0">
                  <p:tgtEl>
                    <p:spTgt spid="3"/>
                  </p:tgtEl>
                </p:cond>
              </p:nextCondLst>
            </p:seq>
            <p:video>
              <p:cMediaNode vol="80000">
                <p:cTn id="108" fill="hold" display="0">
                  <p:stCondLst>
                    <p:cond delay="indefinite"/>
                  </p:stCondLst>
                </p:cTn>
                <p:tgtEl>
                  <p:spTgt spid="3"/>
                </p:tgtEl>
              </p:cMediaNode>
            </p:video>
          </p:childTnLst>
        </p:cTn>
      </p:par>
    </p:tnLst>
    <p:bldLst>
      <p:bldP spid="13" grpId="0"/>
      <p:bldP spid="24" grpId="0"/>
      <p:bldP spid="25" grpId="0"/>
      <p:bldP spid="25" grpId="1"/>
      <p:bldP spid="26" grpId="0"/>
      <p:bldP spid="27" grpId="0"/>
      <p:bldP spid="27" grpId="1"/>
      <p:bldP spid="28" grpId="0"/>
      <p:bldP spid="29" grpId="0"/>
      <p:bldP spid="30" grpId="0"/>
      <p:bldP spid="31"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5"/>
          <a:stretch>
            <a:fillRect/>
          </a:stretch>
        </p:blipFill>
        <p:spPr>
          <a:xfrm>
            <a:off x="9078577" y="3835638"/>
            <a:ext cx="3128211" cy="3128211"/>
          </a:xfrm>
          <a:prstGeom prst="rect">
            <a:avLst/>
          </a:prstGeom>
        </p:spPr>
      </p:pic>
      <p:pic>
        <p:nvPicPr>
          <p:cNvPr id="37" name="图片 24">
            <a:extLst>
              <a:ext uri="{FF2B5EF4-FFF2-40B4-BE49-F238E27FC236}">
                <a16:creationId xmlns:a16="http://schemas.microsoft.com/office/drawing/2014/main" id="{8F482F58-1201-4EE3-83FB-82871D26A329}"/>
              </a:ext>
            </a:extLst>
          </p:cNvPr>
          <p:cNvPicPr>
            <a:picLocks noChangeAspect="1"/>
          </p:cNvPicPr>
          <p:nvPr/>
        </p:nvPicPr>
        <p:blipFill>
          <a:blip r:embed="rId6"/>
          <a:stretch>
            <a:fillRect/>
          </a:stretch>
        </p:blipFill>
        <p:spPr>
          <a:xfrm>
            <a:off x="4024479" y="1597105"/>
            <a:ext cx="5056190" cy="5671436"/>
          </a:xfrm>
          <a:prstGeom prst="rect">
            <a:avLst/>
          </a:prstGeom>
        </p:spPr>
      </p:pic>
      <p:cxnSp>
        <p:nvCxnSpPr>
          <p:cNvPr id="22" name="Straight Connector 10"/>
          <p:cNvCxnSpPr>
            <a:cxnSpLocks noChangeShapeType="1"/>
          </p:cNvCxnSpPr>
          <p:nvPr/>
        </p:nvCxnSpPr>
        <p:spPr bwMode="auto">
          <a:xfrm>
            <a:off x="1116517" y="1424901"/>
            <a:ext cx="0" cy="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2" name="TextBox 1"/>
          <p:cNvSpPr txBox="1"/>
          <p:nvPr/>
        </p:nvSpPr>
        <p:spPr>
          <a:xfrm>
            <a:off x="660244" y="1186894"/>
            <a:ext cx="10288426" cy="1384995"/>
          </a:xfrm>
          <a:prstGeom prst="rect">
            <a:avLst/>
          </a:prstGeom>
          <a:noFill/>
        </p:spPr>
        <p:txBody>
          <a:bodyPr wrap="square" rtlCol="0">
            <a:spAutoFit/>
          </a:bodyPr>
          <a:lstStyle/>
          <a:p>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mảnh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hình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chữ</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nhật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chiều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dài</a:t>
            </a:r>
            <a:r>
              <a:rPr lang="en-US" sz="2800" b="1" dirty="0">
                <a:latin typeface="Arial" panose="020B0604020202020204" pitchFamily="34" charset="0"/>
                <a:cs typeface="Arial" panose="020B0604020202020204" pitchFamily="34" charset="0"/>
              </a:rPr>
              <a:t> 18m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chiều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rộng</a:t>
            </a:r>
            <a:r>
              <a:rPr lang="en-US" sz="2800" b="1" dirty="0">
                <a:latin typeface="Arial" panose="020B0604020202020204" pitchFamily="34" charset="0"/>
                <a:cs typeface="Arial" panose="020B0604020202020204" pitchFamily="34" charset="0"/>
              </a:rPr>
              <a:t> 15m. </a:t>
            </a:r>
            <a:r>
              <a:rPr lang="en-US" sz="2800" b="1" dirty="0" err="1">
                <a:latin typeface="Arial" panose="020B0604020202020204" pitchFamily="34" charset="0"/>
                <a:cs typeface="Arial" panose="020B0604020202020204" pitchFamily="34" charset="0"/>
              </a:rPr>
              <a:t>Người</a:t>
            </a:r>
            <a:r>
              <a:rPr lang="en-US" sz="2800" b="1" dirty="0">
                <a:latin typeface="Arial" panose="020B0604020202020204" pitchFamily="34" charset="0"/>
                <a:cs typeface="Arial" panose="020B0604020202020204" pitchFamily="34" charset="0"/>
              </a:rPr>
              <a:t> ta </a:t>
            </a:r>
            <a:r>
              <a:rPr lang="en-US" sz="2800" b="1" dirty="0" err="1">
                <a:latin typeface="Arial" panose="020B0604020202020204" pitchFamily="34" charset="0"/>
                <a:cs typeface="Arial" panose="020B0604020202020204" pitchFamily="34" charset="0"/>
              </a:rPr>
              <a:t>dành</a:t>
            </a:r>
            <a:r>
              <a:rPr lang="en-US" sz="2800" b="1" dirty="0">
                <a:latin typeface="Arial" panose="020B0604020202020204" pitchFamily="34" charset="0"/>
                <a:cs typeface="Arial" panose="020B0604020202020204" pitchFamily="34" charset="0"/>
              </a:rPr>
              <a:t> 20% </a:t>
            </a:r>
            <a:r>
              <a:rPr lang="en-US" sz="2800" b="1" dirty="0" err="1">
                <a:latin typeface="Arial" panose="020B0604020202020204" pitchFamily="34" charset="0"/>
                <a:cs typeface="Arial" panose="020B0604020202020204" pitchFamily="34" charset="0"/>
              </a:rPr>
              <a:t>diện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tích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mảnh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trồng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cây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Tính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diện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tích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phần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trồng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cây</a:t>
            </a:r>
            <a:r>
              <a:rPr lang="en-US" sz="2800" b="1" dirty="0">
                <a:latin typeface="Arial" panose="020B0604020202020204" pitchFamily="34" charset="0"/>
                <a:cs typeface="Arial" panose="020B0604020202020204" pitchFamily="34" charset="0"/>
              </a:rPr>
              <a:t>. </a:t>
            </a:r>
          </a:p>
        </p:txBody>
      </p:sp>
      <p:sp>
        <p:nvSpPr>
          <p:cNvPr id="4" name="Rectangle 3"/>
          <p:cNvSpPr/>
          <p:nvPr/>
        </p:nvSpPr>
        <p:spPr>
          <a:xfrm>
            <a:off x="993404" y="3305175"/>
            <a:ext cx="3600000" cy="2700000"/>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 </a:t>
            </a:r>
          </a:p>
        </p:txBody>
      </p:sp>
      <p:sp>
        <p:nvSpPr>
          <p:cNvPr id="5" name="Rectangle 4"/>
          <p:cNvSpPr/>
          <p:nvPr/>
        </p:nvSpPr>
        <p:spPr>
          <a:xfrm>
            <a:off x="993404" y="3314700"/>
            <a:ext cx="720000" cy="270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1038098" y="4232768"/>
            <a:ext cx="749891" cy="400110"/>
          </a:xfrm>
          <a:prstGeom prst="rect">
            <a:avLst/>
          </a:prstGeom>
          <a:noFill/>
        </p:spPr>
        <p:txBody>
          <a:bodyPr wrap="square" rtlCol="0">
            <a:spAutoFit/>
          </a:bodyPr>
          <a:lstStyle/>
          <a:p>
            <a:r>
              <a:rPr lang="en-US" sz="2000" b="1" dirty="0"/>
              <a:t>20%</a:t>
            </a:r>
          </a:p>
        </p:txBody>
      </p:sp>
      <p:sp>
        <p:nvSpPr>
          <p:cNvPr id="7" name="TextBox 6"/>
          <p:cNvSpPr txBox="1"/>
          <p:nvPr/>
        </p:nvSpPr>
        <p:spPr>
          <a:xfrm>
            <a:off x="2105025" y="6080454"/>
            <a:ext cx="904875" cy="461665"/>
          </a:xfrm>
          <a:prstGeom prst="rect">
            <a:avLst/>
          </a:prstGeom>
          <a:noFill/>
        </p:spPr>
        <p:txBody>
          <a:bodyPr wrap="square" rtlCol="0">
            <a:spAutoFit/>
          </a:bodyPr>
          <a:lstStyle/>
          <a:p>
            <a:r>
              <a:rPr lang="en-US" sz="2400" dirty="0"/>
              <a:t>18m</a:t>
            </a:r>
          </a:p>
        </p:txBody>
      </p:sp>
      <p:sp>
        <p:nvSpPr>
          <p:cNvPr id="57" name="TextBox 56"/>
          <p:cNvSpPr txBox="1"/>
          <p:nvPr/>
        </p:nvSpPr>
        <p:spPr>
          <a:xfrm>
            <a:off x="207807" y="4402046"/>
            <a:ext cx="904875" cy="461665"/>
          </a:xfrm>
          <a:prstGeom prst="rect">
            <a:avLst/>
          </a:prstGeom>
          <a:noFill/>
        </p:spPr>
        <p:txBody>
          <a:bodyPr wrap="square" rtlCol="0">
            <a:spAutoFit/>
          </a:bodyPr>
          <a:lstStyle/>
          <a:p>
            <a:r>
              <a:rPr lang="en-US" sz="2400" dirty="0"/>
              <a:t>15m</a:t>
            </a:r>
          </a:p>
        </p:txBody>
      </p:sp>
      <p:sp>
        <p:nvSpPr>
          <p:cNvPr id="65" name="TextBox 64"/>
          <p:cNvSpPr txBox="1"/>
          <p:nvPr/>
        </p:nvSpPr>
        <p:spPr>
          <a:xfrm>
            <a:off x="961898" y="4732114"/>
            <a:ext cx="1143127" cy="400110"/>
          </a:xfrm>
          <a:prstGeom prst="rect">
            <a:avLst/>
          </a:prstGeom>
          <a:noFill/>
        </p:spPr>
        <p:txBody>
          <a:bodyPr wrap="square" rtlCol="0">
            <a:spAutoFit/>
          </a:bodyPr>
          <a:lstStyle/>
          <a:p>
            <a:r>
              <a:rPr lang="en-US" sz="2000" b="1" dirty="0"/>
              <a:t>S = ?</a:t>
            </a:r>
          </a:p>
        </p:txBody>
      </p:sp>
      <p:sp>
        <p:nvSpPr>
          <p:cNvPr id="66" name="Rectangle 12"/>
          <p:cNvSpPr>
            <a:spLocks noChangeArrowheads="1"/>
          </p:cNvSpPr>
          <p:nvPr/>
        </p:nvSpPr>
        <p:spPr bwMode="auto">
          <a:xfrm>
            <a:off x="6950075" y="2938792"/>
            <a:ext cx="13589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u="sng" dirty="0" err="1">
                <a:solidFill>
                  <a:srgbClr val="FF0000"/>
                </a:solidFill>
              </a:rPr>
              <a:t>Bài</a:t>
            </a:r>
            <a:r>
              <a:rPr lang="en-US" altLang="en-US" sz="2800" b="1" u="sng" dirty="0">
                <a:solidFill>
                  <a:srgbClr val="FF0000"/>
                </a:solidFill>
              </a:rPr>
              <a:t> </a:t>
            </a:r>
            <a:r>
              <a:rPr lang="en-US" altLang="en-US" sz="2800" b="1" u="sng" dirty="0" err="1">
                <a:solidFill>
                  <a:srgbClr val="FF0000"/>
                </a:solidFill>
              </a:rPr>
              <a:t>giải</a:t>
            </a:r>
            <a:endParaRPr lang="en-US" altLang="en-US" sz="2800" b="1" u="sng" dirty="0">
              <a:solidFill>
                <a:srgbClr val="FF0000"/>
              </a:solidFill>
            </a:endParaRPr>
          </a:p>
        </p:txBody>
      </p:sp>
      <p:sp>
        <p:nvSpPr>
          <p:cNvPr id="67" name="Rectangle 16"/>
          <p:cNvSpPr>
            <a:spLocks noChangeArrowheads="1"/>
          </p:cNvSpPr>
          <p:nvPr/>
        </p:nvSpPr>
        <p:spPr bwMode="auto">
          <a:xfrm>
            <a:off x="5197475" y="3642054"/>
            <a:ext cx="563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err="1"/>
              <a:t>Diện</a:t>
            </a:r>
            <a:r>
              <a:rPr lang="en-US" altLang="en-US" sz="2800" b="1" dirty="0"/>
              <a:t> </a:t>
            </a:r>
            <a:r>
              <a:rPr lang="en-US" altLang="en-US" sz="2800" b="1" dirty="0" err="1"/>
              <a:t>tích</a:t>
            </a:r>
            <a:r>
              <a:rPr lang="en-US" altLang="en-US" sz="2800" b="1" dirty="0"/>
              <a:t> </a:t>
            </a:r>
            <a:r>
              <a:rPr lang="en-US" altLang="en-US" sz="2800" b="1" dirty="0" err="1"/>
              <a:t>của</a:t>
            </a:r>
            <a:r>
              <a:rPr lang="en-US" altLang="en-US" sz="2800" b="1" dirty="0"/>
              <a:t> </a:t>
            </a:r>
            <a:r>
              <a:rPr lang="en-US" altLang="en-US" sz="2800" b="1" dirty="0" err="1"/>
              <a:t>mảnh</a:t>
            </a:r>
            <a:r>
              <a:rPr lang="en-US" altLang="en-US" sz="2800" b="1" dirty="0"/>
              <a:t> </a:t>
            </a:r>
            <a:r>
              <a:rPr lang="en-US" altLang="en-US" sz="2800" b="1" dirty="0" err="1"/>
              <a:t>đất</a:t>
            </a:r>
            <a:r>
              <a:rPr lang="en-US" altLang="en-US" sz="2800" b="1" dirty="0"/>
              <a:t> </a:t>
            </a:r>
            <a:r>
              <a:rPr lang="en-US" altLang="en-US" sz="2800" b="1" dirty="0" err="1"/>
              <a:t>đó</a:t>
            </a:r>
            <a:r>
              <a:rPr lang="en-US" altLang="en-US" sz="2800" b="1" dirty="0"/>
              <a:t> </a:t>
            </a:r>
            <a:r>
              <a:rPr lang="en-US" altLang="en-US" sz="2800" b="1" dirty="0" err="1"/>
              <a:t>là</a:t>
            </a:r>
            <a:r>
              <a:rPr lang="en-US" altLang="en-US" sz="2800" b="1" dirty="0"/>
              <a:t>:</a:t>
            </a:r>
          </a:p>
        </p:txBody>
      </p:sp>
      <p:sp>
        <p:nvSpPr>
          <p:cNvPr id="68" name="Rectangle 17"/>
          <p:cNvSpPr>
            <a:spLocks noChangeArrowheads="1"/>
          </p:cNvSpPr>
          <p:nvPr/>
        </p:nvSpPr>
        <p:spPr bwMode="auto">
          <a:xfrm>
            <a:off x="5578475" y="4861254"/>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270</a:t>
            </a:r>
          </a:p>
        </p:txBody>
      </p:sp>
      <p:sp>
        <p:nvSpPr>
          <p:cNvPr id="69" name="Rectangle 18"/>
          <p:cNvSpPr>
            <a:spLocks noChangeArrowheads="1"/>
          </p:cNvSpPr>
          <p:nvPr/>
        </p:nvSpPr>
        <p:spPr bwMode="auto">
          <a:xfrm>
            <a:off x="6276975" y="4846967"/>
            <a:ext cx="381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 :</a:t>
            </a:r>
          </a:p>
        </p:txBody>
      </p:sp>
      <p:sp>
        <p:nvSpPr>
          <p:cNvPr id="70" name="Rectangle 19"/>
          <p:cNvSpPr>
            <a:spLocks noChangeArrowheads="1"/>
          </p:cNvSpPr>
          <p:nvPr/>
        </p:nvSpPr>
        <p:spPr bwMode="auto">
          <a:xfrm>
            <a:off x="6505575" y="4861254"/>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100</a:t>
            </a:r>
          </a:p>
        </p:txBody>
      </p:sp>
      <p:sp>
        <p:nvSpPr>
          <p:cNvPr id="71" name="Rectangle 20"/>
          <p:cNvSpPr>
            <a:spLocks noChangeArrowheads="1"/>
          </p:cNvSpPr>
          <p:nvPr/>
        </p:nvSpPr>
        <p:spPr bwMode="auto">
          <a:xfrm>
            <a:off x="7298575" y="4819678"/>
            <a:ext cx="381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t>x</a:t>
            </a:r>
          </a:p>
        </p:txBody>
      </p:sp>
      <p:sp>
        <p:nvSpPr>
          <p:cNvPr id="72" name="Rectangle 21"/>
          <p:cNvSpPr>
            <a:spLocks noChangeArrowheads="1"/>
          </p:cNvSpPr>
          <p:nvPr/>
        </p:nvSpPr>
        <p:spPr bwMode="auto">
          <a:xfrm>
            <a:off x="7741740" y="4819678"/>
            <a:ext cx="673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t>20</a:t>
            </a:r>
          </a:p>
        </p:txBody>
      </p:sp>
      <p:sp>
        <p:nvSpPr>
          <p:cNvPr id="73" name="Rectangle 22"/>
          <p:cNvSpPr>
            <a:spLocks noChangeArrowheads="1"/>
          </p:cNvSpPr>
          <p:nvPr/>
        </p:nvSpPr>
        <p:spPr bwMode="auto">
          <a:xfrm>
            <a:off x="8156575" y="4837442"/>
            <a:ext cx="48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t> =</a:t>
            </a:r>
          </a:p>
        </p:txBody>
      </p:sp>
      <p:sp>
        <p:nvSpPr>
          <p:cNvPr id="74" name="Rectangle 33"/>
          <p:cNvSpPr>
            <a:spLocks noChangeArrowheads="1"/>
          </p:cNvSpPr>
          <p:nvPr/>
        </p:nvSpPr>
        <p:spPr bwMode="auto">
          <a:xfrm>
            <a:off x="6810375" y="5242254"/>
            <a:ext cx="281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err="1">
                <a:solidFill>
                  <a:srgbClr val="FF0000"/>
                </a:solidFill>
              </a:rPr>
              <a:t>Đáp</a:t>
            </a:r>
            <a:r>
              <a:rPr lang="en-US" altLang="en-US" sz="2800" b="1" dirty="0">
                <a:solidFill>
                  <a:srgbClr val="FF0000"/>
                </a:solidFill>
              </a:rPr>
              <a:t> </a:t>
            </a:r>
            <a:r>
              <a:rPr lang="en-US" altLang="en-US" sz="2800" b="1" dirty="0" err="1">
                <a:solidFill>
                  <a:srgbClr val="FF0000"/>
                </a:solidFill>
              </a:rPr>
              <a:t>số</a:t>
            </a:r>
            <a:r>
              <a:rPr lang="en-US" altLang="en-US" sz="2800" b="1" dirty="0">
                <a:solidFill>
                  <a:srgbClr val="FF0000"/>
                </a:solidFill>
              </a:rPr>
              <a:t>:   54</a:t>
            </a:r>
          </a:p>
        </p:txBody>
      </p:sp>
      <p:sp>
        <p:nvSpPr>
          <p:cNvPr id="75" name="Rectangle 39"/>
          <p:cNvSpPr>
            <a:spLocks noChangeArrowheads="1"/>
          </p:cNvSpPr>
          <p:nvPr/>
        </p:nvSpPr>
        <p:spPr bwMode="auto">
          <a:xfrm>
            <a:off x="5514975" y="3961142"/>
            <a:ext cx="647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18</a:t>
            </a:r>
          </a:p>
        </p:txBody>
      </p:sp>
      <p:sp>
        <p:nvSpPr>
          <p:cNvPr id="76" name="Rectangle 40"/>
          <p:cNvSpPr>
            <a:spLocks noChangeArrowheads="1"/>
          </p:cNvSpPr>
          <p:nvPr/>
        </p:nvSpPr>
        <p:spPr bwMode="auto">
          <a:xfrm>
            <a:off x="6162675" y="3932567"/>
            <a:ext cx="41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x</a:t>
            </a:r>
          </a:p>
        </p:txBody>
      </p:sp>
      <p:sp>
        <p:nvSpPr>
          <p:cNvPr id="77" name="Rectangle 41"/>
          <p:cNvSpPr>
            <a:spLocks noChangeArrowheads="1"/>
          </p:cNvSpPr>
          <p:nvPr/>
        </p:nvSpPr>
        <p:spPr bwMode="auto">
          <a:xfrm>
            <a:off x="6492875" y="3946854"/>
            <a:ext cx="546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t>15</a:t>
            </a:r>
          </a:p>
        </p:txBody>
      </p:sp>
      <p:sp>
        <p:nvSpPr>
          <p:cNvPr id="78" name="Rectangle 42"/>
          <p:cNvSpPr>
            <a:spLocks noChangeArrowheads="1"/>
          </p:cNvSpPr>
          <p:nvPr/>
        </p:nvSpPr>
        <p:spPr bwMode="auto">
          <a:xfrm>
            <a:off x="7077075" y="3946854"/>
            <a:ext cx="495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a:t>
            </a:r>
          </a:p>
        </p:txBody>
      </p:sp>
      <p:sp>
        <p:nvSpPr>
          <p:cNvPr id="79" name="Rectangle 43"/>
          <p:cNvSpPr>
            <a:spLocks noChangeArrowheads="1"/>
          </p:cNvSpPr>
          <p:nvPr/>
        </p:nvSpPr>
        <p:spPr bwMode="auto">
          <a:xfrm>
            <a:off x="7496175" y="3946854"/>
            <a:ext cx="114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270 </a:t>
            </a:r>
          </a:p>
        </p:txBody>
      </p:sp>
      <p:sp>
        <p:nvSpPr>
          <p:cNvPr id="80" name="Rectangle 45"/>
          <p:cNvSpPr>
            <a:spLocks noChangeArrowheads="1"/>
          </p:cNvSpPr>
          <p:nvPr/>
        </p:nvSpPr>
        <p:spPr bwMode="auto">
          <a:xfrm>
            <a:off x="5133975" y="4480254"/>
            <a:ext cx="563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err="1"/>
              <a:t>Diện</a:t>
            </a:r>
            <a:r>
              <a:rPr lang="en-US" altLang="en-US" sz="2800" b="1" dirty="0"/>
              <a:t> </a:t>
            </a:r>
            <a:r>
              <a:rPr lang="en-US" altLang="en-US" sz="2800" b="1" dirty="0" err="1"/>
              <a:t>tích</a:t>
            </a:r>
            <a:r>
              <a:rPr lang="en-US" altLang="en-US" sz="2800" b="1" dirty="0"/>
              <a:t> </a:t>
            </a:r>
            <a:r>
              <a:rPr lang="en-US" altLang="en-US" sz="2800" b="1" dirty="0" err="1"/>
              <a:t>phần</a:t>
            </a:r>
            <a:r>
              <a:rPr lang="en-US" altLang="en-US" sz="2800" b="1" dirty="0"/>
              <a:t> </a:t>
            </a:r>
            <a:r>
              <a:rPr lang="en-US" altLang="en-US" sz="2800" b="1" dirty="0" err="1"/>
              <a:t>đất</a:t>
            </a:r>
            <a:r>
              <a:rPr lang="en-US" altLang="en-US" sz="2800" b="1" dirty="0"/>
              <a:t> </a:t>
            </a:r>
            <a:r>
              <a:rPr lang="en-US" altLang="en-US" sz="2800" b="1" dirty="0" err="1"/>
              <a:t>dùng</a:t>
            </a:r>
            <a:r>
              <a:rPr lang="en-US" altLang="en-US" sz="2800" b="1" dirty="0"/>
              <a:t> </a:t>
            </a:r>
            <a:r>
              <a:rPr lang="en-US" altLang="en-US" sz="2800" b="1" dirty="0" err="1"/>
              <a:t>để</a:t>
            </a:r>
            <a:r>
              <a:rPr lang="en-US" altLang="en-US" sz="2800" b="1" dirty="0"/>
              <a:t> </a:t>
            </a:r>
            <a:r>
              <a:rPr lang="en-US" altLang="en-US" sz="2800" b="1" dirty="0" err="1"/>
              <a:t>trồng</a:t>
            </a:r>
            <a:r>
              <a:rPr lang="en-US" altLang="en-US" sz="2800" b="1" dirty="0"/>
              <a:t> </a:t>
            </a:r>
            <a:r>
              <a:rPr lang="en-US" altLang="en-US" sz="2800" b="1" dirty="0" err="1"/>
              <a:t>cây</a:t>
            </a:r>
            <a:r>
              <a:rPr lang="en-US" altLang="en-US" sz="2800" b="1" dirty="0"/>
              <a:t> </a:t>
            </a:r>
            <a:r>
              <a:rPr lang="en-US" altLang="en-US" sz="2800" b="1" dirty="0" err="1"/>
              <a:t>là</a:t>
            </a:r>
            <a:r>
              <a:rPr lang="en-US" altLang="en-US" sz="2800" b="1" dirty="0"/>
              <a:t>:</a:t>
            </a:r>
          </a:p>
        </p:txBody>
      </p:sp>
      <p:sp>
        <p:nvSpPr>
          <p:cNvPr id="81" name="Rectangle 46"/>
          <p:cNvSpPr>
            <a:spLocks noChangeArrowheads="1"/>
          </p:cNvSpPr>
          <p:nvPr/>
        </p:nvSpPr>
        <p:spPr bwMode="auto">
          <a:xfrm>
            <a:off x="8562975" y="4785054"/>
            <a:ext cx="114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 54 </a:t>
            </a:r>
          </a:p>
        </p:txBody>
      </p:sp>
      <p:sp>
        <p:nvSpPr>
          <p:cNvPr id="82" name="Rectangle 47"/>
          <p:cNvSpPr>
            <a:spLocks noChangeArrowheads="1"/>
          </p:cNvSpPr>
          <p:nvPr/>
        </p:nvSpPr>
        <p:spPr bwMode="auto">
          <a:xfrm>
            <a:off x="8230368" y="4046918"/>
            <a:ext cx="9765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t>(m</a:t>
            </a:r>
            <a:r>
              <a:rPr lang="en-US" altLang="en-US" sz="2800" b="1" baseline="30000" dirty="0"/>
              <a:t>2</a:t>
            </a:r>
            <a:r>
              <a:rPr lang="en-US" altLang="en-US" sz="2800" b="1" dirty="0"/>
              <a:t>) </a:t>
            </a:r>
            <a:endParaRPr lang="vi-VN" altLang="en-US" sz="2800" b="1" dirty="0"/>
          </a:p>
        </p:txBody>
      </p:sp>
      <p:sp>
        <p:nvSpPr>
          <p:cNvPr id="83" name="Rectangle 47"/>
          <p:cNvSpPr>
            <a:spLocks noChangeArrowheads="1"/>
          </p:cNvSpPr>
          <p:nvPr/>
        </p:nvSpPr>
        <p:spPr bwMode="auto">
          <a:xfrm>
            <a:off x="9149673" y="4895574"/>
            <a:ext cx="877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t>(m</a:t>
            </a:r>
            <a:r>
              <a:rPr lang="en-US" altLang="en-US" sz="2800" b="1" baseline="30000" dirty="0"/>
              <a:t>2</a:t>
            </a:r>
            <a:r>
              <a:rPr lang="en-US" altLang="en-US" sz="2800" b="1" dirty="0"/>
              <a:t>)</a:t>
            </a:r>
            <a:endParaRPr lang="vi-VN" altLang="en-US" sz="2800" b="1" dirty="0"/>
          </a:p>
        </p:txBody>
      </p:sp>
      <p:sp>
        <p:nvSpPr>
          <p:cNvPr id="84" name="Rectangle 47"/>
          <p:cNvSpPr>
            <a:spLocks noChangeArrowheads="1"/>
          </p:cNvSpPr>
          <p:nvPr/>
        </p:nvSpPr>
        <p:spPr bwMode="auto">
          <a:xfrm>
            <a:off x="8893676" y="5399744"/>
            <a:ext cx="7360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solidFill>
                  <a:srgbClr val="FF0000"/>
                </a:solidFill>
              </a:rPr>
              <a:t>m</a:t>
            </a:r>
            <a:r>
              <a:rPr lang="en-US" altLang="en-US" sz="2800" b="1" baseline="30000" dirty="0">
                <a:solidFill>
                  <a:srgbClr val="FF0000"/>
                </a:solidFill>
              </a:rPr>
              <a:t>2</a:t>
            </a:r>
            <a:r>
              <a:rPr lang="en-US" altLang="en-US" sz="2800" b="1" dirty="0">
                <a:solidFill>
                  <a:srgbClr val="FF0000"/>
                </a:solidFill>
              </a:rPr>
              <a:t> </a:t>
            </a:r>
            <a:endParaRPr lang="vi-VN" altLang="en-US" sz="2800" b="1" dirty="0">
              <a:solidFill>
                <a:srgbClr val="FF0000"/>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5239"/>
            <a:ext cx="6980525" cy="1524132"/>
          </a:xfrm>
          <a:prstGeom prst="rect">
            <a:avLst/>
          </a:prstGeom>
        </p:spPr>
      </p:pic>
      <p:pic>
        <p:nvPicPr>
          <p:cNvPr id="8"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rot="10800000" flipH="1" flipV="1">
            <a:off x="10250910" y="-5233"/>
            <a:ext cx="1925275" cy="1082122"/>
          </a:xfrm>
          <a:prstGeom prst="rect">
            <a:avLst/>
          </a:prstGeom>
        </p:spPr>
      </p:pic>
    </p:spTree>
    <p:extLst>
      <p:ext uri="{BB962C8B-B14F-4D97-AF65-F5344CB8AC3E}">
        <p14:creationId xmlns:p14="http://schemas.microsoft.com/office/powerpoint/2010/main" val="1177818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down)">
                                      <p:cBhvr>
                                        <p:cTn id="19" dur="500"/>
                                        <p:tgtEl>
                                          <p:spTgt spid="5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1000"/>
                                        <p:tgtEl>
                                          <p:spTgt spid="65"/>
                                        </p:tgtEl>
                                      </p:cBhvr>
                                    </p:animEffect>
                                    <p:anim calcmode="lin" valueType="num">
                                      <p:cBhvr>
                                        <p:cTn id="38" dur="1000" fill="hold"/>
                                        <p:tgtEl>
                                          <p:spTgt spid="65"/>
                                        </p:tgtEl>
                                        <p:attrNameLst>
                                          <p:attrName>ppt_x</p:attrName>
                                        </p:attrNameLst>
                                      </p:cBhvr>
                                      <p:tavLst>
                                        <p:tav tm="0">
                                          <p:val>
                                            <p:strVal val="#ppt_x"/>
                                          </p:val>
                                        </p:tav>
                                        <p:tav tm="100000">
                                          <p:val>
                                            <p:strVal val="#ppt_x"/>
                                          </p:val>
                                        </p:tav>
                                      </p:tavLst>
                                    </p:anim>
                                    <p:anim calcmode="lin" valueType="num">
                                      <p:cBhvr>
                                        <p:cTn id="3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box(in)">
                                      <p:cBhvr>
                                        <p:cTn id="44" dur="500"/>
                                        <p:tgtEl>
                                          <p:spTgt spid="66"/>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box(in)">
                                      <p:cBhvr>
                                        <p:cTn id="49" dur="500"/>
                                        <p:tgtEl>
                                          <p:spTgt spid="67"/>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ox(in)">
                                      <p:cBhvr>
                                        <p:cTn id="54" dur="500"/>
                                        <p:tgtEl>
                                          <p:spTgt spid="75"/>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ox(in)">
                                      <p:cBhvr>
                                        <p:cTn id="57" dur="500"/>
                                        <p:tgtEl>
                                          <p:spTgt spid="76"/>
                                        </p:tgtEl>
                                      </p:cBhvr>
                                    </p:animEffect>
                                  </p:childTnLst>
                                </p:cTn>
                              </p:par>
                              <p:par>
                                <p:cTn id="58" presetID="4" presetClass="entr" presetSubtype="16" fill="hold" grpId="0" nodeType="with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box(in)">
                                      <p:cBhvr>
                                        <p:cTn id="60" dur="500"/>
                                        <p:tgtEl>
                                          <p:spTgt spid="77"/>
                                        </p:tgtEl>
                                      </p:cBhvr>
                                    </p:animEffect>
                                  </p:childTnLst>
                                </p:cTn>
                              </p:par>
                              <p:par>
                                <p:cTn id="61" presetID="4" presetClass="entr" presetSubtype="16" fill="hold" grpId="0" nodeType="withEffect">
                                  <p:stCondLst>
                                    <p:cond delay="0"/>
                                  </p:stCondLst>
                                  <p:childTnLst>
                                    <p:set>
                                      <p:cBhvr>
                                        <p:cTn id="62" dur="1" fill="hold">
                                          <p:stCondLst>
                                            <p:cond delay="0"/>
                                          </p:stCondLst>
                                        </p:cTn>
                                        <p:tgtEl>
                                          <p:spTgt spid="78"/>
                                        </p:tgtEl>
                                        <p:attrNameLst>
                                          <p:attrName>style.visibility</p:attrName>
                                        </p:attrNameLst>
                                      </p:cBhvr>
                                      <p:to>
                                        <p:strVal val="visible"/>
                                      </p:to>
                                    </p:set>
                                    <p:animEffect transition="in" filter="box(in)">
                                      <p:cBhvr>
                                        <p:cTn id="63" dur="500"/>
                                        <p:tgtEl>
                                          <p:spTgt spid="78"/>
                                        </p:tgtEl>
                                      </p:cBhvr>
                                    </p:animEffect>
                                  </p:childTnLst>
                                </p:cTn>
                              </p:par>
                              <p:par>
                                <p:cTn id="64" presetID="4" presetClass="entr" presetSubtype="16" fill="hold" grpId="0" nodeType="with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box(in)">
                                      <p:cBhvr>
                                        <p:cTn id="66" dur="500"/>
                                        <p:tgtEl>
                                          <p:spTgt spid="79"/>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82"/>
                                        </p:tgtEl>
                                        <p:attrNameLst>
                                          <p:attrName>style.visibility</p:attrName>
                                        </p:attrNameLst>
                                      </p:cBhvr>
                                      <p:to>
                                        <p:strVal val="visible"/>
                                      </p:to>
                                    </p:set>
                                    <p:animEffect transition="in" filter="barn(inVertical)">
                                      <p:cBhvr>
                                        <p:cTn id="69" dur="500"/>
                                        <p:tgtEl>
                                          <p:spTgt spid="82"/>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box(in)">
                                      <p:cBhvr>
                                        <p:cTn id="74" dur="500"/>
                                        <p:tgtEl>
                                          <p:spTgt spid="80"/>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box(in)">
                                      <p:cBhvr>
                                        <p:cTn id="79" dur="500"/>
                                        <p:tgtEl>
                                          <p:spTgt spid="68"/>
                                        </p:tgtEl>
                                      </p:cBhvr>
                                    </p:animEffect>
                                  </p:childTnLst>
                                </p:cTn>
                              </p:par>
                              <p:par>
                                <p:cTn id="80" presetID="4" presetClass="entr" presetSubtype="16" fill="hold" grpId="0" nodeType="withEffect">
                                  <p:stCondLst>
                                    <p:cond delay="0"/>
                                  </p:stCondLst>
                                  <p:childTnLst>
                                    <p:set>
                                      <p:cBhvr>
                                        <p:cTn id="81" dur="1" fill="hold">
                                          <p:stCondLst>
                                            <p:cond delay="0"/>
                                          </p:stCondLst>
                                        </p:cTn>
                                        <p:tgtEl>
                                          <p:spTgt spid="69"/>
                                        </p:tgtEl>
                                        <p:attrNameLst>
                                          <p:attrName>style.visibility</p:attrName>
                                        </p:attrNameLst>
                                      </p:cBhvr>
                                      <p:to>
                                        <p:strVal val="visible"/>
                                      </p:to>
                                    </p:set>
                                    <p:animEffect transition="in" filter="box(in)">
                                      <p:cBhvr>
                                        <p:cTn id="82" dur="500"/>
                                        <p:tgtEl>
                                          <p:spTgt spid="69"/>
                                        </p:tgtEl>
                                      </p:cBhvr>
                                    </p:animEffect>
                                  </p:childTnLst>
                                </p:cTn>
                              </p:par>
                              <p:par>
                                <p:cTn id="83" presetID="4" presetClass="entr" presetSubtype="16" fill="hold" grpId="0" nodeType="with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box(in)">
                                      <p:cBhvr>
                                        <p:cTn id="85" dur="500"/>
                                        <p:tgtEl>
                                          <p:spTgt spid="70"/>
                                        </p:tgtEl>
                                      </p:cBhvr>
                                    </p:animEffect>
                                  </p:childTnLst>
                                </p:cTn>
                              </p:par>
                              <p:par>
                                <p:cTn id="86" presetID="4" presetClass="entr" presetSubtype="16" fill="hold" grpId="0" nodeType="withEffect">
                                  <p:stCondLst>
                                    <p:cond delay="0"/>
                                  </p:stCondLst>
                                  <p:childTnLst>
                                    <p:set>
                                      <p:cBhvr>
                                        <p:cTn id="87" dur="1" fill="hold">
                                          <p:stCondLst>
                                            <p:cond delay="0"/>
                                          </p:stCondLst>
                                        </p:cTn>
                                        <p:tgtEl>
                                          <p:spTgt spid="71"/>
                                        </p:tgtEl>
                                        <p:attrNameLst>
                                          <p:attrName>style.visibility</p:attrName>
                                        </p:attrNameLst>
                                      </p:cBhvr>
                                      <p:to>
                                        <p:strVal val="visible"/>
                                      </p:to>
                                    </p:set>
                                    <p:animEffect transition="in" filter="box(in)">
                                      <p:cBhvr>
                                        <p:cTn id="88" dur="500"/>
                                        <p:tgtEl>
                                          <p:spTgt spid="71"/>
                                        </p:tgtEl>
                                      </p:cBhvr>
                                    </p:animEffect>
                                  </p:childTnLst>
                                </p:cTn>
                              </p:par>
                              <p:par>
                                <p:cTn id="89" presetID="4" presetClass="entr" presetSubtype="16"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box(in)">
                                      <p:cBhvr>
                                        <p:cTn id="91" dur="500"/>
                                        <p:tgtEl>
                                          <p:spTgt spid="72"/>
                                        </p:tgtEl>
                                      </p:cBhvr>
                                    </p:animEffect>
                                  </p:childTnLst>
                                </p:cTn>
                              </p:par>
                              <p:par>
                                <p:cTn id="92" presetID="4" presetClass="entr" presetSubtype="16" fill="hold" grpId="0"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box(in)">
                                      <p:cBhvr>
                                        <p:cTn id="94" dur="500"/>
                                        <p:tgtEl>
                                          <p:spTgt spid="73"/>
                                        </p:tgtEl>
                                      </p:cBhvr>
                                    </p:animEffect>
                                  </p:childTnLst>
                                </p:cTn>
                              </p:par>
                              <p:par>
                                <p:cTn id="95" presetID="4" presetClass="entr" presetSubtype="16" fill="hold" grpId="0" nodeType="withEffect">
                                  <p:stCondLst>
                                    <p:cond delay="0"/>
                                  </p:stCondLst>
                                  <p:childTnLst>
                                    <p:set>
                                      <p:cBhvr>
                                        <p:cTn id="96" dur="1" fill="hold">
                                          <p:stCondLst>
                                            <p:cond delay="0"/>
                                          </p:stCondLst>
                                        </p:cTn>
                                        <p:tgtEl>
                                          <p:spTgt spid="81"/>
                                        </p:tgtEl>
                                        <p:attrNameLst>
                                          <p:attrName>style.visibility</p:attrName>
                                        </p:attrNameLst>
                                      </p:cBhvr>
                                      <p:to>
                                        <p:strVal val="visible"/>
                                      </p:to>
                                    </p:set>
                                    <p:animEffect transition="in" filter="box(in)">
                                      <p:cBhvr>
                                        <p:cTn id="97" dur="500"/>
                                        <p:tgtEl>
                                          <p:spTgt spid="81"/>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83"/>
                                        </p:tgtEl>
                                        <p:attrNameLst>
                                          <p:attrName>style.visibility</p:attrName>
                                        </p:attrNameLst>
                                      </p:cBhvr>
                                      <p:to>
                                        <p:strVal val="visible"/>
                                      </p:to>
                                    </p:set>
                                    <p:animEffect transition="in" filter="wipe(down)">
                                      <p:cBhvr>
                                        <p:cTn id="100" dur="500"/>
                                        <p:tgtEl>
                                          <p:spTgt spid="83"/>
                                        </p:tgtEl>
                                      </p:cBhvr>
                                    </p:animEffect>
                                  </p:childTnLst>
                                </p:cTn>
                              </p:par>
                              <p:par>
                                <p:cTn id="101" presetID="4" presetClass="entr" presetSubtype="16" fill="hold" grpId="0" nodeType="withEffect">
                                  <p:stCondLst>
                                    <p:cond delay="500"/>
                                  </p:stCondLst>
                                  <p:childTnLst>
                                    <p:set>
                                      <p:cBhvr>
                                        <p:cTn id="102" dur="1" fill="hold">
                                          <p:stCondLst>
                                            <p:cond delay="0"/>
                                          </p:stCondLst>
                                        </p:cTn>
                                        <p:tgtEl>
                                          <p:spTgt spid="74"/>
                                        </p:tgtEl>
                                        <p:attrNameLst>
                                          <p:attrName>style.visibility</p:attrName>
                                        </p:attrNameLst>
                                      </p:cBhvr>
                                      <p:to>
                                        <p:strVal val="visible"/>
                                      </p:to>
                                    </p:set>
                                    <p:animEffect transition="in" filter="box(in)">
                                      <p:cBhvr>
                                        <p:cTn id="103" dur="1800"/>
                                        <p:tgtEl>
                                          <p:spTgt spid="74"/>
                                        </p:tgtEl>
                                      </p:cBhvr>
                                    </p:animEffect>
                                  </p:childTnLst>
                                </p:cTn>
                              </p:par>
                              <p:par>
                                <p:cTn id="104" presetID="16" presetClass="entr" presetSubtype="21" fill="hold" grpId="0" nodeType="withEffect">
                                  <p:stCondLst>
                                    <p:cond delay="1500"/>
                                  </p:stCondLst>
                                  <p:childTnLst>
                                    <p:set>
                                      <p:cBhvr>
                                        <p:cTn id="105" dur="1" fill="hold">
                                          <p:stCondLst>
                                            <p:cond delay="0"/>
                                          </p:stCondLst>
                                        </p:cTn>
                                        <p:tgtEl>
                                          <p:spTgt spid="84"/>
                                        </p:tgtEl>
                                        <p:attrNameLst>
                                          <p:attrName>style.visibility</p:attrName>
                                        </p:attrNameLst>
                                      </p:cBhvr>
                                      <p:to>
                                        <p:strVal val="visible"/>
                                      </p:to>
                                    </p:set>
                                    <p:animEffect transition="in" filter="barn(inVertical)">
                                      <p:cBhvr>
                                        <p:cTn id="106" dur="1400"/>
                                        <p:tgtEl>
                                          <p:spTgt spid="84"/>
                                        </p:tgtEl>
                                      </p:cBhvr>
                                    </p:animEffect>
                                  </p:childTnLst>
                                </p:cTn>
                              </p:par>
                            </p:childTnLst>
                          </p:cTn>
                        </p:par>
                      </p:childTnLst>
                    </p:cTn>
                  </p:par>
                  <p:par>
                    <p:cTn id="107" fill="hold">
                      <p:stCondLst>
                        <p:cond delay="indefinite"/>
                      </p:stCondLst>
                      <p:childTnLst>
                        <p:par>
                          <p:cTn id="108" fill="hold">
                            <p:stCondLst>
                              <p:cond delay="0"/>
                            </p:stCondLst>
                            <p:childTnLst>
                              <p:par>
                                <p:cTn id="109" presetID="14" presetClass="entr" presetSubtype="10" fill="hold"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randombar(horizontal)">
                                      <p:cBhvr>
                                        <p:cTn id="111" dur="500"/>
                                        <p:tgtEl>
                                          <p:spTgt spid="38"/>
                                        </p:tgtEl>
                                      </p:cBhvr>
                                    </p:animEffect>
                                  </p:childTnLst>
                                </p:cTn>
                              </p:par>
                            </p:childTnLst>
                          </p:cTn>
                        </p:par>
                      </p:childTnLst>
                    </p:cTn>
                  </p:par>
                  <p:par>
                    <p:cTn id="112" fill="hold">
                      <p:stCondLst>
                        <p:cond delay="indefinite"/>
                      </p:stCondLst>
                      <p:childTnLst>
                        <p:par>
                          <p:cTn id="113" fill="hold">
                            <p:stCondLst>
                              <p:cond delay="0"/>
                            </p:stCondLst>
                            <p:childTnLst>
                              <p:par>
                                <p:cTn id="114" presetID="23" presetClass="entr" presetSubtype="16" fill="hold" nodeType="clickEffect">
                                  <p:stCondLst>
                                    <p:cond delay="0"/>
                                  </p:stCondLst>
                                  <p:childTnLst>
                                    <p:set>
                                      <p:cBhvr>
                                        <p:cTn id="115" dur="1" fill="hold">
                                          <p:stCondLst>
                                            <p:cond delay="0"/>
                                          </p:stCondLst>
                                        </p:cTn>
                                        <p:tgtEl>
                                          <p:spTgt spid="37"/>
                                        </p:tgtEl>
                                        <p:attrNameLst>
                                          <p:attrName>style.visibility</p:attrName>
                                        </p:attrNameLst>
                                      </p:cBhvr>
                                      <p:to>
                                        <p:strVal val="visible"/>
                                      </p:to>
                                    </p:set>
                                    <p:anim calcmode="lin" valueType="num">
                                      <p:cBhvr>
                                        <p:cTn id="116" dur="5000" fill="hold"/>
                                        <p:tgtEl>
                                          <p:spTgt spid="37"/>
                                        </p:tgtEl>
                                        <p:attrNameLst>
                                          <p:attrName>ppt_w</p:attrName>
                                        </p:attrNameLst>
                                      </p:cBhvr>
                                      <p:tavLst>
                                        <p:tav tm="0">
                                          <p:val>
                                            <p:fltVal val="0"/>
                                          </p:val>
                                        </p:tav>
                                        <p:tav tm="100000">
                                          <p:val>
                                            <p:strVal val="#ppt_w"/>
                                          </p:val>
                                        </p:tav>
                                      </p:tavLst>
                                    </p:anim>
                                    <p:anim calcmode="lin" valueType="num">
                                      <p:cBhvr>
                                        <p:cTn id="117" dur="5000" fill="hold"/>
                                        <p:tgtEl>
                                          <p:spTgt spid="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8" restart="whenNotActive" fill="hold" evtFilter="cancelBubble" nodeType="interactiveSeq">
                <p:stCondLst>
                  <p:cond evt="onClick" delay="0">
                    <p:tgtEl>
                      <p:spTgt spid="8"/>
                    </p:tgtEl>
                  </p:cond>
                </p:stCondLst>
                <p:endSync evt="end" delay="0">
                  <p:rtn val="all"/>
                </p:endSync>
                <p:childTnLst>
                  <p:par>
                    <p:cTn id="119" fill="hold">
                      <p:stCondLst>
                        <p:cond delay="0"/>
                      </p:stCondLst>
                      <p:childTnLst>
                        <p:par>
                          <p:cTn id="120" fill="hold">
                            <p:stCondLst>
                              <p:cond delay="0"/>
                            </p:stCondLst>
                            <p:childTnLst>
                              <p:par>
                                <p:cTn id="121" presetID="2" presetClass="mediacall" presetSubtype="0" fill="hold" nodeType="clickEffect">
                                  <p:stCondLst>
                                    <p:cond delay="0"/>
                                  </p:stCondLst>
                                  <p:childTnLst>
                                    <p:cmd type="call" cmd="togglePause">
                                      <p:cBhvr>
                                        <p:cTn id="122" dur="1" fill="hold"/>
                                        <p:tgtEl>
                                          <p:spTgt spid="8"/>
                                        </p:tgtEl>
                                      </p:cBhvr>
                                    </p:cmd>
                                  </p:childTnLst>
                                </p:cTn>
                              </p:par>
                            </p:childTnLst>
                          </p:cTn>
                        </p:par>
                      </p:childTnLst>
                    </p:cTn>
                  </p:par>
                </p:childTnLst>
              </p:cTn>
              <p:nextCondLst>
                <p:cond evt="onClick" delay="0">
                  <p:tgtEl>
                    <p:spTgt spid="8"/>
                  </p:tgtEl>
                </p:cond>
              </p:nextCondLst>
            </p:seq>
            <p:video>
              <p:cMediaNode vol="80000">
                <p:cTn id="123" fill="hold" display="0">
                  <p:stCondLst>
                    <p:cond delay="indefinite"/>
                  </p:stCondLst>
                </p:cTn>
                <p:tgtEl>
                  <p:spTgt spid="8"/>
                </p:tgtEl>
              </p:cMediaNode>
            </p:video>
          </p:childTnLst>
        </p:cTn>
      </p:par>
    </p:tnLst>
    <p:bldLst>
      <p:bldP spid="2" grpId="0"/>
      <p:bldP spid="4" grpId="0" animBg="1"/>
      <p:bldP spid="5" grpId="0" animBg="1"/>
      <p:bldP spid="6" grpId="0"/>
      <p:bldP spid="7" grpId="0"/>
      <p:bldP spid="57"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9663" y="2148762"/>
            <a:ext cx="2315023" cy="3270172"/>
          </a:xfrm>
          <a:prstGeom prst="rect">
            <a:avLst/>
          </a:prstGeom>
        </p:spPr>
      </p:pic>
      <p:pic>
        <p:nvPicPr>
          <p:cNvPr id="7186" name="Picture 18">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5479" y="2743200"/>
            <a:ext cx="2166014" cy="267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5" name="Picture 17">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93567">
            <a:off x="5932695" y="2451031"/>
            <a:ext cx="2727520" cy="2767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4" name="Picture 16" descr="117 reference of sunlight png transparent background | Sun clip art, Happy  sunshine, Sun drawin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54508" y="-311885"/>
            <a:ext cx="1817213" cy="18172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0083" y="2992028"/>
            <a:ext cx="2654326" cy="2654326"/>
          </a:xfrm>
          <a:prstGeom prst="rect">
            <a:avLst/>
          </a:prstGeom>
        </p:spPr>
      </p:pic>
      <p:sp>
        <p:nvSpPr>
          <p:cNvPr id="7" name="Rectangle 6"/>
          <p:cNvSpPr/>
          <p:nvPr/>
        </p:nvSpPr>
        <p:spPr>
          <a:xfrm>
            <a:off x="0" y="4999317"/>
            <a:ext cx="12192000" cy="1858683"/>
          </a:xfrm>
          <a:custGeom>
            <a:avLst/>
            <a:gdLst>
              <a:gd name="connsiteX0" fmla="*/ 0 w 12420600"/>
              <a:gd name="connsiteY0" fmla="*/ 0 h 1295400"/>
              <a:gd name="connsiteX1" fmla="*/ 12420600 w 12420600"/>
              <a:gd name="connsiteY1" fmla="*/ 0 h 1295400"/>
              <a:gd name="connsiteX2" fmla="*/ 12420600 w 12420600"/>
              <a:gd name="connsiteY2" fmla="*/ 1295400 h 1295400"/>
              <a:gd name="connsiteX3" fmla="*/ 0 w 12420600"/>
              <a:gd name="connsiteY3" fmla="*/ 1295400 h 1295400"/>
              <a:gd name="connsiteX4" fmla="*/ 0 w 12420600"/>
              <a:gd name="connsiteY4" fmla="*/ 0 h 1295400"/>
              <a:gd name="connsiteX0-1" fmla="*/ 0 w 12420600"/>
              <a:gd name="connsiteY0-2" fmla="*/ 533400 h 1828800"/>
              <a:gd name="connsiteX1-3" fmla="*/ 8686641 w 12420600"/>
              <a:gd name="connsiteY1-4" fmla="*/ 0 h 1828800"/>
              <a:gd name="connsiteX2-5" fmla="*/ 12420600 w 12420600"/>
              <a:gd name="connsiteY2-6" fmla="*/ 533400 h 1828800"/>
              <a:gd name="connsiteX3-7" fmla="*/ 12420600 w 12420600"/>
              <a:gd name="connsiteY3-8" fmla="*/ 1828800 h 1828800"/>
              <a:gd name="connsiteX4-9" fmla="*/ 0 w 12420600"/>
              <a:gd name="connsiteY4-10" fmla="*/ 1828800 h 1828800"/>
              <a:gd name="connsiteX5" fmla="*/ 0 w 12420600"/>
              <a:gd name="connsiteY5" fmla="*/ 533400 h 1828800"/>
              <a:gd name="connsiteX0-11" fmla="*/ 0 w 12420600"/>
              <a:gd name="connsiteY0-12" fmla="*/ 533400 h 1828800"/>
              <a:gd name="connsiteX1-13" fmla="*/ 8686641 w 12420600"/>
              <a:gd name="connsiteY1-14" fmla="*/ 0 h 1828800"/>
              <a:gd name="connsiteX2-15" fmla="*/ 12420600 w 12420600"/>
              <a:gd name="connsiteY2-16" fmla="*/ 533400 h 1828800"/>
              <a:gd name="connsiteX3-17" fmla="*/ 12420600 w 12420600"/>
              <a:gd name="connsiteY3-18" fmla="*/ 1828800 h 1828800"/>
              <a:gd name="connsiteX4-19" fmla="*/ 0 w 12420600"/>
              <a:gd name="connsiteY4-20" fmla="*/ 1828800 h 1828800"/>
              <a:gd name="connsiteX5-21" fmla="*/ 0 w 12420600"/>
              <a:gd name="connsiteY5-22" fmla="*/ 533400 h 1828800"/>
              <a:gd name="connsiteX0-23" fmla="*/ 0 w 12420600"/>
              <a:gd name="connsiteY0-24" fmla="*/ 563283 h 1858683"/>
              <a:gd name="connsiteX1-25" fmla="*/ 8686641 w 12420600"/>
              <a:gd name="connsiteY1-26" fmla="*/ 29883 h 1858683"/>
              <a:gd name="connsiteX2-27" fmla="*/ 12420600 w 12420600"/>
              <a:gd name="connsiteY2-28" fmla="*/ 563283 h 1858683"/>
              <a:gd name="connsiteX3-29" fmla="*/ 12420600 w 12420600"/>
              <a:gd name="connsiteY3-30" fmla="*/ 1858683 h 1858683"/>
              <a:gd name="connsiteX4-31" fmla="*/ 0 w 12420600"/>
              <a:gd name="connsiteY4-32" fmla="*/ 1858683 h 1858683"/>
              <a:gd name="connsiteX5-33" fmla="*/ 0 w 12420600"/>
              <a:gd name="connsiteY5-34" fmla="*/ 563283 h 18586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420600" h="1858683">
                <a:moveTo>
                  <a:pt x="0" y="563283"/>
                </a:moveTo>
                <a:cubicBezTo>
                  <a:pt x="2870147" y="563283"/>
                  <a:pt x="5846974" y="-152997"/>
                  <a:pt x="8686641" y="29883"/>
                </a:cubicBezTo>
                <a:cubicBezTo>
                  <a:pt x="9992254" y="131483"/>
                  <a:pt x="11175947" y="385483"/>
                  <a:pt x="12420600" y="563283"/>
                </a:cubicBezTo>
                <a:lnTo>
                  <a:pt x="12420600" y="1858683"/>
                </a:lnTo>
                <a:lnTo>
                  <a:pt x="0" y="1858683"/>
                </a:lnTo>
                <a:lnTo>
                  <a:pt x="0" y="563283"/>
                </a:lnTo>
                <a:close/>
              </a:path>
            </a:pathLst>
          </a:custGeom>
          <a:solidFill>
            <a:srgbClr val="72D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82"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56706" y="197604"/>
            <a:ext cx="1486037" cy="9021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56492" y="257822"/>
            <a:ext cx="1116482" cy="6778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8051" y="499373"/>
            <a:ext cx="1977916" cy="1200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0167" y="1631883"/>
            <a:ext cx="1111317" cy="1111317"/>
          </a:xfrm>
          <a:prstGeom prst="rect">
            <a:avLst/>
          </a:prstGeom>
        </p:spPr>
      </p:pic>
      <p:pic>
        <p:nvPicPr>
          <p:cNvPr id="31" name="Picture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71841" y="1164097"/>
            <a:ext cx="1111317" cy="1111317"/>
          </a:xfrm>
          <a:prstGeom prst="rect">
            <a:avLst/>
          </a:prstGeom>
        </p:spPr>
      </p:pic>
      <p:pic>
        <p:nvPicPr>
          <p:cNvPr id="32" name="Picture 3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07586" y="1458965"/>
            <a:ext cx="1111317" cy="1111317"/>
          </a:xfrm>
          <a:prstGeom prst="rect">
            <a:avLst/>
          </a:prstGeom>
        </p:spPr>
      </p:pic>
      <p:pic>
        <p:nvPicPr>
          <p:cNvPr id="18"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588081" y="1022283"/>
            <a:ext cx="609600" cy="609600"/>
          </a:xfrm>
          <a:prstGeom prst="rect">
            <a:avLst/>
          </a:prstGeom>
        </p:spPr>
      </p:pic>
      <p:pic>
        <p:nvPicPr>
          <p:cNvPr id="34"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25400" y="2783755"/>
            <a:ext cx="609600" cy="609600"/>
          </a:xfrm>
          <a:prstGeom prst="rect">
            <a:avLst/>
          </a:prstGeom>
        </p:spPr>
      </p:pic>
      <p:pic>
        <p:nvPicPr>
          <p:cNvPr id="35"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862719" y="4545227"/>
            <a:ext cx="609600" cy="609600"/>
          </a:xfrm>
          <a:prstGeom prst="rect">
            <a:avLst/>
          </a:prstGeom>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21781" y="1144480"/>
            <a:ext cx="1111317" cy="1111317"/>
          </a:xfrm>
          <a:prstGeom prst="rect">
            <a:avLst/>
          </a:prstGeom>
        </p:spPr>
      </p:pic>
      <p:pic>
        <p:nvPicPr>
          <p:cNvPr id="5"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734800" y="7484327"/>
            <a:ext cx="609600" cy="609600"/>
          </a:xfrm>
          <a:prstGeom prst="rect">
            <a:avLst/>
          </a:prstGeom>
        </p:spPr>
      </p:pic>
      <p:sp>
        <p:nvSpPr>
          <p:cNvPr id="19" name="Rounded Rectangle 18"/>
          <p:cNvSpPr/>
          <p:nvPr/>
        </p:nvSpPr>
        <p:spPr>
          <a:xfrm>
            <a:off x="279341" y="4828563"/>
            <a:ext cx="11709517" cy="21096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Chúng</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mình</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đã</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hoàn</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thành</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nhiệm</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vụ</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trồng</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được</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rất</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nhiều</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cây</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xanh</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rồi</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đấy</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để</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môi</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trường</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xung</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quanh</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ta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không</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chỉ</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xanh</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sạch</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mà</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còn</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đẹp</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chúng</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ta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hãy</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cùng</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chọn</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loài</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hoa</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thật</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đẹp</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để</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gieo</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trồng</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bằng</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cách</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trả</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lời</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đúng</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đố</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của</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hoa</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nhé</a:t>
            </a:r>
            <a:r>
              <a:rPr lang="en-US" sz="2800" b="1"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9506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7" presetClass="emph" presetSubtype="0" fill="remove" nodeType="clickEffect">
                                  <p:stCondLst>
                                    <p:cond delay="0"/>
                                  </p:stCondLst>
                                  <p:childTnLst>
                                    <p:animClr clrSpc="rgb" dir="cw">
                                      <p:cBhvr override="childStyle">
                                        <p:cTn id="16" dur="250" autoRev="1" fill="remove"/>
                                        <p:tgtEl>
                                          <p:spTgt spid="2"/>
                                        </p:tgtEl>
                                        <p:attrNameLst>
                                          <p:attrName>style.color</p:attrName>
                                        </p:attrNameLst>
                                      </p:cBhvr>
                                      <p:to>
                                        <a:schemeClr val="bg1"/>
                                      </p:to>
                                    </p:animClr>
                                    <p:animClr clrSpc="rgb" dir="cw">
                                      <p:cBhvr>
                                        <p:cTn id="17" dur="250" autoRev="1" fill="remove"/>
                                        <p:tgtEl>
                                          <p:spTgt spid="2"/>
                                        </p:tgtEl>
                                        <p:attrNameLst>
                                          <p:attrName>fillcolor</p:attrName>
                                        </p:attrNameLst>
                                      </p:cBhvr>
                                      <p:to>
                                        <a:schemeClr val="bg1"/>
                                      </p:to>
                                    </p:animClr>
                                    <p:set>
                                      <p:cBhvr>
                                        <p:cTn id="18" dur="250" autoRev="1" fill="remove"/>
                                        <p:tgtEl>
                                          <p:spTgt spid="2"/>
                                        </p:tgtEl>
                                        <p:attrNameLst>
                                          <p:attrName>fill.type</p:attrName>
                                        </p:attrNameLst>
                                      </p:cBhvr>
                                      <p:to>
                                        <p:strVal val="solid"/>
                                      </p:to>
                                    </p:set>
                                    <p:set>
                                      <p:cBhvr>
                                        <p:cTn id="19" dur="250" autoRev="1" fill="remove"/>
                                        <p:tgtEl>
                                          <p:spTgt spid="2"/>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7" presetClass="emph" presetSubtype="0" fill="remove" nodeType="clickEffect">
                                  <p:stCondLst>
                                    <p:cond delay="0"/>
                                  </p:stCondLst>
                                  <p:childTnLst>
                                    <p:animClr clrSpc="rgb" dir="cw">
                                      <p:cBhvr override="childStyle">
                                        <p:cTn id="23" dur="250" autoRev="1" fill="remove"/>
                                        <p:tgtEl>
                                          <p:spTgt spid="7186"/>
                                        </p:tgtEl>
                                        <p:attrNameLst>
                                          <p:attrName>style.color</p:attrName>
                                        </p:attrNameLst>
                                      </p:cBhvr>
                                      <p:to>
                                        <a:schemeClr val="bg1"/>
                                      </p:to>
                                    </p:animClr>
                                    <p:animClr clrSpc="rgb" dir="cw">
                                      <p:cBhvr>
                                        <p:cTn id="24" dur="250" autoRev="1" fill="remove"/>
                                        <p:tgtEl>
                                          <p:spTgt spid="7186"/>
                                        </p:tgtEl>
                                        <p:attrNameLst>
                                          <p:attrName>fillcolor</p:attrName>
                                        </p:attrNameLst>
                                      </p:cBhvr>
                                      <p:to>
                                        <a:schemeClr val="bg1"/>
                                      </p:to>
                                    </p:animClr>
                                    <p:set>
                                      <p:cBhvr>
                                        <p:cTn id="25" dur="250" autoRev="1" fill="remove"/>
                                        <p:tgtEl>
                                          <p:spTgt spid="7186"/>
                                        </p:tgtEl>
                                        <p:attrNameLst>
                                          <p:attrName>fill.type</p:attrName>
                                        </p:attrNameLst>
                                      </p:cBhvr>
                                      <p:to>
                                        <p:strVal val="solid"/>
                                      </p:to>
                                    </p:set>
                                    <p:set>
                                      <p:cBhvr>
                                        <p:cTn id="26" dur="250" autoRev="1" fill="remove"/>
                                        <p:tgtEl>
                                          <p:spTgt spid="7186"/>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7" presetClass="emph" presetSubtype="0" fill="remove" nodeType="clickEffect">
                                  <p:stCondLst>
                                    <p:cond delay="0"/>
                                  </p:stCondLst>
                                  <p:childTnLst>
                                    <p:animClr clrSpc="rgb" dir="cw">
                                      <p:cBhvr override="childStyle">
                                        <p:cTn id="30" dur="250" autoRev="1" fill="remove"/>
                                        <p:tgtEl>
                                          <p:spTgt spid="7185"/>
                                        </p:tgtEl>
                                        <p:attrNameLst>
                                          <p:attrName>style.color</p:attrName>
                                        </p:attrNameLst>
                                      </p:cBhvr>
                                      <p:to>
                                        <a:schemeClr val="bg1"/>
                                      </p:to>
                                    </p:animClr>
                                    <p:animClr clrSpc="rgb" dir="cw">
                                      <p:cBhvr>
                                        <p:cTn id="31" dur="250" autoRev="1" fill="remove"/>
                                        <p:tgtEl>
                                          <p:spTgt spid="7185"/>
                                        </p:tgtEl>
                                        <p:attrNameLst>
                                          <p:attrName>fillcolor</p:attrName>
                                        </p:attrNameLst>
                                      </p:cBhvr>
                                      <p:to>
                                        <a:schemeClr val="bg1"/>
                                      </p:to>
                                    </p:animClr>
                                    <p:set>
                                      <p:cBhvr>
                                        <p:cTn id="32" dur="250" autoRev="1" fill="remove"/>
                                        <p:tgtEl>
                                          <p:spTgt spid="7185"/>
                                        </p:tgtEl>
                                        <p:attrNameLst>
                                          <p:attrName>fill.type</p:attrName>
                                        </p:attrNameLst>
                                      </p:cBhvr>
                                      <p:to>
                                        <p:strVal val="solid"/>
                                      </p:to>
                                    </p:set>
                                    <p:set>
                                      <p:cBhvr>
                                        <p:cTn id="33" dur="250" autoRev="1" fill="remove"/>
                                        <p:tgtEl>
                                          <p:spTgt spid="7185"/>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4"/>
                                        </p:tgtEl>
                                      </p:cBhvr>
                                    </p:animEffect>
                                    <p:animScale>
                                      <p:cBhvr>
                                        <p:cTn id="38"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500"/>
                            </p:stCondLst>
                            <p:childTnLst>
                              <p:par>
                                <p:cTn id="46" presetID="1" presetClass="mediacall" presetSubtype="0" fill="hold" nodeType="afterEffect">
                                  <p:stCondLst>
                                    <p:cond delay="0"/>
                                  </p:stCondLst>
                                  <p:childTnLst>
                                    <p:cmd type="call" cmd="playFrom(0.0)">
                                      <p:cBhvr>
                                        <p:cTn id="47" dur="4414" fill="hold"/>
                                        <p:tgtEl>
                                          <p:spTgt spid="18"/>
                                        </p:tgtEl>
                                      </p:cBhvr>
                                    </p:cmd>
                                  </p:childTnLst>
                                </p:cTn>
                              </p:par>
                            </p:childTnLst>
                          </p:cTn>
                        </p:par>
                      </p:childTnLst>
                    </p:cTn>
                  </p:par>
                </p:childTnLst>
              </p:cTn>
              <p:nextCondLst>
                <p:cond evt="onClick" delay="0">
                  <p:tgtEl>
                    <p:spTgt spid="2"/>
                  </p:tgtEl>
                </p:cond>
              </p:nextCondLst>
            </p:seq>
            <p:seq concurrent="1" nextAc="seek">
              <p:cTn id="48" restart="whenNotActive" fill="hold" evtFilter="cancelBubble" nodeType="interactiveSeq">
                <p:stCondLst>
                  <p:cond evt="onClick" delay="0">
                    <p:tgtEl>
                      <p:spTgt spid="7185"/>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par>
                          <p:cTn id="54" fill="hold">
                            <p:stCondLst>
                              <p:cond delay="500"/>
                            </p:stCondLst>
                            <p:childTnLst>
                              <p:par>
                                <p:cTn id="55" presetID="1" presetClass="mediacall" presetSubtype="0" fill="hold" nodeType="afterEffect">
                                  <p:stCondLst>
                                    <p:cond delay="0"/>
                                  </p:stCondLst>
                                  <p:childTnLst>
                                    <p:cmd type="call" cmd="playFrom(0.0)">
                                      <p:cBhvr>
                                        <p:cTn id="56" dur="4414" fill="hold"/>
                                        <p:tgtEl>
                                          <p:spTgt spid="34"/>
                                        </p:tgtEl>
                                      </p:cBhvr>
                                    </p:cmd>
                                  </p:childTnLst>
                                </p:cTn>
                              </p:par>
                            </p:childTnLst>
                          </p:cTn>
                        </p:par>
                      </p:childTnLst>
                    </p:cTn>
                  </p:par>
                </p:childTnLst>
              </p:cTn>
              <p:nextCondLst>
                <p:cond evt="onClick" delay="0">
                  <p:tgtEl>
                    <p:spTgt spid="7185"/>
                  </p:tgtEl>
                </p:cond>
              </p:nextCondLst>
            </p:seq>
            <p:seq concurrent="1" nextAc="seek">
              <p:cTn id="57" restart="whenNotActive" fill="hold" evtFilter="cancelBubble" nodeType="interactiveSeq">
                <p:stCondLst>
                  <p:cond evt="onClick" delay="0">
                    <p:tgtEl>
                      <p:spTgt spid="7186"/>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par>
                          <p:cTn id="63" fill="hold">
                            <p:stCondLst>
                              <p:cond delay="500"/>
                            </p:stCondLst>
                            <p:childTnLst>
                              <p:par>
                                <p:cTn id="64" presetID="1" presetClass="mediacall" presetSubtype="0" fill="hold" nodeType="afterEffect">
                                  <p:stCondLst>
                                    <p:cond delay="0"/>
                                  </p:stCondLst>
                                  <p:childTnLst>
                                    <p:cmd type="call" cmd="playFrom(0.0)">
                                      <p:cBhvr>
                                        <p:cTn id="65" dur="4414" fill="hold"/>
                                        <p:tgtEl>
                                          <p:spTgt spid="35"/>
                                        </p:tgtEl>
                                      </p:cBhvr>
                                    </p:cmd>
                                  </p:childTnLst>
                                </p:cTn>
                              </p:par>
                            </p:childTnLst>
                          </p:cTn>
                        </p:par>
                      </p:childTnLst>
                    </p:cTn>
                  </p:par>
                </p:childTnLst>
              </p:cTn>
              <p:nextCondLst>
                <p:cond evt="onClick" delay="0">
                  <p:tgtEl>
                    <p:spTgt spid="7186"/>
                  </p:tgtEl>
                </p:cond>
              </p:nextCondLst>
            </p:seq>
            <p:audio>
              <p:cMediaNode vol="100000">
                <p:cTn id="66" fill="hold" display="0">
                  <p:stCondLst>
                    <p:cond delay="indefinite"/>
                  </p:stCondLst>
                  <p:endCondLst>
                    <p:cond evt="onStopAudio" delay="0">
                      <p:tgtEl>
                        <p:sldTgt/>
                      </p:tgtEl>
                    </p:cond>
                  </p:endCondLst>
                </p:cTn>
                <p:tgtEl>
                  <p:spTgt spid="18"/>
                </p:tgtEl>
              </p:cMediaNode>
            </p:audio>
            <p:audio>
              <p:cMediaNode vol="100000">
                <p:cTn id="67" fill="hold" display="0">
                  <p:stCondLst>
                    <p:cond delay="indefinite"/>
                  </p:stCondLst>
                  <p:endCondLst>
                    <p:cond evt="onStopAudio" delay="0">
                      <p:tgtEl>
                        <p:sldTgt/>
                      </p:tgtEl>
                    </p:cond>
                  </p:endCondLst>
                </p:cTn>
                <p:tgtEl>
                  <p:spTgt spid="34"/>
                </p:tgtEl>
              </p:cMediaNode>
            </p:audio>
            <p:audio>
              <p:cMediaNode vol="100000">
                <p:cTn id="68" fill="hold" display="0">
                  <p:stCondLst>
                    <p:cond delay="indefinite"/>
                  </p:stCondLst>
                  <p:endCondLst>
                    <p:cond evt="onStopAudio" delay="0">
                      <p:tgtEl>
                        <p:sldTgt/>
                      </p:tgtEl>
                    </p:cond>
                  </p:endCondLst>
                </p:cTn>
                <p:tgtEl>
                  <p:spTgt spid="35"/>
                </p:tgtEl>
              </p:cMediaNode>
            </p:audio>
            <p:audio>
              <p:cMediaNode vol="80000">
                <p:cTn id="69" fill="hold" display="0">
                  <p:stCondLst>
                    <p:cond delay="indefinite"/>
                  </p:stCondLst>
                  <p:endCondLst>
                    <p:cond evt="onStopAudio" delay="0">
                      <p:tgtEl>
                        <p:sldTgt/>
                      </p:tgtEl>
                    </p:cond>
                  </p:endCondLst>
                </p:cTn>
                <p:tgtEl>
                  <p:spTgt spid="5"/>
                </p:tgtEl>
              </p:cMediaNode>
            </p:audio>
            <p:seq concurrent="1" nextAc="seek">
              <p:cTn id="70" restart="whenNotActive" fill="hold" evtFilter="cancelBubble" nodeType="interactiveSeq">
                <p:stCondLst>
                  <p:cond evt="onClick" delay="0">
                    <p:tgtEl>
                      <p:spTgt spid="4"/>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par>
                          <p:cTn id="76" fill="hold">
                            <p:stCondLst>
                              <p:cond delay="500"/>
                            </p:stCondLst>
                            <p:childTnLst>
                              <p:par>
                                <p:cTn id="77" presetID="1" presetClass="mediacall" presetSubtype="0" fill="hold" nodeType="afterEffect">
                                  <p:stCondLst>
                                    <p:cond delay="0"/>
                                  </p:stCondLst>
                                  <p:childTnLst>
                                    <p:cmd type="call" cmd="playFrom(0.0)">
                                      <p:cBhvr>
                                        <p:cTn id="78" dur="4414" fill="hold"/>
                                        <p:tgtEl>
                                          <p:spTgt spid="5"/>
                                        </p:tgtEl>
                                      </p:cBhvr>
                                    </p:cmd>
                                  </p:childTnLst>
                                </p:cTn>
                              </p:par>
                            </p:childTnLst>
                          </p:cTn>
                        </p:par>
                      </p:childTnLst>
                    </p:cTn>
                  </p:par>
                </p:childTnLst>
              </p:cTn>
              <p:nextCondLst>
                <p:cond evt="onClick" delay="0">
                  <p:tgtEl>
                    <p:spTgt spid="4"/>
                  </p:tgtEl>
                </p:cond>
              </p:nextCondLst>
            </p:seq>
          </p:childTnLst>
        </p:cTn>
      </p:par>
    </p:tnLst>
    <p:bldLst>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3697" y="191279"/>
            <a:ext cx="12126685" cy="1840813"/>
          </a:xfrm>
        </p:spPr>
        <p:txBody>
          <a:bodyPr>
            <a:normAutofit/>
          </a:bodyPr>
          <a:lstStyle/>
          <a:p>
            <a:pPr fontAlgn="base"/>
            <a:r>
              <a:rPr lang="en-US" dirty="0" err="1">
                <a:solidFill>
                  <a:schemeClr val="accent6">
                    <a:lumMod val="50000"/>
                  </a:schemeClr>
                </a:solidFill>
                <a:latin typeface="Arial-Rounded" pitchFamily="34" charset="0"/>
                <a:ea typeface="Arial-Rounded" pitchFamily="34" charset="0"/>
                <a:cs typeface="Arial-Rounded" pitchFamily="34" charset="0"/>
              </a:rPr>
              <a:t>Một</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vườn</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cây</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ăn</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quả</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có</a:t>
            </a:r>
            <a:r>
              <a:rPr lang="en-US" dirty="0">
                <a:solidFill>
                  <a:schemeClr val="accent6">
                    <a:lumMod val="50000"/>
                  </a:schemeClr>
                </a:solidFill>
                <a:latin typeface="Arial-Rounded" pitchFamily="34" charset="0"/>
                <a:ea typeface="Arial-Rounded" pitchFamily="34" charset="0"/>
                <a:cs typeface="Arial-Rounded" pitchFamily="34" charset="0"/>
              </a:rPr>
              <a:t> 1200 </a:t>
            </a:r>
            <a:r>
              <a:rPr lang="en-US" dirty="0" err="1">
                <a:solidFill>
                  <a:schemeClr val="accent6">
                    <a:lumMod val="50000"/>
                  </a:schemeClr>
                </a:solidFill>
                <a:latin typeface="Arial-Rounded" pitchFamily="34" charset="0"/>
                <a:ea typeface="Arial-Rounded" pitchFamily="34" charset="0"/>
                <a:cs typeface="Arial-Rounded" pitchFamily="34" charset="0"/>
              </a:rPr>
              <a:t>cây</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Hãy</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tính</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nhẩm</a:t>
            </a:r>
            <a:r>
              <a:rPr lang="en-US" dirty="0">
                <a:solidFill>
                  <a:schemeClr val="accent6">
                    <a:lumMod val="50000"/>
                  </a:schemeClr>
                </a:solidFill>
                <a:latin typeface="Arial-Rounded" pitchFamily="34" charset="0"/>
                <a:ea typeface="Arial-Rounded" pitchFamily="34" charset="0"/>
                <a:cs typeface="Arial-Rounded" pitchFamily="34" charset="0"/>
              </a:rPr>
              <a:t> 5% </a:t>
            </a:r>
            <a:r>
              <a:rPr lang="en-US" dirty="0" err="1">
                <a:solidFill>
                  <a:schemeClr val="accent6">
                    <a:lumMod val="50000"/>
                  </a:schemeClr>
                </a:solidFill>
                <a:latin typeface="Arial-Rounded" pitchFamily="34" charset="0"/>
                <a:ea typeface="Arial-Rounded" pitchFamily="34" charset="0"/>
                <a:cs typeface="Arial-Rounded" pitchFamily="34" charset="0"/>
              </a:rPr>
              <a:t>số</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cây</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trong</a:t>
            </a:r>
            <a:r>
              <a:rPr lang="en-US" dirty="0">
                <a:solidFill>
                  <a:schemeClr val="accent6">
                    <a:lumMod val="50000"/>
                  </a:schemeClr>
                </a:solidFill>
                <a:latin typeface="Arial-Rounded" pitchFamily="34" charset="0"/>
                <a:ea typeface="Arial-Rounded" pitchFamily="34" charset="0"/>
                <a:cs typeface="Arial-Rounded" pitchFamily="34" charset="0"/>
              </a:rPr>
              <a:t> </a:t>
            </a:r>
            <a:r>
              <a:rPr lang="en-US" dirty="0" err="1">
                <a:solidFill>
                  <a:schemeClr val="accent6">
                    <a:lumMod val="50000"/>
                  </a:schemeClr>
                </a:solidFill>
                <a:latin typeface="Arial-Rounded" pitchFamily="34" charset="0"/>
                <a:ea typeface="Arial-Rounded" pitchFamily="34" charset="0"/>
                <a:cs typeface="Arial-Rounded" pitchFamily="34" charset="0"/>
              </a:rPr>
              <a:t>vườn</a:t>
            </a:r>
            <a:r>
              <a:rPr lang="en-US" dirty="0">
                <a:solidFill>
                  <a:schemeClr val="accent6">
                    <a:lumMod val="50000"/>
                  </a:schemeClr>
                </a:solidFill>
                <a:latin typeface="Arial-Rounded" pitchFamily="34" charset="0"/>
                <a:ea typeface="Arial-Rounded" pitchFamily="34" charset="0"/>
                <a:cs typeface="Arial-Rounded" pitchFamily="34" charset="0"/>
              </a:rPr>
              <a:t>.</a:t>
            </a:r>
            <a:endParaRPr lang="vi-VN" dirty="0">
              <a:solidFill>
                <a:schemeClr val="accent6">
                  <a:lumMod val="50000"/>
                </a:schemeClr>
              </a:solidFill>
              <a:latin typeface="Arial-Rounded" pitchFamily="34" charset="0"/>
              <a:ea typeface="Arial-Rounded" pitchFamily="34" charset="0"/>
              <a:cs typeface="Arial-Rounded"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0085" y="4876800"/>
            <a:ext cx="1905000" cy="1905000"/>
          </a:xfrm>
          <a:prstGeom prst="rect">
            <a:avLst/>
          </a:prstGeom>
        </p:spPr>
      </p:pic>
      <p:sp>
        <p:nvSpPr>
          <p:cNvPr id="3" name="Explosion 2 2"/>
          <p:cNvSpPr/>
          <p:nvPr/>
        </p:nvSpPr>
        <p:spPr>
          <a:xfrm>
            <a:off x="2341983" y="2164701"/>
            <a:ext cx="7371183" cy="3956179"/>
          </a:xfrm>
          <a:prstGeom prst="irregularSeal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600" dirty="0"/>
              <a:t>60 </a:t>
            </a:r>
            <a:r>
              <a:rPr lang="en-US" sz="6600" dirty="0" err="1"/>
              <a:t>cây</a:t>
            </a:r>
            <a:endParaRPr lang="en-US" sz="6600" dirty="0"/>
          </a:p>
        </p:txBody>
      </p:sp>
    </p:spTree>
    <p:extLst>
      <p:ext uri="{BB962C8B-B14F-4D97-AF65-F5344CB8AC3E}">
        <p14:creationId xmlns:p14="http://schemas.microsoft.com/office/powerpoint/2010/main" val="212274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1" nodeType="click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8849436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TotalTime>
  <Words>585</Words>
  <Application>Microsoft Office PowerPoint</Application>
  <PresentationFormat>Widescreen</PresentationFormat>
  <Paragraphs>77</Paragraphs>
  <Slides>14</Slides>
  <Notes>10</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Arial-Rounded</vt:lpstr>
      <vt:lpstr>#9Slide05 Good Vibes Pro</vt:lpstr>
      <vt:lpstr>DengXian Light</vt:lpstr>
      <vt:lpstr>iCiel Gotham Medium</vt:lpstr>
      <vt:lpstr>字魂105号-简雅黑</vt:lpstr>
      <vt:lpstr>#9Slide05 Cimochi</vt:lpstr>
      <vt:lpstr>Arial</vt:lpstr>
      <vt:lpstr>DengXian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vườn cây ăn quả có 1200 cây. Hãy tính nhẩm 5% số cây trong vườn.</vt:lpstr>
      <vt:lpstr>Một vườn cây ăn quả có 1200 cây. Hãy tính nhẩm 10% số cây trong vườn.</vt:lpstr>
      <vt:lpstr>Một vườn cây ăn quả có 1200 cây. Hãy tính nhẩm 20% số cây trong vườn.</vt:lpstr>
      <vt:lpstr>Một vườn cây ăn quả có 1200 cây. Hãy tính nhẩm 25% số cây trong vườn.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Tiên Trần</cp:lastModifiedBy>
  <cp:revision>72</cp:revision>
  <dcterms:created xsi:type="dcterms:W3CDTF">2020-03-03T07:34:07Z</dcterms:created>
  <dcterms:modified xsi:type="dcterms:W3CDTF">2021-12-18T11:19:45Z</dcterms:modified>
</cp:coreProperties>
</file>