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1"/>
  </p:notesMasterIdLst>
  <p:sldIdLst>
    <p:sldId id="280" r:id="rId2"/>
    <p:sldId id="386" r:id="rId3"/>
    <p:sldId id="387" r:id="rId4"/>
    <p:sldId id="256" r:id="rId5"/>
    <p:sldId id="257" r:id="rId6"/>
    <p:sldId id="375" r:id="rId7"/>
    <p:sldId id="376" r:id="rId8"/>
    <p:sldId id="355" r:id="rId9"/>
    <p:sldId id="388" r:id="rId10"/>
    <p:sldId id="389" r:id="rId11"/>
    <p:sldId id="390" r:id="rId12"/>
    <p:sldId id="351" r:id="rId13"/>
    <p:sldId id="373" r:id="rId14"/>
    <p:sldId id="377" r:id="rId15"/>
    <p:sldId id="378" r:id="rId16"/>
    <p:sldId id="360" r:id="rId17"/>
    <p:sldId id="395" r:id="rId18"/>
    <p:sldId id="391" r:id="rId19"/>
    <p:sldId id="392" r:id="rId20"/>
    <p:sldId id="323" r:id="rId21"/>
    <p:sldId id="396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08" r:id="rId30"/>
  </p:sldIdLst>
  <p:sldSz cx="9144000" cy="5715000" type="screen16x10"/>
  <p:notesSz cx="6858000" cy="9144000"/>
  <p:embeddedFontLst>
    <p:embeddedFont>
      <p:font typeface=".VnTifani Heavy" panose="020B7200000000000000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.VnTifani HeavyH" panose="020B7200000000000000"/>
      <p:regular r:id="rId35"/>
    </p:embeddedFont>
    <p:embeddedFont>
      <p:font typeface="宋体" panose="02010600030101010101" pitchFamily="2" charset="-122"/>
      <p:regular r:id="rId36"/>
    </p:embeddedFont>
    <p:embeddedFont>
      <p:font typeface="VNI-Thufap2"/>
      <p:regular r:id="rId37"/>
    </p:embeddedFont>
    <p:embeddedFont>
      <p:font typeface=".VnAvant" panose="020B7200000000000000"/>
      <p:regular r:id="rId38"/>
      <p:bold r:id="rId39"/>
      <p:italic r:id="rId40"/>
      <p:boldItalic r:id="rId41"/>
    </p:embeddedFont>
    <p:embeddedFont>
      <p:font typeface=".VnArial" panose="020B7200000000000000" pitchFamily="34" charset="0"/>
      <p:regular r:id="rId42"/>
      <p:italic r:id="rId43"/>
      <p:boldItalic r:id="rId44"/>
    </p:embeddedFont>
    <p:embeddedFont>
      <p:font typeface="VNI-Avo" pitchFamily="2" charset="0"/>
      <p:regular r:id="rId45"/>
      <p:bold r:id="rId46"/>
      <p:italic r:id="rId47"/>
      <p:bold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Arial Black" panose="020B0A04020102020204" pitchFamily="34" charset="0"/>
      <p:bold r:id="rId5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99FFCC"/>
    <a:srgbClr val="FFCCFF"/>
    <a:srgbClr val="FFFFCC"/>
    <a:srgbClr val="CCFFCC"/>
    <a:srgbClr val="006699"/>
    <a:srgbClr val="0066CC"/>
    <a:srgbClr val="CCFF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03/12/2020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01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27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un.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ut.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sz="1200" b="0" dirty="0" err="1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baseline="0" dirty="0" err="1"/>
              <a:t>t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24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24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24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3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18" Type="http://schemas.openxmlformats.org/officeDocument/2006/relationships/slide" Target="slide29.xml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png"/><Relationship Id="rId20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24.xml"/><Relationship Id="rId5" Type="http://schemas.openxmlformats.org/officeDocument/2006/relationships/image" Target="../media/image36.png"/><Relationship Id="rId15" Type="http://schemas.openxmlformats.org/officeDocument/2006/relationships/slide" Target="slide20.xml"/><Relationship Id="rId10" Type="http://schemas.openxmlformats.org/officeDocument/2006/relationships/image" Target="../media/image40.png"/><Relationship Id="rId19" Type="http://schemas.openxmlformats.org/officeDocument/2006/relationships/image" Target="../media/image46.gif"/><Relationship Id="rId4" Type="http://schemas.openxmlformats.org/officeDocument/2006/relationships/slide" Target="slide23.xml"/><Relationship Id="rId9" Type="http://schemas.openxmlformats.org/officeDocument/2006/relationships/image" Target="../media/image39.jpe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9.gif"/><Relationship Id="rId18" Type="http://schemas.openxmlformats.org/officeDocument/2006/relationships/image" Target="../media/image54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24.xml"/><Relationship Id="rId7" Type="http://schemas.openxmlformats.org/officeDocument/2006/relationships/audio" Target="../media/audio6.wav"/><Relationship Id="rId12" Type="http://schemas.openxmlformats.org/officeDocument/2006/relationships/image" Target="../media/image48.gif"/><Relationship Id="rId17" Type="http://schemas.openxmlformats.org/officeDocument/2006/relationships/image" Target="../media/image53.gif"/><Relationship Id="rId2" Type="http://schemas.openxmlformats.org/officeDocument/2006/relationships/tags" Target="../tags/tag5.xml"/><Relationship Id="rId16" Type="http://schemas.openxmlformats.org/officeDocument/2006/relationships/image" Target="../media/image52.gif"/><Relationship Id="rId20" Type="http://schemas.openxmlformats.org/officeDocument/2006/relationships/image" Target="../media/image56.png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5.wav"/><Relationship Id="rId15" Type="http://schemas.openxmlformats.org/officeDocument/2006/relationships/image" Target="../media/image51.gif"/><Relationship Id="rId10" Type="http://schemas.openxmlformats.org/officeDocument/2006/relationships/audio" Target="../media/audio8.wav"/><Relationship Id="rId19" Type="http://schemas.openxmlformats.org/officeDocument/2006/relationships/image" Target="../media/image55.png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7.wav"/><Relationship Id="rId14" Type="http://schemas.openxmlformats.org/officeDocument/2006/relationships/image" Target="../media/image5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audio" Target="../media/audio6.wav"/><Relationship Id="rId18" Type="http://schemas.openxmlformats.org/officeDocument/2006/relationships/image" Target="../media/image48.gif"/><Relationship Id="rId26" Type="http://schemas.openxmlformats.org/officeDocument/2006/relationships/image" Target="../media/image58.gif"/><Relationship Id="rId3" Type="http://schemas.openxmlformats.org/officeDocument/2006/relationships/tags" Target="../tags/tag8.xml"/><Relationship Id="rId21" Type="http://schemas.openxmlformats.org/officeDocument/2006/relationships/image" Target="../media/image51.gif"/><Relationship Id="rId7" Type="http://schemas.openxmlformats.org/officeDocument/2006/relationships/tags" Target="../tags/tag12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57.gif"/><Relationship Id="rId2" Type="http://schemas.openxmlformats.org/officeDocument/2006/relationships/tags" Target="../tags/tag7.xml"/><Relationship Id="rId16" Type="http://schemas.openxmlformats.org/officeDocument/2006/relationships/audio" Target="../media/audio10.wav"/><Relationship Id="rId20" Type="http://schemas.openxmlformats.org/officeDocument/2006/relationships/image" Target="../media/image50.gi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9.wav"/><Relationship Id="rId24" Type="http://schemas.openxmlformats.org/officeDocument/2006/relationships/image" Target="../media/image54.gif"/><Relationship Id="rId5" Type="http://schemas.openxmlformats.org/officeDocument/2006/relationships/tags" Target="../tags/tag10.xml"/><Relationship Id="rId15" Type="http://schemas.openxmlformats.org/officeDocument/2006/relationships/audio" Target="../media/audio8.wav"/><Relationship Id="rId23" Type="http://schemas.openxmlformats.org/officeDocument/2006/relationships/image" Target="../media/image53.gif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49.gif"/><Relationship Id="rId4" Type="http://schemas.openxmlformats.org/officeDocument/2006/relationships/tags" Target="../tags/tag9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52.gif"/><Relationship Id="rId27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7.wav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gif"/><Relationship Id="rId11" Type="http://schemas.openxmlformats.org/officeDocument/2006/relationships/slide" Target="slide24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6.wav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audio" Target="../media/audio6.wav"/><Relationship Id="rId18" Type="http://schemas.openxmlformats.org/officeDocument/2006/relationships/image" Target="../media/image48.gif"/><Relationship Id="rId26" Type="http://schemas.openxmlformats.org/officeDocument/2006/relationships/image" Target="../media/image58.gif"/><Relationship Id="rId3" Type="http://schemas.openxmlformats.org/officeDocument/2006/relationships/tags" Target="../tags/tag16.xml"/><Relationship Id="rId21" Type="http://schemas.openxmlformats.org/officeDocument/2006/relationships/image" Target="../media/image51.gif"/><Relationship Id="rId7" Type="http://schemas.openxmlformats.org/officeDocument/2006/relationships/tags" Target="../tags/tag20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57.gif"/><Relationship Id="rId2" Type="http://schemas.openxmlformats.org/officeDocument/2006/relationships/tags" Target="../tags/tag15.xml"/><Relationship Id="rId16" Type="http://schemas.openxmlformats.org/officeDocument/2006/relationships/audio" Target="../media/audio10.wav"/><Relationship Id="rId20" Type="http://schemas.openxmlformats.org/officeDocument/2006/relationships/image" Target="../media/image50.gif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9.wav"/><Relationship Id="rId24" Type="http://schemas.openxmlformats.org/officeDocument/2006/relationships/image" Target="../media/image54.gif"/><Relationship Id="rId5" Type="http://schemas.openxmlformats.org/officeDocument/2006/relationships/tags" Target="../tags/tag18.xml"/><Relationship Id="rId15" Type="http://schemas.openxmlformats.org/officeDocument/2006/relationships/audio" Target="../media/audio8.wav"/><Relationship Id="rId23" Type="http://schemas.openxmlformats.org/officeDocument/2006/relationships/image" Target="../media/image53.gif"/><Relationship Id="rId10" Type="http://schemas.openxmlformats.org/officeDocument/2006/relationships/notesSlide" Target="../notesSlides/notesSlide12.xml"/><Relationship Id="rId19" Type="http://schemas.openxmlformats.org/officeDocument/2006/relationships/image" Target="../media/image49.gif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52.gif"/><Relationship Id="rId27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130</a:t>
            </a:r>
          </a:p>
        </p:txBody>
      </p:sp>
    </p:spTree>
    <p:extLst>
      <p:ext uri="{BB962C8B-B14F-4D97-AF65-F5344CB8AC3E}">
        <p14:creationId xmlns:p14="http://schemas.microsoft.com/office/powerpoint/2010/main" val="218950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9027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un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ut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.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ưt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?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­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1" y="631720"/>
            <a:ext cx="2082114" cy="2008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821" y="619292"/>
            <a:ext cx="2090279" cy="2024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88" y="601148"/>
            <a:ext cx="2131106" cy="2090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3" y="3172080"/>
            <a:ext cx="2082114" cy="19678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160" y="3157566"/>
            <a:ext cx="2049454" cy="19514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98" y="3099510"/>
            <a:ext cx="2073949" cy="195147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1799" y="2584256"/>
            <a:ext cx="1717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chim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cót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86003" y="2634510"/>
            <a:ext cx="1535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r©m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bôt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51394" y="2619832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nøt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nÎ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5423" y="5191780"/>
            <a:ext cx="1460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chó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lïn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14244" y="5139882"/>
            <a:ext cx="1342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Êm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søt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0855" y="5158025"/>
            <a:ext cx="1669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cón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un.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5" y="791738"/>
            <a:ext cx="3359598" cy="3175150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96" y="781951"/>
            <a:ext cx="3346423" cy="3148800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930222" y="3977069"/>
            <a:ext cx="2372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00CC"/>
                </a:solidFill>
                <a:latin typeface=".VnAvant" pitchFamily="34" charset="0"/>
              </a:rPr>
              <a:t>chó</a:t>
            </a:r>
            <a:r>
              <a:rPr lang="en-US" sz="4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.VnAvant" pitchFamily="34" charset="0"/>
              </a:rPr>
              <a:t>l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ïn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9078" y="3977069"/>
            <a:ext cx="26452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00CC"/>
                </a:solidFill>
                <a:latin typeface=".VnAvant" pitchFamily="34" charset="0"/>
              </a:rPr>
              <a:t>c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ón</a:t>
            </a:r>
            <a:r>
              <a:rPr lang="en-US" sz="4800" b="1" dirty="0">
                <a:solidFill>
                  <a:srgbClr val="0000CC"/>
                </a:solidFill>
                <a:latin typeface=".VnAvant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51164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ut.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0" y="563413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4" y="761900"/>
            <a:ext cx="3378245" cy="3259013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28" y="735404"/>
            <a:ext cx="3391493" cy="3285509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974908" y="4159223"/>
            <a:ext cx="2792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00CC"/>
                </a:solidFill>
                <a:latin typeface=".VnAvant" pitchFamily="34" charset="0"/>
              </a:rPr>
              <a:t>chim</a:t>
            </a:r>
            <a:r>
              <a:rPr lang="en-US" sz="4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.VnAvant" pitchFamily="34" charset="0"/>
              </a:rPr>
              <a:t>c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ót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17973" y="4143996"/>
            <a:ext cx="2499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00CC"/>
                </a:solidFill>
                <a:latin typeface=".VnAvant" pitchFamily="34" charset="0"/>
              </a:rPr>
              <a:t>r©m</a:t>
            </a:r>
            <a:r>
              <a:rPr lang="en-US" sz="4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.VnAvant" pitchFamily="34" charset="0"/>
              </a:rPr>
              <a:t>b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ôt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32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ưt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0" y="563413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78" y="871915"/>
            <a:ext cx="3410185" cy="3180792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8" y="929970"/>
            <a:ext cx="3279526" cy="3122736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5834537" y="4053136"/>
            <a:ext cx="2276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0000CC"/>
                </a:solidFill>
                <a:latin typeface=".VnAvant" pitchFamily="34" charset="0"/>
              </a:rPr>
              <a:t>n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øt</a:t>
            </a:r>
            <a:r>
              <a:rPr lang="en-US" sz="54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.VnAvant" pitchFamily="34" charset="0"/>
              </a:rPr>
              <a:t>nÎ</a:t>
            </a:r>
            <a:endParaRPr lang="en-US" sz="5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5698" y="4052707"/>
            <a:ext cx="2414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0000CC"/>
                </a:solidFill>
                <a:latin typeface=".VnAvant" pitchFamily="34" charset="0"/>
              </a:rPr>
              <a:t>Êm</a:t>
            </a:r>
            <a:r>
              <a:rPr lang="en-US" sz="54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.VnAvant" pitchFamily="34" charset="0"/>
              </a:rPr>
              <a:t>s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øt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8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827314" y="1620401"/>
            <a:ext cx="7370535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un -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ut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ưt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­.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21" y="103576"/>
            <a:ext cx="3977196" cy="5583646"/>
          </a:xfrm>
        </p:spPr>
      </p:pic>
    </p:spTree>
    <p:extLst>
      <p:ext uri="{BB962C8B-B14F-4D97-AF65-F5344CB8AC3E}">
        <p14:creationId xmlns:p14="http://schemas.microsoft.com/office/powerpoint/2010/main" val="1062603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7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3972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0868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kieåm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tra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2819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laåm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baåm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65468" y="3229517"/>
            <a:ext cx="3852908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chôït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nghó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ra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65571" y="3229517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naén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noùt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905867" y="15940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thôøn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bôn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30205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8" y="1344839"/>
            <a:ext cx="83820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-ut-ư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613" y="788441"/>
            <a:ext cx="8162537" cy="45914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7" y="141134"/>
            <a:ext cx="744199" cy="74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8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0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275820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41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".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439795" y="2051474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cún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con</a:t>
            </a: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453076" y="2051474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chim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cút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70653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1" y="1018547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".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55851" y="3258558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lùn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039666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cún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con</a:t>
            </a: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759453" y="3258559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râm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bụt</a:t>
            </a:r>
            <a:endParaRPr lang="vi-VN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057330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nứt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nẻ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405468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6422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890486" y="878455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Tìm các từ có chứa vần "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ưt</a:t>
            </a:r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".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613625" y="2818928"/>
            <a:ext cx="2869975" cy="451691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GÊu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588000" y="1825880"/>
            <a:ext cx="2895600" cy="468383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râm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bụt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056418" y="2852368"/>
            <a:ext cx="2895600" cy="451691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nứt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nẻ</a:t>
            </a:r>
            <a:endParaRPr lang="vi-VN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136775" y="1843544"/>
            <a:ext cx="2869975" cy="450720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lùn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2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865694" y="15573"/>
            <a:ext cx="1935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S¬n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vµ Hµ</a:t>
            </a: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0628" y="668023"/>
            <a:ext cx="88269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VNI-Avo" pitchFamily="2" charset="0"/>
              </a:rPr>
              <a:t>     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Giôø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kieåm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tra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Sôn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vöøa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cheùp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ñeà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vöøa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laåm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nhaåm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: “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Gioû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coù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8 con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caù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thôøn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bôn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. Cho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bôùt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5 con,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coøn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4”.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Haø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thì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thaàm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: “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Coøn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3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chöù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?”.</a:t>
            </a:r>
          </a:p>
          <a:p>
            <a:pPr algn="just"/>
            <a:r>
              <a:rPr lang="en-US" sz="3200" dirty="0">
                <a:latin typeface="VNI-Avo" pitchFamily="2" charset="0"/>
              </a:rPr>
              <a:t>    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Coâ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Yeán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ñeán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beân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Haø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:</a:t>
            </a:r>
          </a:p>
          <a:p>
            <a:pPr algn="just"/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    -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Haø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ñeå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baïn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töï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laøm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ñi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   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Haø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leã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pheùp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:</a:t>
            </a:r>
          </a:p>
          <a:p>
            <a:pPr algn="just"/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    -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Daï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   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Sôn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ngaãm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nghó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Em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chôït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nghó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ra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vaø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naén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noùt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vieát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: “8 – 5 = 3”.</a:t>
            </a:r>
          </a:p>
        </p:txBody>
      </p:sp>
    </p:spTree>
    <p:extLst>
      <p:ext uri="{BB962C8B-B14F-4D97-AF65-F5344CB8AC3E}">
        <p14:creationId xmlns:p14="http://schemas.microsoft.com/office/powerpoint/2010/main" val="1296792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32119" y="348348"/>
            <a:ext cx="7082971" cy="15675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72</a:t>
            </a:r>
          </a:p>
          <a:p>
            <a:pPr algn="ctr"/>
            <a:r>
              <a:rPr lang="en-US" sz="7200" b="1" dirty="0">
                <a:solidFill>
                  <a:srgbClr val="0000CC"/>
                </a:solidFill>
                <a:latin typeface=".VnAvant" pitchFamily="34" charset="0"/>
              </a:rPr>
              <a:t>­un – </a:t>
            </a:r>
            <a:r>
              <a:rPr lang="en-US" sz="7200" b="1" dirty="0" err="1">
                <a:solidFill>
                  <a:srgbClr val="0000CC"/>
                </a:solidFill>
                <a:latin typeface=".VnAvant" pitchFamily="34" charset="0"/>
              </a:rPr>
              <a:t>ut</a:t>
            </a:r>
            <a:r>
              <a:rPr lang="en-US" sz="72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7200" b="1" dirty="0" err="1">
                <a:solidFill>
                  <a:srgbClr val="0000CC"/>
                </a:solidFill>
                <a:latin typeface=".VnAvant" pitchFamily="34" charset="0"/>
              </a:rPr>
              <a:t>ưt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32" y="2074994"/>
            <a:ext cx="6545943" cy="261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>
            <a:glow rad="101600">
              <a:srgbClr val="0066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1771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72: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­un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ut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ưt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97" y="1258780"/>
            <a:ext cx="2557034" cy="2247850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38" y="1246978"/>
            <a:ext cx="2305182" cy="2264383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91" y="1267561"/>
            <a:ext cx="2573746" cy="2281275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744858" y="3516494"/>
            <a:ext cx="1697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ph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un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49614" y="3534784"/>
            <a:ext cx="114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b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ót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06331" y="3548836"/>
            <a:ext cx="1316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m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øt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1771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72: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­un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ut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ưt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97" y="1258780"/>
            <a:ext cx="2557034" cy="2247850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425550" y="3516494"/>
            <a:ext cx="22685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atin typeface=".VnAvant" pitchFamily="34" charset="0"/>
              </a:rPr>
              <a:t>ph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un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VNI-Avo" pitchFamily="2" charset="0"/>
              </a:rPr>
              <a:t>un</a:t>
            </a:r>
          </a:p>
        </p:txBody>
      </p:sp>
      <p:sp>
        <p:nvSpPr>
          <p:cNvPr id="15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16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11990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1771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72: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­un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ut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ưt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3" y="1313627"/>
            <a:ext cx="2305182" cy="2264383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836544" y="3621552"/>
            <a:ext cx="15055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atin typeface=".VnAvant" pitchFamily="34" charset="0"/>
              </a:rPr>
              <a:t>b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ót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ut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6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52854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61771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72: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­un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ut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ưt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91" y="1328353"/>
            <a:ext cx="2573746" cy="2281275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1090705" y="3609628"/>
            <a:ext cx="16001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.VnAvant" pitchFamily="34" charset="0"/>
              </a:rPr>
              <a:t>m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øt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öt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6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ö</a:t>
            </a: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26400" y="34036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­un –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ut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ưt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97" y="2066651"/>
            <a:ext cx="2557034" cy="2247850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38" y="2054849"/>
            <a:ext cx="2305182" cy="2264383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91" y="2075432"/>
            <a:ext cx="2573746" cy="2281275"/>
          </a:xfrm>
          <a:prstGeom prst="rect">
            <a:avLst/>
          </a:prstGeom>
          <a:effectLst>
            <a:glow rad="101600">
              <a:srgbClr val="006600">
                <a:alpha val="60000"/>
              </a:srgb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744858" y="4324365"/>
            <a:ext cx="1697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ph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un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49614" y="4342655"/>
            <a:ext cx="114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b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ót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06331" y="4356707"/>
            <a:ext cx="1316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m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øt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3451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2809</TotalTime>
  <Words>732</Words>
  <Application>Microsoft Office PowerPoint</Application>
  <PresentationFormat>On-screen Show (16:10)</PresentationFormat>
  <Paragraphs>150</Paragraphs>
  <Slides>29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.VnTifani Heavy</vt:lpstr>
      <vt:lpstr>Tahoma</vt:lpstr>
      <vt:lpstr>.VnTifani HeavyH</vt:lpstr>
      <vt:lpstr>宋体</vt:lpstr>
      <vt:lpstr>Times New Roman</vt:lpstr>
      <vt:lpstr>VNI-Thufap2</vt:lpstr>
      <vt:lpstr>.VnAvant</vt:lpstr>
      <vt:lpstr>.VnArial</vt:lpstr>
      <vt:lpstr>VNI-Avo</vt:lpstr>
      <vt:lpstr>Comic Sans MS</vt:lpstr>
      <vt:lpstr>Arial</vt:lpstr>
      <vt:lpstr>Calibri</vt:lpstr>
      <vt:lpstr>Arial Black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344</cp:revision>
  <dcterms:created xsi:type="dcterms:W3CDTF">2020-02-10T09:35:50Z</dcterms:created>
  <dcterms:modified xsi:type="dcterms:W3CDTF">2020-12-03T11:21:49Z</dcterms:modified>
</cp:coreProperties>
</file>