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3.wav" ContentType="audio/x-wav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80" r:id="rId2"/>
    <p:sldId id="256" r:id="rId3"/>
    <p:sldId id="355" r:id="rId4"/>
    <p:sldId id="257" r:id="rId5"/>
    <p:sldId id="377" r:id="rId6"/>
    <p:sldId id="379" r:id="rId7"/>
    <p:sldId id="380" r:id="rId8"/>
    <p:sldId id="351" r:id="rId9"/>
    <p:sldId id="373" r:id="rId10"/>
    <p:sldId id="360" r:id="rId11"/>
    <p:sldId id="381" r:id="rId12"/>
    <p:sldId id="382" r:id="rId13"/>
    <p:sldId id="323" r:id="rId14"/>
    <p:sldId id="364" r:id="rId15"/>
    <p:sldId id="372" r:id="rId16"/>
    <p:sldId id="376" r:id="rId17"/>
  </p:sldIdLst>
  <p:sldSz cx="9144000" cy="5715000" type="screen16x10"/>
  <p:notesSz cx="6858000" cy="9144000"/>
  <p:embeddedFontLst>
    <p:embeddedFont>
      <p:font typeface="宋体" charset="-122"/>
      <p:regular r:id="rId19"/>
    </p:embeddedFont>
    <p:embeddedFont>
      <p:font typeface=".VnArial" pitchFamily="34" charset="0"/>
      <p:regular r:id="rId20"/>
      <p:bold r:id="rId21"/>
      <p:italic r:id="rId22"/>
      <p:boldItalic r:id="rId23"/>
    </p:embeddedFont>
    <p:embeddedFont>
      <p:font typeface=".VnTifani Heavy" pitchFamily="34" charset="0"/>
      <p:regular r:id="rId24"/>
    </p:embeddedFont>
    <p:embeddedFont>
      <p:font typeface=".VnAvant" pitchFamily="34" charset="0"/>
      <p:regular r:id="rId25"/>
      <p:bold r:id="rId26"/>
      <p:italic r:id="rId27"/>
      <p:boldItalic r:id="rId28"/>
    </p:embeddedFont>
    <p:embeddedFont>
      <p:font typeface="VNI-Avo" pitchFamily="2" charset="0"/>
      <p:regular r:id="rId29"/>
      <p:bold r:id="rId30"/>
      <p:italic r:id="rId31"/>
      <p:boldItalic r:id="rId32"/>
    </p:embeddedFont>
    <p:embeddedFont>
      <p:font typeface="Arial Black" pitchFamily="34" charset="0"/>
      <p:bold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Tahoma" pitchFamily="34" charset="0"/>
      <p:regular r:id="rId38"/>
      <p:bold r:id="rId3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99FFCC"/>
    <a:srgbClr val="FF7C80"/>
    <a:srgbClr val="FFCCFF"/>
    <a:srgbClr val="CCFFFF"/>
    <a:srgbClr val="FF33CC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8" d="100"/>
          <a:sy n="78" d="100"/>
        </p:scale>
        <p:origin x="-1314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eng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ec.</a:t>
            </a:r>
            <a:r>
              <a:rPr lang="en-US" baseline="0" dirty="0"/>
              <a:t>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eng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ec.</a:t>
            </a:r>
            <a:r>
              <a:rPr lang="en-US" baseline="0" dirty="0"/>
              <a:t>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5.wav"/><Relationship Id="rId18" Type="http://schemas.openxmlformats.org/officeDocument/2006/relationships/image" Target="../media/image28.gif"/><Relationship Id="rId26" Type="http://schemas.openxmlformats.org/officeDocument/2006/relationships/image" Target="../media/image36.gif"/><Relationship Id="rId3" Type="http://schemas.openxmlformats.org/officeDocument/2006/relationships/tags" Target="../tags/tag6.xml"/><Relationship Id="rId21" Type="http://schemas.openxmlformats.org/officeDocument/2006/relationships/image" Target="../media/image31.gif"/><Relationship Id="rId7" Type="http://schemas.openxmlformats.org/officeDocument/2006/relationships/tags" Target="../tags/tag10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5.gif"/><Relationship Id="rId2" Type="http://schemas.openxmlformats.org/officeDocument/2006/relationships/tags" Target="../tags/tag5.xml"/><Relationship Id="rId16" Type="http://schemas.openxmlformats.org/officeDocument/2006/relationships/audio" Target="../media/audio7.wav"/><Relationship Id="rId20" Type="http://schemas.openxmlformats.org/officeDocument/2006/relationships/image" Target="../media/image30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4.wav"/><Relationship Id="rId24" Type="http://schemas.openxmlformats.org/officeDocument/2006/relationships/image" Target="../media/image34.gif"/><Relationship Id="rId5" Type="http://schemas.openxmlformats.org/officeDocument/2006/relationships/tags" Target="../tags/tag8.xml"/><Relationship Id="rId15" Type="http://schemas.openxmlformats.org/officeDocument/2006/relationships/audio" Target="../media/audio6.wav"/><Relationship Id="rId23" Type="http://schemas.openxmlformats.org/officeDocument/2006/relationships/image" Target="../media/image33.gif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29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5.wav"/><Relationship Id="rId18" Type="http://schemas.openxmlformats.org/officeDocument/2006/relationships/image" Target="../media/image28.gif"/><Relationship Id="rId26" Type="http://schemas.openxmlformats.org/officeDocument/2006/relationships/image" Target="../media/image36.gif"/><Relationship Id="rId3" Type="http://schemas.openxmlformats.org/officeDocument/2006/relationships/tags" Target="../tags/tag14.xml"/><Relationship Id="rId21" Type="http://schemas.openxmlformats.org/officeDocument/2006/relationships/image" Target="../media/image31.gif"/><Relationship Id="rId7" Type="http://schemas.openxmlformats.org/officeDocument/2006/relationships/tags" Target="../tags/tag18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5.gif"/><Relationship Id="rId2" Type="http://schemas.openxmlformats.org/officeDocument/2006/relationships/tags" Target="../tags/tag13.xml"/><Relationship Id="rId16" Type="http://schemas.openxmlformats.org/officeDocument/2006/relationships/audio" Target="../media/audio7.wav"/><Relationship Id="rId20" Type="http://schemas.openxmlformats.org/officeDocument/2006/relationships/image" Target="../media/image30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4.wav"/><Relationship Id="rId24" Type="http://schemas.openxmlformats.org/officeDocument/2006/relationships/image" Target="../media/image34.gif"/><Relationship Id="rId5" Type="http://schemas.openxmlformats.org/officeDocument/2006/relationships/tags" Target="../tags/tag16.xml"/><Relationship Id="rId15" Type="http://schemas.openxmlformats.org/officeDocument/2006/relationships/audio" Target="../media/audio6.wav"/><Relationship Id="rId23" Type="http://schemas.openxmlformats.org/officeDocument/2006/relationships/image" Target="../media/image33.gif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29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eng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ec­.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79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/>
          <p:cNvPicPr>
            <a:picLocks noChangeAspect="1"/>
          </p:cNvPicPr>
          <p:nvPr/>
        </p:nvPicPr>
        <p:blipFill rotWithShape="1">
          <a:blip r:embed="rId2"/>
          <a:srcRect t="18536" r="12298" b="6712"/>
          <a:stretch/>
        </p:blipFill>
        <p:spPr>
          <a:xfrm>
            <a:off x="1908048" y="890016"/>
            <a:ext cx="5370576" cy="3182082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8574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1315811"/>
            <a:ext cx="84010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8"/>
          <a:stretch/>
        </p:blipFill>
        <p:spPr bwMode="auto">
          <a:xfrm>
            <a:off x="3265714" y="1465061"/>
            <a:ext cx="4802187" cy="278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3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49268" y="2814438"/>
            <a:ext cx="6364573" cy="451691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 làm buổi đêm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252389" y="4536544"/>
            <a:ext cx="6373728" cy="479233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 làm từ sáng trở về khi đêm muộn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37440" y="3690469"/>
            <a:ext cx="6345570" cy="451691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lvl="0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Trở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sáng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64225" y="2098128"/>
            <a:ext cx="6349616" cy="456499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 làm vào buổi trưa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9028" y="2447135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119992" y="1008725"/>
            <a:ext cx="61785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 rác đi làm và trở về vào lúc nào trong ngày?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51150" y="2220229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tưng bừng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160673" y="3349572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bánh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tét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160673" y="2214937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lvl="0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kẻng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622122" y="3367053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cam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0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921908" y="1136386"/>
            <a:ext cx="46442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Từ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nào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chứa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vần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eng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022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82</a:t>
            </a:r>
          </a:p>
          <a:p>
            <a:pPr algn="ctr"/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eng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 - 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ec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77861"/>
            <a:ext cx="3962400" cy="215265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86" y="1448695"/>
            <a:ext cx="3140102" cy="170592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50471" y="3282215"/>
            <a:ext cx="2996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latin typeface=".VnAvant" pitchFamily="34" charset="0"/>
              </a:rPr>
              <a:t>xµ </a:t>
            </a:r>
            <a:r>
              <a:rPr lang="en-US" sz="5400" b="1" dirty="0" err="1">
                <a:latin typeface=".VnAvant" pitchFamily="34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eng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45315" y="2416492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VNI-Avo" pitchFamily="2" charset="0"/>
              </a:rPr>
              <a:t>eng</a:t>
            </a:r>
            <a:endParaRPr lang="en-US" sz="60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7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711643" y="3027626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0066CC"/>
                </a:solidFill>
                <a:latin typeface="VNI-Avo" pitchFamily="2" charset="0"/>
              </a:rPr>
              <a:t>e</a:t>
            </a:r>
          </a:p>
        </p:txBody>
      </p:sp>
      <p:sp>
        <p:nvSpPr>
          <p:cNvPr id="18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688311" y="2979753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82: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ec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043" y="4154642"/>
            <a:ext cx="3016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itchFamily="34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Ðc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gi</a:t>
            </a:r>
            <a:r>
              <a:rPr lang="en-US" sz="5400" b="1" dirty="0">
                <a:latin typeface=".VnAvant" pitchFamily="34" charset="0"/>
              </a:rPr>
              <a:t>ª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5" y="1238829"/>
            <a:ext cx="2328543" cy="290871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" name="Rectangle 11"/>
          <p:cNvSpPr/>
          <p:nvPr/>
        </p:nvSpPr>
        <p:spPr>
          <a:xfrm>
            <a:off x="5445315" y="2416492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VNI-Avo" pitchFamily="2" charset="0"/>
              </a:rPr>
              <a:t>ec</a:t>
            </a:r>
            <a:endParaRPr lang="en-US" sz="60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3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711643" y="3027626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0066CC"/>
                </a:solidFill>
                <a:latin typeface="VNI-Avo" pitchFamily="2" charset="0"/>
              </a:rPr>
              <a:t>e</a:t>
            </a: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688311" y="2979753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7257" y="1628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eng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-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ec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65" y="2034621"/>
            <a:ext cx="3140102" cy="170592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79450" y="3868141"/>
            <a:ext cx="2996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latin typeface=".VnAvant" pitchFamily="34" charset="0"/>
              </a:rPr>
              <a:t>xµ </a:t>
            </a:r>
            <a:r>
              <a:rPr lang="en-US" sz="5400" b="1" dirty="0" err="1">
                <a:latin typeface=".VnAvant" pitchFamily="34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eng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4783" y="4001951"/>
            <a:ext cx="3016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itchFamily="34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Ðc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gi</a:t>
            </a:r>
            <a:r>
              <a:rPr lang="en-US" sz="5400" b="1" dirty="0">
                <a:latin typeface=".VnAvant" pitchFamily="34" charset="0"/>
              </a:rPr>
              <a:t>ª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06" y="1970531"/>
            <a:ext cx="1620552" cy="202432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24580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73" y="621224"/>
            <a:ext cx="3091827" cy="41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56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99" y="345990"/>
            <a:ext cx="3248746" cy="4559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7362" y="457200"/>
            <a:ext cx="1541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146</a:t>
            </a:r>
          </a:p>
        </p:txBody>
      </p:sp>
    </p:spTree>
    <p:extLst>
      <p:ext uri="{BB962C8B-B14F-4D97-AF65-F5344CB8AC3E}">
        <p14:creationId xmlns:p14="http://schemas.microsoft.com/office/powerpoint/2010/main" val="10985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12487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eng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ec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56882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658480"/>
            <a:ext cx="2101884" cy="190359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132" y="679414"/>
            <a:ext cx="2014636" cy="188265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03" y="650713"/>
            <a:ext cx="2133610" cy="191136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28" y="3339662"/>
            <a:ext cx="2895047" cy="179157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87" y="3325147"/>
            <a:ext cx="2966432" cy="176936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30628" y="2578377"/>
            <a:ext cx="2073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eng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Ðc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0668" y="2595688"/>
            <a:ext cx="1093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xeûng</a:t>
            </a:r>
            <a:endParaRPr lang="en-US" sz="2800" b="1" dirty="0">
              <a:solidFill>
                <a:srgbClr val="0066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44804" y="2585104"/>
            <a:ext cx="1757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goõ</a:t>
            </a:r>
            <a:r>
              <a:rPr lang="en-US" sz="28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keûng</a:t>
            </a:r>
            <a:endParaRPr lang="en-US" sz="2800" b="1" dirty="0">
              <a:solidFill>
                <a:srgbClr val="00660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130" y="5140764"/>
            <a:ext cx="3089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tÐc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chë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x¨ng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35851" y="5187935"/>
            <a:ext cx="3342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iÖn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leng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keng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12487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©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©c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56882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747754" y="2567032"/>
            <a:ext cx="23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gâ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k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Îng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68003" y="2562778"/>
            <a:ext cx="23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Ðc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62923" y="2556528"/>
            <a:ext cx="1150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Îng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29292" y="5102918"/>
            <a:ext cx="3470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iÖn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k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658480"/>
            <a:ext cx="2101884" cy="190359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132" y="679414"/>
            <a:ext cx="2014636" cy="188265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03" y="650713"/>
            <a:ext cx="2133610" cy="191136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28" y="3339662"/>
            <a:ext cx="2895047" cy="179157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87" y="3325147"/>
            <a:ext cx="2966432" cy="176936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850283" y="5162121"/>
            <a:ext cx="3470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Ðc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chë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x¨ng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19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18" grpId="0"/>
      <p:bldP spid="1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2951</TotalTime>
  <Words>370</Words>
  <Application>Microsoft Office PowerPoint</Application>
  <PresentationFormat>On-screen Show (16:10)</PresentationFormat>
  <Paragraphs>95</Paragraphs>
  <Slides>16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宋体</vt:lpstr>
      <vt:lpstr>.VnArial</vt:lpstr>
      <vt:lpstr>.VnTifani Heavy</vt:lpstr>
      <vt:lpstr>.VnAvant</vt:lpstr>
      <vt:lpstr>VNI-Avo</vt:lpstr>
      <vt:lpstr>Times New Roman</vt:lpstr>
      <vt:lpstr>Arial Black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Techsi.vn</cp:lastModifiedBy>
  <cp:revision>366</cp:revision>
  <dcterms:created xsi:type="dcterms:W3CDTF">2020-02-10T09:35:50Z</dcterms:created>
  <dcterms:modified xsi:type="dcterms:W3CDTF">2022-12-07T03:15:41Z</dcterms:modified>
</cp:coreProperties>
</file>