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5" r:id="rId4"/>
    <p:sldId id="260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3E7B0-5C21-4EFA-8C35-663556DD0FA9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9E41-9BF9-4610-B181-59EEE3F59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1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FB35-612E-4088-A4EF-E6DAA0D825B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729D-47F3-4571-9724-51F94EDC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6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117561"/>
            <a:ext cx="8824688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29</a:t>
            </a:r>
            <a:endParaRPr lang="en-US" sz="4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PHẠM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VI 10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06" y="1447799"/>
            <a:ext cx="8640442" cy="52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8" y="124691"/>
            <a:ext cx="8640442" cy="5437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34" y="5562600"/>
            <a:ext cx="6947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Trong tranh vẽ gì? Các bạn đang làm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534" y="5934670"/>
            <a:ext cx="8319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tranh có mấy bạn? Có mấy bạn rời khỏi bàn?</a:t>
            </a:r>
          </a:p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trên bàn còn lại bao nhiêu bạn? </a:t>
            </a:r>
          </a:p>
        </p:txBody>
      </p:sp>
    </p:spTree>
    <p:extLst>
      <p:ext uri="{BB962C8B-B14F-4D97-AF65-F5344CB8AC3E}">
        <p14:creationId xmlns:p14="http://schemas.microsoft.com/office/powerpoint/2010/main" val="11247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75121" y="1471614"/>
            <a:ext cx="2721770" cy="871537"/>
            <a:chOff x="1300161" y="1471613"/>
            <a:chExt cx="3629027" cy="871537"/>
          </a:xfrm>
        </p:grpSpPr>
        <p:sp>
          <p:nvSpPr>
            <p:cNvPr id="2" name="Rectangle 1"/>
            <p:cNvSpPr/>
            <p:nvPr/>
          </p:nvSpPr>
          <p:spPr>
            <a:xfrm>
              <a:off x="1300161" y="1471613"/>
              <a:ext cx="3629027" cy="871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1428753" y="1714494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907400" y="1714494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386047" y="1728782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878984" y="1728782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400442" y="1728782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914775" y="1728782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410109" y="1728782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57831" y="4021936"/>
            <a:ext cx="3696878" cy="871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75121" y="4043364"/>
            <a:ext cx="3053954" cy="871536"/>
            <a:chOff x="1300161" y="4043364"/>
            <a:chExt cx="4071939" cy="871536"/>
          </a:xfrm>
        </p:grpSpPr>
        <p:sp>
          <p:nvSpPr>
            <p:cNvPr id="15" name="Rectangle 14"/>
            <p:cNvSpPr/>
            <p:nvPr/>
          </p:nvSpPr>
          <p:spPr>
            <a:xfrm>
              <a:off x="1300161" y="4043364"/>
              <a:ext cx="4071939" cy="871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28771" y="428624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1900259" y="429338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371747" y="429338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2836077" y="428624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307565" y="429338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3793381" y="428624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4293421" y="429338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4767304" y="4293386"/>
              <a:ext cx="385763" cy="4143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68466" y="1471614"/>
            <a:ext cx="2841436" cy="871537"/>
            <a:chOff x="6357955" y="1471613"/>
            <a:chExt cx="3788581" cy="871537"/>
          </a:xfrm>
        </p:grpSpPr>
        <p:sp>
          <p:nvSpPr>
            <p:cNvPr id="13" name="Flowchart: Connector 12"/>
            <p:cNvSpPr/>
            <p:nvPr/>
          </p:nvSpPr>
          <p:spPr>
            <a:xfrm>
              <a:off x="6486525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57955" y="1471613"/>
              <a:ext cx="3788581" cy="8715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7000858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7546156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8070031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8593906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9122510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9632064" y="1764508"/>
              <a:ext cx="385763" cy="41433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lowchart: Connector 30"/>
          <p:cNvSpPr/>
          <p:nvPr/>
        </p:nvSpPr>
        <p:spPr>
          <a:xfrm>
            <a:off x="7609903" y="429338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848900" y="4271958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5229290" y="4275525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5625779" y="428624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022268" y="428624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422280" y="429338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809840" y="428624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7224049" y="429338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7995757" y="4293386"/>
            <a:ext cx="289322" cy="4143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3307582" y="1714494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95096" y="4271941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41882" y="1728782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12479" y="1714494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22268" y="4271941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50742" y="4293386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22267" y="4268379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239810" y="4257660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625664" y="4268379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000590" y="4268379"/>
            <a:ext cx="289322" cy="4643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48390" y="2393142"/>
            <a:ext cx="214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7 – 1 = 6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83188" y="2470815"/>
            <a:ext cx="214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</a:rPr>
              <a:t>7 – 2 = 5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48390" y="5251819"/>
            <a:ext cx="214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</a:rPr>
              <a:t>8</a:t>
            </a:r>
            <a:r>
              <a:rPr lang="en-US" sz="4000" dirty="0" smtClean="0">
                <a:solidFill>
                  <a:srgbClr val="0000CC"/>
                </a:solidFill>
              </a:rPr>
              <a:t> – 1 = 7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3188" y="5179210"/>
            <a:ext cx="214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</a:rPr>
              <a:t>9</a:t>
            </a:r>
            <a:r>
              <a:rPr lang="en-US" sz="4000" dirty="0" smtClean="0">
                <a:solidFill>
                  <a:srgbClr val="0000CC"/>
                </a:solidFill>
              </a:rPr>
              <a:t> – 6 = 3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" grpId="0"/>
      <p:bldP spid="52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9845"/>
          <a:stretch/>
        </p:blipFill>
        <p:spPr>
          <a:xfrm>
            <a:off x="773899" y="1712889"/>
            <a:ext cx="7518047" cy="3812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58130" y="255383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7477" y="255383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8130" y="4408393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7477" y="4408392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14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2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</Words>
  <Application>Microsoft Office PowerPoint</Application>
  <PresentationFormat>On-screen Show (4:3)</PresentationFormat>
  <Paragraphs>21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2020-11-27T16:30:13Z</dcterms:created>
  <dcterms:modified xsi:type="dcterms:W3CDTF">2020-11-27T16:41:47Z</dcterms:modified>
</cp:coreProperties>
</file>