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71" r:id="rId4"/>
    <p:sldId id="269" r:id="rId5"/>
    <p:sldId id="270" r:id="rId6"/>
    <p:sldId id="265" r:id="rId7"/>
    <p:sldId id="272" r:id="rId8"/>
    <p:sldId id="27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D4ED2-E3C0-47E8-8D4A-FF87D21D739B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C8ECF-33ED-40AF-9F49-53495C34E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7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1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5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6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2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1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13F3-91FC-4107-97E9-4FE84ABEAE9E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A3F1B-D346-4FE8-89A2-66E799831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9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" y="0"/>
            <a:ext cx="9137659" cy="6949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3472916"/>
            <a:ext cx="8305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sz="88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tập chung 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2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3" y="2101339"/>
            <a:ext cx="3991791" cy="41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419600" y="762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  <a:pattFill prst="pct7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 bạn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391891" y="3048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</a:t>
            </a:r>
            <a:r>
              <a:rPr lang="vi-VN" sz="2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vi-VN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 các phép tính nhẩm cộng trừ trong phạm vi 10 đã học.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0343" y="651918"/>
            <a:ext cx="560645" cy="699592"/>
            <a:chOff x="1369984" y="2093715"/>
            <a:chExt cx="747527" cy="699592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1420988" y="568638"/>
            <a:ext cx="6870958" cy="8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nhẩm</a:t>
            </a:r>
            <a:r>
              <a:rPr lang="en-US" altLang="en-US" sz="3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1129" y="1352314"/>
            <a:ext cx="18208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28938" y="3747753"/>
            <a:ext cx="6588161" cy="2137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5833" y="3200400"/>
            <a:ext cx="80943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 + 2 = </a:t>
            </a:r>
            <a:r>
              <a:rPr lang="en-US" sz="3200" smtClean="0"/>
              <a:t>	6 </a:t>
            </a:r>
            <a:r>
              <a:rPr lang="en-US" sz="3200" dirty="0" smtClean="0"/>
              <a:t>+ 2 = </a:t>
            </a:r>
            <a:r>
              <a:rPr lang="en-US" sz="3200" smtClean="0"/>
              <a:t>	4 </a:t>
            </a:r>
            <a:r>
              <a:rPr lang="en-US" sz="3200" dirty="0" smtClean="0"/>
              <a:t>+ 0 =  </a:t>
            </a:r>
            <a:r>
              <a:rPr lang="en-US" sz="3200" smtClean="0"/>
              <a:t>	10 </a:t>
            </a:r>
            <a:r>
              <a:rPr lang="en-US" sz="3200" dirty="0" smtClean="0"/>
              <a:t>– 7 = </a:t>
            </a:r>
          </a:p>
          <a:p>
            <a:r>
              <a:rPr lang="en-US" sz="3200" dirty="0" smtClean="0"/>
              <a:t>3 + 3 = </a:t>
            </a:r>
            <a:r>
              <a:rPr lang="en-US" sz="3200" smtClean="0"/>
              <a:t>	2 </a:t>
            </a:r>
            <a:r>
              <a:rPr lang="en-US" sz="3200" dirty="0" smtClean="0"/>
              <a:t>+ 6 = </a:t>
            </a:r>
            <a:r>
              <a:rPr lang="en-US" sz="3200" smtClean="0"/>
              <a:t>	0 </a:t>
            </a:r>
            <a:r>
              <a:rPr lang="en-US" sz="3200" dirty="0" smtClean="0"/>
              <a:t>+ 6 = </a:t>
            </a:r>
            <a:r>
              <a:rPr lang="en-US" sz="3200" smtClean="0"/>
              <a:t>	10 </a:t>
            </a:r>
            <a:r>
              <a:rPr lang="en-US" sz="3200" dirty="0" smtClean="0"/>
              <a:t>– 9 =</a:t>
            </a:r>
          </a:p>
          <a:p>
            <a:r>
              <a:rPr lang="en-US" sz="3200" dirty="0" smtClean="0"/>
              <a:t>4 + 4 =</a:t>
            </a:r>
            <a:r>
              <a:rPr lang="en-US" sz="3200" smtClean="0"/>
              <a:t>	8 </a:t>
            </a:r>
            <a:r>
              <a:rPr lang="en-US" sz="3200" dirty="0" smtClean="0"/>
              <a:t>– 2 = </a:t>
            </a:r>
            <a:r>
              <a:rPr lang="en-US" sz="3200" smtClean="0"/>
              <a:t>	8 </a:t>
            </a:r>
            <a:r>
              <a:rPr lang="en-US" sz="3200" dirty="0" smtClean="0"/>
              <a:t>– 0 = </a:t>
            </a:r>
            <a:r>
              <a:rPr lang="en-US" sz="3200" smtClean="0"/>
              <a:t>	6 </a:t>
            </a:r>
            <a:r>
              <a:rPr lang="en-US" sz="3200" dirty="0" smtClean="0"/>
              <a:t>+ </a:t>
            </a:r>
            <a:r>
              <a:rPr lang="en-US" sz="3200" smtClean="0"/>
              <a:t>3   =</a:t>
            </a:r>
            <a:endParaRPr lang="en-US" sz="3200" dirty="0" smtClean="0"/>
          </a:p>
          <a:p>
            <a:r>
              <a:rPr lang="en-US" sz="3200" dirty="0" smtClean="0"/>
              <a:t>5 + 5 =</a:t>
            </a:r>
            <a:r>
              <a:rPr lang="en-US" sz="3200" smtClean="0"/>
              <a:t>	8 </a:t>
            </a:r>
            <a:r>
              <a:rPr lang="en-US" sz="3200" dirty="0" smtClean="0"/>
              <a:t>– 6 =</a:t>
            </a:r>
            <a:r>
              <a:rPr lang="en-US" sz="3200" smtClean="0"/>
              <a:t>	9 </a:t>
            </a:r>
            <a:r>
              <a:rPr lang="en-US" sz="3200" dirty="0" smtClean="0"/>
              <a:t>– 9 =</a:t>
            </a:r>
            <a:r>
              <a:rPr lang="en-US" sz="3200" smtClean="0"/>
              <a:t>	9 </a:t>
            </a:r>
            <a:r>
              <a:rPr lang="en-US" sz="3200" dirty="0" smtClean="0"/>
              <a:t>– </a:t>
            </a:r>
            <a:r>
              <a:rPr lang="en-US" sz="3200" smtClean="0"/>
              <a:t>4   =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953491" y="3149025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53491" y="3657600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83688" y="4114800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87766" y="4673025"/>
            <a:ext cx="65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6288" y="3200400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36288" y="3657600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36288" y="4191000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3800" y="4673025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38800" y="3149025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0000" y="3225225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92203" y="3747753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0" y="4648200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72192" y="3733800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17488" y="4191000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5000" y="4673025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22488" y="4139625"/>
            <a:ext cx="45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9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3" y="568638"/>
            <a:ext cx="7507287" cy="26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5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6585544" cy="105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2</a:t>
              </a:r>
              <a:endParaRPr lang="en-US" alt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7857"/>
          <a:stretch/>
        </p:blipFill>
        <p:spPr>
          <a:xfrm>
            <a:off x="1275531" y="1913298"/>
            <a:ext cx="6759566" cy="3611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617096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3300"/>
                </a:solidFill>
              </a:rPr>
              <a:t>8 + 0 </a:t>
            </a:r>
            <a:r>
              <a:rPr lang="en-US" sz="2800" b="1" smtClean="0">
                <a:solidFill>
                  <a:srgbClr val="FF3300"/>
                </a:solidFill>
              </a:rPr>
              <a:t>= 8 	7 </a:t>
            </a:r>
            <a:r>
              <a:rPr lang="en-US" sz="2800" b="1" dirty="0" smtClean="0">
                <a:solidFill>
                  <a:srgbClr val="FF3300"/>
                </a:solidFill>
              </a:rPr>
              <a:t>+ 1 = 8	6 + 2 = 8	5 + 3 </a:t>
            </a:r>
            <a:r>
              <a:rPr lang="en-US" sz="2800" b="1" smtClean="0">
                <a:solidFill>
                  <a:srgbClr val="FF3300"/>
                </a:solidFill>
              </a:rPr>
              <a:t>= 8</a:t>
            </a:r>
          </a:p>
          <a:p>
            <a:r>
              <a:rPr lang="en-US" sz="2800" b="1" smtClean="0">
                <a:solidFill>
                  <a:srgbClr val="FF3300"/>
                </a:solidFill>
              </a:rPr>
              <a:t>4 </a:t>
            </a:r>
            <a:r>
              <a:rPr lang="en-US" sz="2800" b="1" dirty="0">
                <a:solidFill>
                  <a:srgbClr val="FF3300"/>
                </a:solidFill>
              </a:rPr>
              <a:t>+ 4 </a:t>
            </a:r>
            <a:r>
              <a:rPr lang="en-US" sz="2800" b="1">
                <a:solidFill>
                  <a:srgbClr val="FF3300"/>
                </a:solidFill>
              </a:rPr>
              <a:t>= </a:t>
            </a:r>
            <a:r>
              <a:rPr lang="en-US" sz="2800" b="1" smtClean="0">
                <a:solidFill>
                  <a:srgbClr val="FF3300"/>
                </a:solidFill>
              </a:rPr>
              <a:t>8	0 </a:t>
            </a:r>
            <a:r>
              <a:rPr lang="en-US" sz="2800" b="1" dirty="0" smtClean="0">
                <a:solidFill>
                  <a:srgbClr val="FF3300"/>
                </a:solidFill>
              </a:rPr>
              <a:t>+ 8 = 8	1 + 7 = 8	2 + 6 = 8</a:t>
            </a:r>
            <a:r>
              <a:rPr lang="en-US" sz="2800" b="1" smtClean="0">
                <a:solidFill>
                  <a:srgbClr val="FF3300"/>
                </a:solidFill>
              </a:rPr>
              <a:t>	</a:t>
            </a:r>
          </a:p>
          <a:p>
            <a:pPr algn="ctr"/>
            <a:r>
              <a:rPr lang="en-US" sz="2800" b="1" smtClean="0">
                <a:solidFill>
                  <a:srgbClr val="FF3300"/>
                </a:solidFill>
              </a:rPr>
              <a:t>                3 </a:t>
            </a:r>
            <a:r>
              <a:rPr lang="en-US" sz="2800" b="1" dirty="0" smtClean="0">
                <a:solidFill>
                  <a:srgbClr val="FF3300"/>
                </a:solidFill>
              </a:rPr>
              <a:t>+ 5 = 8</a:t>
            </a:r>
            <a:r>
              <a:rPr lang="en-US" sz="2800" b="1" dirty="0" smtClean="0"/>
              <a:t>	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4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6150881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36542"/>
          <a:stretch/>
        </p:blipFill>
        <p:spPr>
          <a:xfrm>
            <a:off x="550573" y="1687133"/>
            <a:ext cx="7814255" cy="1725768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1895194" y="1739720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1895194" y="2386052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4457699" y="1739720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57699" y="2386052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6891806" y="1739720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6877317" y="2386051"/>
            <a:ext cx="4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76200"/>
            <a:ext cx="896212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60" y="3157478"/>
            <a:ext cx="74877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VNI-Avo" pitchFamily="2" charset="0"/>
              </a:rPr>
              <a:t>Neâu moät soá tình huoáng trong thöïc teá lieân quan ñeán thöïc haønh tính trong tröôøng hôïp coù lieân tieáp 2 daáu pheùp tính coäng hoaëc 2 daáu pheùp tính tröø.</a:t>
            </a:r>
            <a:endParaRPr lang="en-US" sz="3600" b="1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132</Words>
  <Application>Microsoft Office PowerPoint</Application>
  <PresentationFormat>On-screen Show (4:3)</PresentationFormat>
  <Paragraphs>45</Paragraphs>
  <Slides>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2020-12-17T01:26:16Z</dcterms:created>
  <dcterms:modified xsi:type="dcterms:W3CDTF">2020-12-17T07:37:33Z</dcterms:modified>
</cp:coreProperties>
</file>