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32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96" r:id="rId10"/>
    <p:sldId id="284" r:id="rId11"/>
    <p:sldId id="285" r:id="rId12"/>
    <p:sldId id="286" r:id="rId13"/>
    <p:sldId id="287" r:id="rId14"/>
    <p:sldId id="288" r:id="rId15"/>
    <p:sldId id="290" r:id="rId16"/>
    <p:sldId id="295" r:id="rId17"/>
    <p:sldId id="294" r:id="rId18"/>
    <p:sldId id="293" r:id="rId19"/>
    <p:sldId id="278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1" autoAdjust="0"/>
    <p:restoredTop sz="94660"/>
  </p:normalViewPr>
  <p:slideViewPr>
    <p:cSldViewPr snapToGrid="0">
      <p:cViewPr>
        <p:scale>
          <a:sx n="66" d="100"/>
          <a:sy n="66" d="100"/>
        </p:scale>
        <p:origin x="-63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2197-0F78-40D3-A0DC-B8C65728E155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26201-BA99-4815-A7B4-E98867056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9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h</a:t>
            </a:r>
            <a:r>
              <a:rPr lang="vi-VN" dirty="0"/>
              <a:t>ư</a:t>
            </a:r>
            <a:r>
              <a:rPr lang="en-US" dirty="0" err="1"/>
              <a:t>ơu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lên</a:t>
            </a: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tê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vằn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s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D63734-323B-4526-B124-777D4B4DBC1D}"/>
              </a:ext>
            </a:extLst>
          </p:cNvPr>
          <p:cNvSpPr/>
          <p:nvPr userDrawn="1"/>
        </p:nvSpPr>
        <p:spPr>
          <a:xfrm>
            <a:off x="11176927" y="136523"/>
            <a:ext cx="1335314" cy="12532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44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202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225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67AB5BC-F972-4CCC-9719-012392CDC041}"/>
              </a:ext>
            </a:extLst>
          </p:cNvPr>
          <p:cNvSpPr/>
          <p:nvPr userDrawn="1"/>
        </p:nvSpPr>
        <p:spPr>
          <a:xfrm>
            <a:off x="11078956" y="136525"/>
            <a:ext cx="1335314" cy="12532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043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79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2A9FE0A-9AA4-49D9-8031-6B4C3BEDAB4A}"/>
              </a:ext>
            </a:extLst>
          </p:cNvPr>
          <p:cNvSpPr/>
          <p:nvPr userDrawn="1"/>
        </p:nvSpPr>
        <p:spPr>
          <a:xfrm>
            <a:off x="10711543" y="261257"/>
            <a:ext cx="1335314" cy="12532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2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49" r:id="rId7"/>
    <p:sldLayoutId id="2147483650" r:id="rId8"/>
    <p:sldLayoutId id="2147483689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  <p:sldLayoutId id="2147483686" r:id="rId20"/>
    <p:sldLayoutId id="2147483688" r:id="rId21"/>
    <p:sldLayoutId id="2147483687" r:id="rId22"/>
    <p:sldLayoutId id="214748369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4.xml"/><Relationship Id="rId3" Type="http://schemas.openxmlformats.org/officeDocument/2006/relationships/slide" Target="slide18.xml"/><Relationship Id="rId7" Type="http://schemas.openxmlformats.org/officeDocument/2006/relationships/image" Target="../media/image30.png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slide" Target="slide12.xml"/><Relationship Id="rId5" Type="http://schemas.openxmlformats.org/officeDocument/2006/relationships/image" Target="../media/image20.png"/><Relationship Id="rId15" Type="http://schemas.openxmlformats.org/officeDocument/2006/relationships/slide" Target="slide16.xml"/><Relationship Id="rId10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image" Target="../media/image24.png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slide" Target="slide1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1.xml"/><Relationship Id="rId5" Type="http://schemas.openxmlformats.org/officeDocument/2006/relationships/image" Target="../media/image38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2.jpe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493858" y="1658131"/>
            <a:ext cx="943399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lão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sếu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628478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201023" y="57927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99"/>
            <a:ext cx="12192000" cy="640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758402"/>
            <a:ext cx="1806431" cy="3432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359659" y="1137045"/>
            <a:ext cx="1244391" cy="2502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05821" y="1475648"/>
            <a:ext cx="943432" cy="1935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948339" y="3290893"/>
            <a:ext cx="3073042" cy="3897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605406" y="577334"/>
            <a:ext cx="1921689" cy="3102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254429" y="486591"/>
            <a:ext cx="2397137" cy="3003324"/>
          </a:xfrm>
          <a:prstGeom prst="rect">
            <a:avLst/>
          </a:prstGeom>
        </p:spPr>
      </p:pic>
      <p:pic>
        <p:nvPicPr>
          <p:cNvPr id="11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7374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667935"/>
            <a:ext cx="1393654" cy="2318590"/>
          </a:xfrm>
          <a:prstGeom prst="rect">
            <a:avLst/>
          </a:prstGeom>
        </p:spPr>
      </p:pic>
      <p:pic>
        <p:nvPicPr>
          <p:cNvPr id="13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9956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98317" y="18200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61"/>
            <a:ext cx="12192000" cy="6399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" y="1732133"/>
            <a:ext cx="1806431" cy="3432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14" y="2120481"/>
            <a:ext cx="1702671" cy="3424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64" y="1967233"/>
            <a:ext cx="1732044" cy="37735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28" y="2799820"/>
            <a:ext cx="1921689" cy="31028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2109913"/>
            <a:ext cx="1934848" cy="3325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45" y="2619575"/>
            <a:ext cx="1892555" cy="3148600"/>
          </a:xfrm>
          <a:prstGeom prst="rect">
            <a:avLst/>
          </a:prstGeom>
        </p:spPr>
      </p:pic>
      <p:sp>
        <p:nvSpPr>
          <p:cNvPr id="24" name="Rounded Rectangle 23">
            <a:hlinkClick r:id="rId11" action="ppaction://hlinksldjump"/>
          </p:cNvPr>
          <p:cNvSpPr/>
          <p:nvPr/>
        </p:nvSpPr>
        <p:spPr>
          <a:xfrm>
            <a:off x="454319" y="499977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5" name="Rounded Rectangle 24">
            <a:hlinkClick r:id="rId12" action="ppaction://hlinksldjump"/>
          </p:cNvPr>
          <p:cNvSpPr/>
          <p:nvPr/>
        </p:nvSpPr>
        <p:spPr>
          <a:xfrm>
            <a:off x="1536743" y="5575676"/>
            <a:ext cx="1818594" cy="56652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6" name="Rounded Rectangle 25">
            <a:hlinkClick r:id="rId13" action="ppaction://hlinksldjump"/>
          </p:cNvPr>
          <p:cNvSpPr/>
          <p:nvPr/>
        </p:nvSpPr>
        <p:spPr>
          <a:xfrm>
            <a:off x="3473456" y="5660168"/>
            <a:ext cx="2431058" cy="63136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1"/>
                </a:solidFill>
              </a:rPr>
              <a:t>Ngựa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vằn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27" name="Rounded Rectangle 26">
            <a:hlinkClick r:id="rId14" action="ppaction://hlinksldjump"/>
          </p:cNvPr>
          <p:cNvSpPr/>
          <p:nvPr/>
        </p:nvSpPr>
        <p:spPr>
          <a:xfrm>
            <a:off x="6719227" y="5981573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8" name="Rounded Rectangle 27">
            <a:hlinkClick r:id="rId15" action="ppaction://hlinksldjump"/>
          </p:cNvPr>
          <p:cNvSpPr/>
          <p:nvPr/>
        </p:nvSpPr>
        <p:spPr>
          <a:xfrm>
            <a:off x="8590260" y="5423509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6" action="ppaction://hlinksldjump"/>
          </p:cNvPr>
          <p:cNvSpPr/>
          <p:nvPr/>
        </p:nvSpPr>
        <p:spPr>
          <a:xfrm>
            <a:off x="9969421" y="5862513"/>
            <a:ext cx="2113191" cy="537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vi-VN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00756 -0.82084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4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60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2755 L -0.00442 -0.77523 " pathEditMode="relative" rAng="0" ptsTypes="AA">
                                      <p:cBhvr>
                                        <p:cTn id="65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3"/>
            <a:ext cx="12192000" cy="6400798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36232" y="876814"/>
            <a:ext cx="2390760" cy="3804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804" y="585892"/>
            <a:ext cx="7687612" cy="640200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1"/>
            <a:ext cx="12192000" cy="6400799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37086" y="517103"/>
            <a:ext cx="2139997" cy="4303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90" y="457201"/>
            <a:ext cx="7741098" cy="640079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3"/>
            <a:ext cx="12192000" cy="6400798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9514835" y="861649"/>
            <a:ext cx="1732044" cy="3773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846" y="457203"/>
            <a:ext cx="8106508" cy="657260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1"/>
            <a:ext cx="12192000" cy="6400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31" y="693057"/>
            <a:ext cx="7450363" cy="616494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8956271" y="577336"/>
            <a:ext cx="1921689" cy="31028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1"/>
            <a:ext cx="12192000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45" y="457200"/>
            <a:ext cx="7792918" cy="661138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61858" y="545515"/>
            <a:ext cx="2133518" cy="366673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1"/>
            <a:ext cx="12192000" cy="6400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584" y="479380"/>
            <a:ext cx="7732407" cy="640539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61" y="457201"/>
            <a:ext cx="1892555" cy="3148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03"/>
            <a:ext cx="12192000" cy="6400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667" y="554753"/>
            <a:ext cx="1300698" cy="251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52" y="3074378"/>
            <a:ext cx="1355983" cy="2189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133" y="3416264"/>
            <a:ext cx="1958265" cy="336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1298503"/>
            <a:ext cx="885475" cy="1407959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3354" y="-1406766"/>
            <a:ext cx="726831" cy="72683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1.3487 -0.0409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1.39049 0.0287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2" y="295326"/>
            <a:ext cx="9795985" cy="626734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7" y="1664208"/>
            <a:ext cx="4739789" cy="4019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330" y="3312883"/>
            <a:ext cx="79451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TẬP KỂ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ecf2c48920913da911ba3ac41a36702.jpg">
            <a:extLst>
              <a:ext uri="{FF2B5EF4-FFF2-40B4-BE49-F238E27FC236}">
                <a16:creationId xmlns:a16="http://schemas.microsoft.com/office/drawing/2014/main" xmlns="" id="{17D3B39D-FFC5-4B9D-A85F-A7601B98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554" y="551543"/>
            <a:ext cx="9800173" cy="6306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9314" y="3091542"/>
            <a:ext cx="706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</a:rPr>
              <a:t>KHỞI ĐỘNG 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131" y="504363"/>
            <a:ext cx="10394791" cy="584927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7678"/>
          <a:stretch/>
        </p:blipFill>
        <p:spPr>
          <a:xfrm>
            <a:off x="1490651" y="406509"/>
            <a:ext cx="9210697" cy="6044981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r="5834"/>
          <a:stretch/>
        </p:blipFill>
        <p:spPr>
          <a:xfrm>
            <a:off x="1603130" y="551543"/>
            <a:ext cx="9613914" cy="614819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444" y="551543"/>
            <a:ext cx="10579893" cy="6088542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825" y="395184"/>
            <a:ext cx="11144350" cy="6336253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40" y="417198"/>
            <a:ext cx="10640919" cy="602360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943" y="667657"/>
            <a:ext cx="9231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TRÒ CHƠI: BAY LÊN NÀO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086" y="1640114"/>
            <a:ext cx="10421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Cách chơi</a:t>
            </a:r>
            <a:r>
              <a:rPr lang="vi-VN" sz="2000" dirty="0"/>
              <a:t>: 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vi-VN" sz="2000" dirty="0"/>
              <a:t>Click vào </a:t>
            </a:r>
            <a:r>
              <a:rPr lang="en-US" sz="2000" dirty="0" err="1"/>
              <a:t>tên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khung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vi-VN" sz="2000" dirty="0"/>
              <a:t> câu hỏi</a:t>
            </a:r>
            <a:r>
              <a:rPr lang="en-US" sz="2000" dirty="0"/>
              <a:t>.</a:t>
            </a:r>
          </a:p>
          <a:p>
            <a:r>
              <a:rPr lang="en-US" sz="2000" dirty="0"/>
              <a:t>- Sau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, click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vi-VN" sz="2000" dirty="0"/>
              <a:t>khin</a:t>
            </a:r>
            <a:r>
              <a:rPr lang="en-US" sz="2000" dirty="0"/>
              <a:t>h</a:t>
            </a:r>
            <a:r>
              <a:rPr lang="vi-VN" sz="2000" dirty="0"/>
              <a:t> khí cầu bên cạnh </a:t>
            </a:r>
            <a:r>
              <a:rPr lang="en-US" sz="2000" dirty="0" err="1"/>
              <a:t>để</a:t>
            </a:r>
            <a:r>
              <a:rPr lang="vi-VN" sz="2000" dirty="0"/>
              <a:t> quay về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ban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.</a:t>
            </a:r>
          </a:p>
          <a:p>
            <a:r>
              <a:rPr lang="en-US" sz="2000" dirty="0"/>
              <a:t>- C</a:t>
            </a:r>
            <a:r>
              <a:rPr lang="vi-VN" sz="2000" dirty="0"/>
              <a:t>lick vào khinh khí cầu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vi-VN" sz="2000" dirty="0"/>
              <a:t> khi khí cầu sẽ bay lên.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vi-VN" sz="2000" dirty="0"/>
              <a:t> Thực hiện  lần lượt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vi-VN" sz="2000" dirty="0"/>
              <a:t>.</a:t>
            </a:r>
            <a:endParaRPr lang="en-US" sz="2000" dirty="0"/>
          </a:p>
          <a:p>
            <a:r>
              <a:rPr lang="en-US" sz="2000" dirty="0"/>
              <a:t>-</a:t>
            </a:r>
            <a:r>
              <a:rPr lang="vi-VN" sz="2000" dirty="0"/>
              <a:t> </a:t>
            </a:r>
            <a:r>
              <a:rPr lang="en-US" sz="2000" dirty="0"/>
              <a:t>C</a:t>
            </a:r>
            <a:r>
              <a:rPr lang="vi-VN" sz="2000" dirty="0"/>
              <a:t>li</a:t>
            </a:r>
            <a:r>
              <a:rPr lang="en-US" sz="2000" dirty="0"/>
              <a:t>c</a:t>
            </a:r>
            <a:r>
              <a:rPr lang="vi-VN" sz="2000" dirty="0"/>
              <a:t>k vào logo cánh diều để </a:t>
            </a:r>
            <a:r>
              <a:rPr lang="en-US" sz="2000" dirty="0"/>
              <a:t>ra </a:t>
            </a:r>
            <a:r>
              <a:rPr lang="en-US" sz="2000" dirty="0" err="1"/>
              <a:t>khỏi</a:t>
            </a:r>
            <a:r>
              <a:rPr lang="en-US" sz="2000" dirty="0"/>
              <a:t> game.</a:t>
            </a:r>
            <a:r>
              <a:rPr lang="vi-VN" sz="2000" dirty="0"/>
              <a:t>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33917" y="4070228"/>
            <a:ext cx="2006533" cy="2495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9002668" y="3927864"/>
            <a:ext cx="3073042" cy="2801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4601840" y="4013157"/>
            <a:ext cx="1806431" cy="28981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39186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216</Words>
  <Application>Microsoft Office PowerPoint</Application>
  <PresentationFormat>Custom</PresentationFormat>
  <Paragraphs>29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UTM Avo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85</cp:revision>
  <dcterms:created xsi:type="dcterms:W3CDTF">2021-11-01T08:16:43Z</dcterms:created>
  <dcterms:modified xsi:type="dcterms:W3CDTF">2023-01-09T08:04:52Z</dcterms:modified>
</cp:coreProperties>
</file>