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79" r:id="rId4"/>
    <p:sldId id="284" r:id="rId5"/>
    <p:sldId id="288" r:id="rId6"/>
    <p:sldId id="289" r:id="rId7"/>
    <p:sldId id="291" r:id="rId8"/>
    <p:sldId id="290" r:id="rId9"/>
    <p:sldId id="292" r:id="rId10"/>
    <p:sldId id="276" r:id="rId11"/>
    <p:sldId id="270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194C-3C55-457F-A669-756A40711589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E262-6BF2-4DF3-AA5A-AD7FB2BD0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1D0576D-BF30-4AB3-BBAC-8B260AA3AD5D}"/>
              </a:ext>
            </a:extLst>
          </p:cNvPr>
          <p:cNvSpPr/>
          <p:nvPr userDrawn="1"/>
        </p:nvSpPr>
        <p:spPr>
          <a:xfrm>
            <a:off x="10976922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1D0576D-BF30-4AB3-BBAC-8B260AA3AD5D}"/>
              </a:ext>
            </a:extLst>
          </p:cNvPr>
          <p:cNvSpPr/>
          <p:nvPr userDrawn="1"/>
        </p:nvSpPr>
        <p:spPr>
          <a:xfrm>
            <a:off x="10693947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1D0576D-BF30-4AB3-BBAC-8B260AA3AD5D}"/>
              </a:ext>
            </a:extLst>
          </p:cNvPr>
          <p:cNvSpPr/>
          <p:nvPr userDrawn="1"/>
        </p:nvSpPr>
        <p:spPr>
          <a:xfrm>
            <a:off x="11195715" y="-29436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795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</a:t>
            </a:r>
            <a:r>
              <a:rPr lang="vi-VN" sz="5200" b="1" dirty="0">
                <a:solidFill>
                  <a:srgbClr val="002060"/>
                </a:solidFill>
              </a:rPr>
              <a:t>1</a:t>
            </a:r>
            <a:r>
              <a:rPr lang="en-US" sz="5200" b="1" dirty="0">
                <a:solidFill>
                  <a:srgbClr val="002060"/>
                </a:solidFill>
              </a:rPr>
              <a:t>8</a:t>
            </a:r>
            <a:r>
              <a:rPr lang="vi-VN" sz="5200" b="1" dirty="0">
                <a:solidFill>
                  <a:srgbClr val="002060"/>
                </a:solidFill>
              </a:rPr>
              <a:t> </a:t>
            </a:r>
            <a:br>
              <a:rPr lang="vi-VN" sz="5200" b="1" dirty="0">
                <a:solidFill>
                  <a:srgbClr val="002060"/>
                </a:solidFill>
              </a:rPr>
            </a:br>
            <a:r>
              <a:rPr lang="vi-VN" sz="5200" b="1" dirty="0">
                <a:solidFill>
                  <a:srgbClr val="FF0000"/>
                </a:solidFill>
              </a:rPr>
              <a:t>Ôn tập cuối học kì 1</a:t>
            </a:r>
            <a:endParaRPr sz="5200" dirty="0"/>
          </a:p>
        </p:txBody>
      </p:sp>
      <p:sp>
        <p:nvSpPr>
          <p:cNvPr id="55" name="Google Shape;55;p1"/>
          <p:cNvSpPr/>
          <p:nvPr/>
        </p:nvSpPr>
        <p:spPr>
          <a:xfrm>
            <a:off x="9552650" y="43981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88668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827" y="459187"/>
            <a:ext cx="4803915" cy="63613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929"/>
          <a:stretch/>
        </p:blipFill>
        <p:spPr>
          <a:xfrm rot="16200000">
            <a:off x="5095512" y="1459676"/>
            <a:ext cx="6355270" cy="4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xmlns="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47035" y="2637426"/>
            <a:ext cx="5888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xmlns="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216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0" y="499166"/>
            <a:ext cx="11753739" cy="62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" r="-1"/>
          <a:stretch/>
        </p:blipFill>
        <p:spPr>
          <a:xfrm>
            <a:off x="225287" y="572485"/>
            <a:ext cx="11542643" cy="60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5" y="539149"/>
            <a:ext cx="11678590" cy="61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90" y="458018"/>
            <a:ext cx="11680820" cy="62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8" y="470067"/>
            <a:ext cx="11903523" cy="62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xmlns="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60545" y="2594117"/>
            <a:ext cx="6360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LUYỆN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617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14</Words>
  <Application>Microsoft Office PowerPoint</Application>
  <PresentationFormat>Custom</PresentationFormat>
  <Paragraphs>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UTM Avo</vt:lpstr>
      <vt:lpstr>Times New Roman</vt:lpstr>
      <vt:lpstr>Office Theme</vt:lpstr>
      <vt:lpstr>Tuần 18  Ôn tập cuối học kì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54</cp:revision>
  <dcterms:created xsi:type="dcterms:W3CDTF">2021-11-01T08:16:43Z</dcterms:created>
  <dcterms:modified xsi:type="dcterms:W3CDTF">2023-01-09T08:33:33Z</dcterms:modified>
</cp:coreProperties>
</file>