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56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VNI-Thufap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3.xml"/><Relationship Id="rId21" Type="http://schemas.openxmlformats.org/officeDocument/2006/relationships/image" Target="../media/image21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9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1.xml"/><Relationship Id="rId21" Type="http://schemas.openxmlformats.org/officeDocument/2006/relationships/image" Target="../media/image21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9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«i - 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" y="571500"/>
            <a:ext cx="9155096" cy="5113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7066" y="-13455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68684" y="3358778"/>
            <a:ext cx="338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Ba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Tư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072" y="710850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Dª con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cá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ngay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trưíc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 l¹i</a:t>
            </a: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nÖn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1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-14514" y="505715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" y="708536"/>
            <a:ext cx="3433896" cy="22772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8" y="708536"/>
            <a:ext cx="3693881" cy="23254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0" y="3369868"/>
            <a:ext cx="3457992" cy="220492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3" y="3369868"/>
            <a:ext cx="3695981" cy="222902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0222 L -0.50226 -0.0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8084E-6 L 0.48645 0.00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217</Words>
  <Application>Microsoft Office PowerPoint</Application>
  <PresentationFormat>On-screen Show (16:10)</PresentationFormat>
  <Paragraphs>40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VNI-Thufap2</vt:lpstr>
      <vt:lpstr>Arial</vt:lpstr>
      <vt:lpstr>.VnAvant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482</cp:revision>
  <dcterms:created xsi:type="dcterms:W3CDTF">2020-02-10T09:35:50Z</dcterms:created>
  <dcterms:modified xsi:type="dcterms:W3CDTF">2021-01-23T14:18:35Z</dcterms:modified>
</cp:coreProperties>
</file>