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sldIdLst>
    <p:sldId id="280" r:id="rId2"/>
    <p:sldId id="256" r:id="rId3"/>
    <p:sldId id="359" r:id="rId4"/>
    <p:sldId id="395" r:id="rId5"/>
    <p:sldId id="370" r:id="rId6"/>
    <p:sldId id="397" r:id="rId7"/>
    <p:sldId id="393" r:id="rId8"/>
    <p:sldId id="391" r:id="rId9"/>
    <p:sldId id="392" r:id="rId10"/>
    <p:sldId id="308" r:id="rId11"/>
  </p:sldIdLst>
  <p:sldSz cx="9144000" cy="5715000" type="screen16x10"/>
  <p:notesSz cx="6858000" cy="9144000"/>
  <p:embeddedFontLst>
    <p:embeddedFont>
      <p:font typeface="Arial Black" panose="020B0A04020102020204" pitchFamily="34" charset="0"/>
      <p:bold r:id="rId13"/>
    </p:embeddedFont>
    <p:embeddedFont>
      <p:font typeface="宋体" panose="02010600030101010101" pitchFamily="2" charset="-122"/>
      <p:regular r:id="rId14"/>
    </p:embeddedFont>
    <p:embeddedFont>
      <p:font typeface="VNI-Thufap2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.VnAvant" panose="020B7200000000000000"/>
      <p:regular r:id="rId22"/>
      <p:bold r:id="rId23"/>
      <p:italic r:id="rId2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FF33CC"/>
    <a:srgbClr val="FF7C8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audio" Target="../media/audio3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3.xml"/><Relationship Id="rId21" Type="http://schemas.openxmlformats.org/officeDocument/2006/relationships/image" Target="../media/image22.gif"/><Relationship Id="rId7" Type="http://schemas.openxmlformats.org/officeDocument/2006/relationships/tags" Target="../tags/tag7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2.xml"/><Relationship Id="rId16" Type="http://schemas.openxmlformats.org/officeDocument/2006/relationships/audio" Target="../media/audio6.wav"/><Relationship Id="rId20" Type="http://schemas.openxmlformats.org/officeDocument/2006/relationships/image" Target="../media/image21.gi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audio" Target="../media/audio1.wav"/><Relationship Id="rId24" Type="http://schemas.openxmlformats.org/officeDocument/2006/relationships/image" Target="../media/image25.gif"/><Relationship Id="rId5" Type="http://schemas.openxmlformats.org/officeDocument/2006/relationships/tags" Target="../tags/tag5.xml"/><Relationship Id="rId15" Type="http://schemas.openxmlformats.org/officeDocument/2006/relationships/audio" Target="../media/audio5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4.xml"/><Relationship Id="rId19" Type="http://schemas.openxmlformats.org/officeDocument/2006/relationships/image" Target="../media/image20.gif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audio" Target="../media/audio3.wav"/><Relationship Id="rId18" Type="http://schemas.openxmlformats.org/officeDocument/2006/relationships/image" Target="../media/image19.gif"/><Relationship Id="rId26" Type="http://schemas.openxmlformats.org/officeDocument/2006/relationships/image" Target="../media/image27.gif"/><Relationship Id="rId3" Type="http://schemas.openxmlformats.org/officeDocument/2006/relationships/tags" Target="../tags/tag11.xml"/><Relationship Id="rId21" Type="http://schemas.openxmlformats.org/officeDocument/2006/relationships/image" Target="../media/image22.gif"/><Relationship Id="rId7" Type="http://schemas.openxmlformats.org/officeDocument/2006/relationships/tags" Target="../tags/tag15.xml"/><Relationship Id="rId12" Type="http://schemas.openxmlformats.org/officeDocument/2006/relationships/audio" Target="../media/audio2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6.gif"/><Relationship Id="rId2" Type="http://schemas.openxmlformats.org/officeDocument/2006/relationships/tags" Target="../tags/tag10.xml"/><Relationship Id="rId16" Type="http://schemas.openxmlformats.org/officeDocument/2006/relationships/audio" Target="../media/audio6.wav"/><Relationship Id="rId20" Type="http://schemas.openxmlformats.org/officeDocument/2006/relationships/image" Target="../media/image21.gif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audio" Target="../media/audio1.wav"/><Relationship Id="rId24" Type="http://schemas.openxmlformats.org/officeDocument/2006/relationships/image" Target="../media/image25.gif"/><Relationship Id="rId5" Type="http://schemas.openxmlformats.org/officeDocument/2006/relationships/tags" Target="../tags/tag13.xml"/><Relationship Id="rId15" Type="http://schemas.openxmlformats.org/officeDocument/2006/relationships/audio" Target="../media/audio5.wav"/><Relationship Id="rId23" Type="http://schemas.openxmlformats.org/officeDocument/2006/relationships/image" Target="../media/image24.gif"/><Relationship Id="rId10" Type="http://schemas.openxmlformats.org/officeDocument/2006/relationships/notesSlide" Target="../notesSlides/notesSlide5.xml"/><Relationship Id="rId19" Type="http://schemas.openxmlformats.org/officeDocument/2006/relationships/image" Target="../media/image20.gif"/><Relationship Id="rId4" Type="http://schemas.openxmlformats.org/officeDocument/2006/relationships/tags" Target="../tags/tag12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4.wav"/><Relationship Id="rId22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109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iªu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yªu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4"/>
          <a:stretch/>
        </p:blipFill>
        <p:spPr>
          <a:xfrm>
            <a:off x="500742" y="1957899"/>
            <a:ext cx="8128000" cy="37571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547606"/>
            <a:ext cx="91294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tiÒu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phu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nhËn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lưỡi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b¹c lµ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¤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l¹i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lÆn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mang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lưỡi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l¾c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Çu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Cuèi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cïng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«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mang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mét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lưỡi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s¾t.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Anh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reo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nhËn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®ã lµ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chiÕc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yªu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quý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cña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m×nh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¤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l·o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“Ta lµ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bôt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”. 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tóng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thiÕu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mµ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tham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Ta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thưëng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lưìi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r×u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vµ b¹c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				</a:t>
            </a:r>
            <a:r>
              <a:rPr lang="vi-VN" sz="2400" dirty="0"/>
              <a:t>Truyện dân gian Việt Nam 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490685" y="-24394"/>
            <a:ext cx="349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Ba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lưìi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r×u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42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0681" y="682170"/>
            <a:ext cx="3599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.VnAvant" pitchFamily="34" charset="0"/>
              </a:rPr>
              <a:t>Gi¶i</a:t>
            </a:r>
            <a:r>
              <a:rPr lang="en-US" sz="32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.VnAvant" pitchFamily="34" charset="0"/>
              </a:rPr>
              <a:t>nghÜa</a:t>
            </a:r>
            <a:r>
              <a:rPr lang="en-US" sz="32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.VnAvant" pitchFamily="34" charset="0"/>
              </a:rPr>
              <a:t>khã</a:t>
            </a:r>
            <a:endParaRPr 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7640" y="1452125"/>
            <a:ext cx="56296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Gi¶I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nghÜa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: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tiÒu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phu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; (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ngưêi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®µn «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nghÒ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èn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cñi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trong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.VnAvant" pitchFamily="34" charset="0"/>
              </a:rPr>
              <a:t>rõng</a:t>
            </a:r>
            <a:r>
              <a:rPr lang="en-US" sz="3200" b="1" dirty="0">
                <a:solidFill>
                  <a:srgbClr val="FFFF00"/>
                </a:solidFill>
                <a:latin typeface=".VnAvant" pitchFamily="34" charset="0"/>
              </a:rPr>
              <a:t>)</a:t>
            </a:r>
            <a:endParaRPr lang="en-US" sz="32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7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0000CC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tiÒu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phu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÷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¬i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r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×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b¹c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lÆn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l¾c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Çu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reo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38606" y="2080995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yªu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quý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67607" y="3458043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tóng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thiÕu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54378" y="3414499"/>
            <a:ext cx="2827109" cy="925273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tham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6374" y="3487069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thưëng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/>
          <p:cNvSpPr txBox="1"/>
          <p:nvPr/>
        </p:nvSpPr>
        <p:spPr>
          <a:xfrm>
            <a:off x="-43275" y="2975"/>
            <a:ext cx="9118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S¾p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c¸c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néi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dung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chuyÖn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42" name="Line 45"/>
          <p:cNvSpPr>
            <a:spLocks noChangeShapeType="1"/>
          </p:cNvSpPr>
          <p:nvPr/>
        </p:nvSpPr>
        <p:spPr bwMode="auto">
          <a:xfrm>
            <a:off x="14516" y="547708"/>
            <a:ext cx="9144000" cy="0"/>
          </a:xfrm>
          <a:prstGeom prst="line">
            <a:avLst/>
          </a:prstGeom>
          <a:noFill/>
          <a:ln w="38100" cap="rnd">
            <a:solidFill>
              <a:srgbClr val="C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2" y="764230"/>
            <a:ext cx="2867025" cy="222885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91" y="764230"/>
            <a:ext cx="2924175" cy="222885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96" y="3297974"/>
            <a:ext cx="2657475" cy="220980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78" y="3297973"/>
            <a:ext cx="2657475" cy="2200275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735" y="3297974"/>
            <a:ext cx="2667000" cy="2209800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26890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78734E-6 L -0.34375 2.7873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444 L 0.33907 -0.000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iªu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Quen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thuéc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283056" y="1813719"/>
            <a:ext cx="2895600" cy="724378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Rùc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rì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41573" y="2963605"/>
            <a:ext cx="2895600" cy="670780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Tiªu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chuÈn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98341" y="1844147"/>
            <a:ext cx="2869975" cy="706714"/>
          </a:xfrm>
          <a:prstGeom prst="flowChartTerminator">
            <a:avLst/>
          </a:prstGeom>
          <a:solidFill>
            <a:srgbClr val="00660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M«n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ThËt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µ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797177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</a:rPr>
              <a:t>¨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chØ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YÕu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ít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KhoÎ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m¹nh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yªu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4880</TotalTime>
  <Words>171</Words>
  <Application>Microsoft Office PowerPoint</Application>
  <PresentationFormat>On-screen Show (16:10)</PresentationFormat>
  <Paragraphs>43</Paragraphs>
  <Slides>10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 Black</vt:lpstr>
      <vt:lpstr>宋体</vt:lpstr>
      <vt:lpstr>VNI-Thufap2</vt:lpstr>
      <vt:lpstr>Arial</vt:lpstr>
      <vt:lpstr>Calibri</vt:lpstr>
      <vt:lpstr>Tahoma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518</cp:revision>
  <dcterms:created xsi:type="dcterms:W3CDTF">2020-02-10T09:35:50Z</dcterms:created>
  <dcterms:modified xsi:type="dcterms:W3CDTF">2021-01-23T14:34:06Z</dcterms:modified>
</cp:coreProperties>
</file>