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80" r:id="rId2"/>
    <p:sldId id="256" r:id="rId3"/>
    <p:sldId id="359" r:id="rId4"/>
    <p:sldId id="370" r:id="rId5"/>
    <p:sldId id="396" r:id="rId6"/>
    <p:sldId id="393" r:id="rId7"/>
    <p:sldId id="391" r:id="rId8"/>
    <p:sldId id="392" r:id="rId9"/>
    <p:sldId id="308" r:id="rId10"/>
  </p:sldIdLst>
  <p:sldSz cx="9144000" cy="5715000" type="screen16x10"/>
  <p:notesSz cx="6858000" cy="9144000"/>
  <p:embeddedFontLst>
    <p:embeddedFont>
      <p:font typeface="Arial Black" panose="020B0A04020102020204" pitchFamily="34" charset="0"/>
      <p:bold r:id="rId12"/>
    </p:embeddedFont>
    <p:embeddedFont>
      <p:font typeface="宋体" panose="02010600030101010101" pitchFamily="2" charset="-122"/>
      <p:regular r:id="rId13"/>
    </p:embeddedFont>
    <p:embeddedFont>
      <p:font typeface=".VnAvant" panose="020B7200000000000000"/>
      <p:regular r:id="rId14"/>
      <p:bold r:id="rId15"/>
      <p:italic r:id="rId16"/>
    </p:embeddedFont>
    <p:embeddedFont>
      <p:font typeface="VNI-Thufap2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33CC"/>
    <a:srgbClr val="FF7C80"/>
    <a:srgbClr val="009900"/>
    <a:srgbClr val="0000CC"/>
    <a:srgbClr val="FFCCFF"/>
    <a:srgbClr val="CCFFFF"/>
    <a:srgbClr val="99FFCC"/>
    <a:srgbClr val="CCFF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23/01/2021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audio" Target="../media/audio3.wav"/><Relationship Id="rId18" Type="http://schemas.openxmlformats.org/officeDocument/2006/relationships/image" Target="../media/image19.gif"/><Relationship Id="rId26" Type="http://schemas.openxmlformats.org/officeDocument/2006/relationships/image" Target="../media/image27.gif"/><Relationship Id="rId3" Type="http://schemas.openxmlformats.org/officeDocument/2006/relationships/tags" Target="../tags/tag3.xml"/><Relationship Id="rId21" Type="http://schemas.openxmlformats.org/officeDocument/2006/relationships/image" Target="../media/image22.gif"/><Relationship Id="rId7" Type="http://schemas.openxmlformats.org/officeDocument/2006/relationships/tags" Target="../tags/tag7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6.gif"/><Relationship Id="rId2" Type="http://schemas.openxmlformats.org/officeDocument/2006/relationships/tags" Target="../tags/tag2.xml"/><Relationship Id="rId16" Type="http://schemas.openxmlformats.org/officeDocument/2006/relationships/audio" Target="../media/audio6.wav"/><Relationship Id="rId20" Type="http://schemas.openxmlformats.org/officeDocument/2006/relationships/image" Target="../media/image21.gi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audio" Target="../media/audio1.wav"/><Relationship Id="rId24" Type="http://schemas.openxmlformats.org/officeDocument/2006/relationships/image" Target="../media/image25.gif"/><Relationship Id="rId5" Type="http://schemas.openxmlformats.org/officeDocument/2006/relationships/tags" Target="../tags/tag5.xml"/><Relationship Id="rId15" Type="http://schemas.openxmlformats.org/officeDocument/2006/relationships/audio" Target="../media/audio5.wav"/><Relationship Id="rId23" Type="http://schemas.openxmlformats.org/officeDocument/2006/relationships/image" Target="../media/image24.gif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20.gif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audio" Target="../media/audio3.wav"/><Relationship Id="rId18" Type="http://schemas.openxmlformats.org/officeDocument/2006/relationships/image" Target="../media/image19.gif"/><Relationship Id="rId26" Type="http://schemas.openxmlformats.org/officeDocument/2006/relationships/image" Target="../media/image27.gif"/><Relationship Id="rId3" Type="http://schemas.openxmlformats.org/officeDocument/2006/relationships/tags" Target="../tags/tag11.xml"/><Relationship Id="rId21" Type="http://schemas.openxmlformats.org/officeDocument/2006/relationships/image" Target="../media/image22.gif"/><Relationship Id="rId7" Type="http://schemas.openxmlformats.org/officeDocument/2006/relationships/tags" Target="../tags/tag15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6.gif"/><Relationship Id="rId2" Type="http://schemas.openxmlformats.org/officeDocument/2006/relationships/tags" Target="../tags/tag10.xml"/><Relationship Id="rId16" Type="http://schemas.openxmlformats.org/officeDocument/2006/relationships/audio" Target="../media/audio6.wav"/><Relationship Id="rId20" Type="http://schemas.openxmlformats.org/officeDocument/2006/relationships/image" Target="../media/image21.gif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audio" Target="../media/audio1.wav"/><Relationship Id="rId24" Type="http://schemas.openxmlformats.org/officeDocument/2006/relationships/image" Target="../media/image25.gif"/><Relationship Id="rId5" Type="http://schemas.openxmlformats.org/officeDocument/2006/relationships/tags" Target="../tags/tag13.xml"/><Relationship Id="rId15" Type="http://schemas.openxmlformats.org/officeDocument/2006/relationships/audio" Target="../media/audio5.wav"/><Relationship Id="rId23" Type="http://schemas.openxmlformats.org/officeDocument/2006/relationships/image" Target="../media/image24.gif"/><Relationship Id="rId10" Type="http://schemas.openxmlformats.org/officeDocument/2006/relationships/notesSlide" Target="../notesSlides/notesSlide5.xml"/><Relationship Id="rId19" Type="http://schemas.openxmlformats.org/officeDocument/2006/relationships/image" Target="../media/image20.gif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68454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23257" y="1553025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115</a:t>
            </a:r>
          </a:p>
          <a:p>
            <a:pPr algn="ctr"/>
            <a:r>
              <a:rPr lang="en-US" sz="8800" b="1" dirty="0" err="1">
                <a:solidFill>
                  <a:srgbClr val="0000CC"/>
                </a:solidFill>
                <a:latin typeface=".VnAvant" pitchFamily="34" charset="0"/>
              </a:rPr>
              <a:t>uy</a:t>
            </a:r>
            <a:r>
              <a:rPr lang="en-US" sz="8800" b="1" dirty="0">
                <a:solidFill>
                  <a:srgbClr val="0000CC"/>
                </a:solidFill>
                <a:latin typeface=".VnAvant" pitchFamily="34" charset="0"/>
              </a:rPr>
              <a:t> – </a:t>
            </a:r>
            <a:r>
              <a:rPr lang="en-US" sz="8800" b="1" dirty="0" err="1">
                <a:solidFill>
                  <a:srgbClr val="0000CC"/>
                </a:solidFill>
                <a:latin typeface=".VnAvant" pitchFamily="34" charset="0"/>
              </a:rPr>
              <a:t>uya</a:t>
            </a:r>
            <a:endParaRPr lang="en-US" sz="8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668" y="-13455"/>
            <a:ext cx="6832848" cy="571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69797" y="-13455"/>
            <a:ext cx="2727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Vưên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hoa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Ñp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6114" y="623764"/>
            <a:ext cx="74022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Vưên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µ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Thuû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trång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nhiÒu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hoa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Hoa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cóc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thuý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®ñ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mµu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s¾c.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Hoa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tuy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lÝp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®á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mäng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Hoa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giÊy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c¸nh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máng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như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­ lµ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hoa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p­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luya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Hoa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thuû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c¸nh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tr¾ng,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nhuþ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Hoa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d¹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hư¬ng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vÒ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khuya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th¬m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Hoa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b¸ch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nhËt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chØ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b»ng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khuy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¸o,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tư¬i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l©u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¬i lµ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l©u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….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Mïa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vưên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còng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rùc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rì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ng¸t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hư¬ng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400" dirty="0">
              <a:solidFill>
                <a:srgbClr val="00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59805" y="3166451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latin typeface="Arial" pitchFamily="34" charset="0"/>
                <a:cs typeface="Arial" pitchFamily="34" charset="0"/>
              </a:rPr>
              <a:t>Tú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Nga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267607" y="754742"/>
            <a:ext cx="2642508" cy="812802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thuỷ</a:t>
            </a:r>
            <a:endParaRPr lang="en-US" sz="2400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49601" y="783772"/>
            <a:ext cx="2830286" cy="769258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cóc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thuý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46374" y="754742"/>
            <a:ext cx="2652481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tuy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lÝp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7607" y="2099135"/>
            <a:ext cx="2642508" cy="820056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P¬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luya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97920" y="2059221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thuû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tiªn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80550" y="2051967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nhuþ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vµng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1398" y="3458043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d¹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hư¬ng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97920" y="3429045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khuya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46374" y="3341960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b¸ch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nhËt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956936" y="4756352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khuy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¸o</a:t>
            </a:r>
          </a:p>
        </p:txBody>
      </p:sp>
      <p:sp>
        <p:nvSpPr>
          <p:cNvPr id="18" name="Oval 17"/>
          <p:cNvSpPr/>
          <p:nvPr/>
        </p:nvSpPr>
        <p:spPr>
          <a:xfrm>
            <a:off x="5175931" y="4781753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ng¸t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hư¬ng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2628" y="15220"/>
            <a:ext cx="4817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vẻ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đẹp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2" name="Line 12"/>
          <p:cNvSpPr>
            <a:spLocks noChangeShapeType="1"/>
          </p:cNvSpPr>
          <p:nvPr/>
        </p:nvSpPr>
        <p:spPr bwMode="auto">
          <a:xfrm>
            <a:off x="-43542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917" y="2467541"/>
            <a:ext cx="1722343" cy="14513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431" y="4119770"/>
            <a:ext cx="1766587" cy="15401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2" y="694079"/>
            <a:ext cx="1743075" cy="1657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66207" y="1199588"/>
            <a:ext cx="1978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cúc</a:t>
            </a:r>
            <a:r>
              <a:rPr lang="en-US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thuý</a:t>
            </a:r>
            <a:r>
              <a:rPr lang="en-US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đủ</a:t>
            </a:r>
            <a:r>
              <a:rPr lang="en-US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sắc</a:t>
            </a:r>
            <a:endParaRPr lang="en-US" sz="1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0" y="2442711"/>
            <a:ext cx="1816577" cy="16044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50436" y="3057692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tuy</a:t>
            </a:r>
            <a:r>
              <a:rPr lang="en-US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líp</a:t>
            </a:r>
            <a:r>
              <a:rPr lang="en-US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mọng</a:t>
            </a:r>
            <a:endParaRPr lang="en-US" sz="1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2" y="4054118"/>
            <a:ext cx="1914525" cy="1676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51997" y="4569152"/>
            <a:ext cx="2776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cánh</a:t>
            </a:r>
            <a:r>
              <a:rPr lang="en-US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mỏng</a:t>
            </a:r>
            <a:r>
              <a:rPr lang="en-US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tờ</a:t>
            </a:r>
            <a:r>
              <a:rPr lang="en-US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pơ</a:t>
            </a:r>
            <a:r>
              <a:rPr lang="en-US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luya</a:t>
            </a:r>
            <a:endParaRPr lang="en-US" sz="1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920" y="807471"/>
            <a:ext cx="1718642" cy="14535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119204" y="1207666"/>
            <a:ext cx="3040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thuỷ</a:t>
            </a:r>
            <a:r>
              <a:rPr lang="en-US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tiên</a:t>
            </a:r>
            <a:r>
              <a:rPr lang="en-US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cánh</a:t>
            </a:r>
            <a:r>
              <a:rPr lang="en-US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trắng</a:t>
            </a:r>
            <a:r>
              <a:rPr lang="en-US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nhuỵ</a:t>
            </a:r>
            <a:r>
              <a:rPr lang="en-US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vàng</a:t>
            </a:r>
            <a:endParaRPr lang="en-US" sz="1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9204" y="2853319"/>
            <a:ext cx="2719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dạ</a:t>
            </a:r>
            <a:r>
              <a:rPr lang="en-US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hương</a:t>
            </a:r>
            <a:r>
              <a:rPr lang="en-US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càng</a:t>
            </a:r>
            <a:r>
              <a:rPr lang="en-US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đêm</a:t>
            </a:r>
            <a:r>
              <a:rPr lang="en-US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càng</a:t>
            </a:r>
            <a:r>
              <a:rPr lang="en-US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thơm</a:t>
            </a:r>
            <a:endParaRPr lang="en-US" sz="1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5928" y="4428155"/>
            <a:ext cx="2612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b="1" dirty="0">
                <a:solidFill>
                  <a:srgbClr val="006600"/>
                </a:solidFill>
              </a:rPr>
              <a:t>Hoa bách nhật chỉ bằng cái khuy áo, tươi lâu ơi là lâu.</a:t>
            </a:r>
          </a:p>
        </p:txBody>
      </p:sp>
    </p:spTree>
    <p:extLst>
      <p:ext uri="{BB962C8B-B14F-4D97-AF65-F5344CB8AC3E}">
        <p14:creationId xmlns:p14="http://schemas.microsoft.com/office/powerpoint/2010/main" val="105153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6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7"/>
          <a:stretch/>
        </p:blipFill>
        <p:spPr>
          <a:xfrm>
            <a:off x="0" y="-1"/>
            <a:ext cx="9144000" cy="57397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596" y="2240641"/>
            <a:ext cx="48101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906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30856" y="812271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70C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©m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uy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308681" y="2943276"/>
            <a:ext cx="2869975" cy="670781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Líp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häc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308681" y="1813719"/>
            <a:ext cx="2895600" cy="724378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Mµu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s¾c</a:t>
            </a: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759904" y="1871775"/>
            <a:ext cx="2895600" cy="670780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Tinh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tuý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785529" y="2943276"/>
            <a:ext cx="2869975" cy="706714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Häc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sinh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8021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3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70C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76224" y="3013793"/>
            <a:ext cx="2869975" cy="601238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Trưêng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häc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058762"/>
            <a:ext cx="2895600" cy="623456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Lóa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m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ì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317525" y="3013793"/>
            <a:ext cx="2895600" cy="601238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®ªm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khuya</a:t>
            </a:r>
            <a:endParaRPr lang="vi-VN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302329" y="2070517"/>
            <a:ext cx="2869975" cy="599946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®á hoe</a:t>
            </a: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70076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©m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uya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746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15875"/>
            <a:ext cx="9134475" cy="5699125"/>
          </a:xfrm>
          <a:prstGeom prst="rect">
            <a:avLst/>
          </a:prstGeom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382265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0066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0" grpId="1"/>
      <p:bldP spid="33800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4758</TotalTime>
  <Words>184</Words>
  <Application>Microsoft Office PowerPoint</Application>
  <PresentationFormat>On-screen Show (16:10)</PresentationFormat>
  <Paragraphs>46</Paragraphs>
  <Slides>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 Black</vt:lpstr>
      <vt:lpstr>宋体</vt:lpstr>
      <vt:lpstr>Arial</vt:lpstr>
      <vt:lpstr>.VnAvant</vt:lpstr>
      <vt:lpstr>VNI-Thufap2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507</cp:revision>
  <dcterms:created xsi:type="dcterms:W3CDTF">2020-02-10T09:35:50Z</dcterms:created>
  <dcterms:modified xsi:type="dcterms:W3CDTF">2021-01-23T14:38:29Z</dcterms:modified>
</cp:coreProperties>
</file>