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3.wav" ContentType="audio/x-wav"/>
  <Override PartName="/ppt/media/audio4.wav" ContentType="audio/x-wav"/>
  <Override PartName="/ppt/media/audio5.wav" ContentType="audio/x-wav"/>
  <Override PartName="/ppt/media/audio6.wav" ContentType="audio/x-wav"/>
  <Override PartName="/ppt/media/audio7.wav" ContentType="audio/x-wav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4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DEBF-F8A9-4FF4-A8E1-9D2D1A1D0FFA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B1299-0C5B-4CE8-A3FC-56262819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4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7358-8489-46CD-88C7-1DAD08942B78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0FDB-3685-4C30-9058-4EA2B945E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3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7358-8489-46CD-88C7-1DAD08942B78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0FDB-3685-4C30-9058-4EA2B945E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1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7358-8489-46CD-88C7-1DAD08942B78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0FDB-3685-4C30-9058-4EA2B945E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98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210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7358-8489-46CD-88C7-1DAD08942B78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0FDB-3685-4C30-9058-4EA2B945E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9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7358-8489-46CD-88C7-1DAD08942B78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0FDB-3685-4C30-9058-4EA2B945E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7358-8489-46CD-88C7-1DAD08942B78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0FDB-3685-4C30-9058-4EA2B945E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2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7358-8489-46CD-88C7-1DAD08942B78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0FDB-3685-4C30-9058-4EA2B945E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6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7358-8489-46CD-88C7-1DAD08942B78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0FDB-3685-4C30-9058-4EA2B945E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8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7358-8489-46CD-88C7-1DAD08942B78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0FDB-3685-4C30-9058-4EA2B945E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4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7358-8489-46CD-88C7-1DAD08942B78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0FDB-3685-4C30-9058-4EA2B945E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2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7358-8489-46CD-88C7-1DAD08942B78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0FDB-3685-4C30-9058-4EA2B945E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F7358-8489-46CD-88C7-1DAD08942B78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40FDB-3685-4C30-9058-4EA2B945E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9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29.png"/><Relationship Id="rId3" Type="http://schemas.openxmlformats.org/officeDocument/2006/relationships/audio" Target="../media/audio4.wav"/><Relationship Id="rId7" Type="http://schemas.openxmlformats.org/officeDocument/2006/relationships/image" Target="../media/image25.gif"/><Relationship Id="rId12" Type="http://schemas.openxmlformats.org/officeDocument/2006/relationships/image" Target="../media/image27.gif"/><Relationship Id="rId17" Type="http://schemas.openxmlformats.org/officeDocument/2006/relationships/image" Target="../media/image36.jpg"/><Relationship Id="rId2" Type="http://schemas.openxmlformats.org/officeDocument/2006/relationships/audio" Target="../media/audio3.wav"/><Relationship Id="rId16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6.gif"/><Relationship Id="rId5" Type="http://schemas.openxmlformats.org/officeDocument/2006/relationships/image" Target="../media/image31.jpeg"/><Relationship Id="rId15" Type="http://schemas.openxmlformats.org/officeDocument/2006/relationships/image" Target="../media/image18.png"/><Relationship Id="rId10" Type="http://schemas.openxmlformats.org/officeDocument/2006/relationships/image" Target="../media/image14.gif"/><Relationship Id="rId4" Type="http://schemas.openxmlformats.org/officeDocument/2006/relationships/audio" Target="../media/audio5.wav"/><Relationship Id="rId9" Type="http://schemas.openxmlformats.org/officeDocument/2006/relationships/image" Target="../media/image15.gif"/><Relationship Id="rId1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13" Type="http://schemas.openxmlformats.org/officeDocument/2006/relationships/image" Target="../media/image27.gif"/><Relationship Id="rId18" Type="http://schemas.openxmlformats.org/officeDocument/2006/relationships/image" Target="../media/image38.jpg"/><Relationship Id="rId3" Type="http://schemas.openxmlformats.org/officeDocument/2006/relationships/audio" Target="../media/audio3.wav"/><Relationship Id="rId7" Type="http://schemas.openxmlformats.org/officeDocument/2006/relationships/image" Target="../media/image25.gif"/><Relationship Id="rId12" Type="http://schemas.openxmlformats.org/officeDocument/2006/relationships/image" Target="../media/image26.gif"/><Relationship Id="rId17" Type="http://schemas.microsoft.com/office/2007/relationships/hdphoto" Target="../media/hdphoto4.wdp"/><Relationship Id="rId2" Type="http://schemas.openxmlformats.org/officeDocument/2006/relationships/audio" Target="../media/audio4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4.gif"/><Relationship Id="rId5" Type="http://schemas.openxmlformats.org/officeDocument/2006/relationships/image" Target="../media/image31.jpeg"/><Relationship Id="rId15" Type="http://schemas.openxmlformats.org/officeDocument/2006/relationships/image" Target="../media/image18.png"/><Relationship Id="rId10" Type="http://schemas.openxmlformats.org/officeDocument/2006/relationships/image" Target="../media/image15.gif"/><Relationship Id="rId4" Type="http://schemas.openxmlformats.org/officeDocument/2006/relationships/audio" Target="../media/audio5.wav"/><Relationship Id="rId9" Type="http://schemas.openxmlformats.org/officeDocument/2006/relationships/image" Target="../media/image28.gif"/><Relationship Id="rId14" Type="http://schemas.openxmlformats.org/officeDocument/2006/relationships/image" Target="../media/image3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audio" Target="../media/audio7.wav"/><Relationship Id="rId9" Type="http://schemas.openxmlformats.org/officeDocument/2006/relationships/image" Target="../media/image43.gi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9.wav"/><Relationship Id="rId18" Type="http://schemas.openxmlformats.org/officeDocument/2006/relationships/image" Target="../media/image46.gif"/><Relationship Id="rId26" Type="http://schemas.openxmlformats.org/officeDocument/2006/relationships/image" Target="../media/image54.gif"/><Relationship Id="rId3" Type="http://schemas.openxmlformats.org/officeDocument/2006/relationships/tags" Target="../tags/tag6.xml"/><Relationship Id="rId21" Type="http://schemas.openxmlformats.org/officeDocument/2006/relationships/image" Target="../media/image49.gif"/><Relationship Id="rId7" Type="http://schemas.openxmlformats.org/officeDocument/2006/relationships/tags" Target="../tags/tag10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53.gif"/><Relationship Id="rId2" Type="http://schemas.openxmlformats.org/officeDocument/2006/relationships/tags" Target="../tags/tag5.xml"/><Relationship Id="rId16" Type="http://schemas.openxmlformats.org/officeDocument/2006/relationships/audio" Target="../media/audio11.wav"/><Relationship Id="rId20" Type="http://schemas.openxmlformats.org/officeDocument/2006/relationships/image" Target="../media/image48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8.wav"/><Relationship Id="rId24" Type="http://schemas.openxmlformats.org/officeDocument/2006/relationships/image" Target="../media/image52.gif"/><Relationship Id="rId5" Type="http://schemas.openxmlformats.org/officeDocument/2006/relationships/tags" Target="../tags/tag8.xml"/><Relationship Id="rId15" Type="http://schemas.openxmlformats.org/officeDocument/2006/relationships/audio" Target="../media/audio10.wav"/><Relationship Id="rId23" Type="http://schemas.openxmlformats.org/officeDocument/2006/relationships/image" Target="../media/image51.gif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47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50.gif"/><Relationship Id="rId27" Type="http://schemas.openxmlformats.org/officeDocument/2006/relationships/image" Target="../media/image5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9.wav"/><Relationship Id="rId18" Type="http://schemas.openxmlformats.org/officeDocument/2006/relationships/image" Target="../media/image46.gif"/><Relationship Id="rId26" Type="http://schemas.openxmlformats.org/officeDocument/2006/relationships/image" Target="../media/image54.gif"/><Relationship Id="rId3" Type="http://schemas.openxmlformats.org/officeDocument/2006/relationships/tags" Target="../tags/tag14.xml"/><Relationship Id="rId21" Type="http://schemas.openxmlformats.org/officeDocument/2006/relationships/image" Target="../media/image49.gif"/><Relationship Id="rId7" Type="http://schemas.openxmlformats.org/officeDocument/2006/relationships/tags" Target="../tags/tag18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53.gif"/><Relationship Id="rId2" Type="http://schemas.openxmlformats.org/officeDocument/2006/relationships/tags" Target="../tags/tag13.xml"/><Relationship Id="rId16" Type="http://schemas.openxmlformats.org/officeDocument/2006/relationships/audio" Target="../media/audio11.wav"/><Relationship Id="rId20" Type="http://schemas.openxmlformats.org/officeDocument/2006/relationships/image" Target="../media/image48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8.wav"/><Relationship Id="rId24" Type="http://schemas.openxmlformats.org/officeDocument/2006/relationships/image" Target="../media/image52.gif"/><Relationship Id="rId5" Type="http://schemas.openxmlformats.org/officeDocument/2006/relationships/tags" Target="../tags/tag16.xml"/><Relationship Id="rId15" Type="http://schemas.openxmlformats.org/officeDocument/2006/relationships/audio" Target="../media/audio10.wav"/><Relationship Id="rId23" Type="http://schemas.openxmlformats.org/officeDocument/2006/relationships/image" Target="../media/image51.gif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47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50.gif"/><Relationship Id="rId27" Type="http://schemas.openxmlformats.org/officeDocument/2006/relationships/image" Target="../media/image5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.wmf"/><Relationship Id="rId5" Type="http://schemas.openxmlformats.org/officeDocument/2006/relationships/image" Target="../media/image57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3.xml"/><Relationship Id="rId7" Type="http://schemas.openxmlformats.org/officeDocument/2006/relationships/image" Target="../media/image1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gif"/><Relationship Id="rId12" Type="http://schemas.openxmlformats.org/officeDocument/2006/relationships/image" Target="../media/image20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gif"/><Relationship Id="rId11" Type="http://schemas.openxmlformats.org/officeDocument/2006/relationships/image" Target="../media/image19.png"/><Relationship Id="rId5" Type="http://schemas.microsoft.com/office/2007/relationships/hdphoto" Target="../media/hdphoto2.wdp"/><Relationship Id="rId10" Type="http://schemas.openxmlformats.org/officeDocument/2006/relationships/image" Target="../media/image18.png"/><Relationship Id="rId4" Type="http://schemas.openxmlformats.org/officeDocument/2006/relationships/image" Target="../media/image13.jpeg"/><Relationship Id="rId9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28.gif"/><Relationship Id="rId18" Type="http://schemas.openxmlformats.org/officeDocument/2006/relationships/image" Target="../media/image31.jpeg"/><Relationship Id="rId3" Type="http://schemas.openxmlformats.org/officeDocument/2006/relationships/audio" Target="../media/audio4.wav"/><Relationship Id="rId7" Type="http://schemas.microsoft.com/office/2007/relationships/hdphoto" Target="../media/hdphoto3.wdp"/><Relationship Id="rId12" Type="http://schemas.openxmlformats.org/officeDocument/2006/relationships/image" Target="../media/image27.gif"/><Relationship Id="rId17" Type="http://schemas.openxmlformats.org/officeDocument/2006/relationships/image" Target="../media/image30.gif"/><Relationship Id="rId2" Type="http://schemas.openxmlformats.org/officeDocument/2006/relationships/audio" Target="../media/audio3.wav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6.gif"/><Relationship Id="rId5" Type="http://schemas.openxmlformats.org/officeDocument/2006/relationships/audio" Target="../media/audio6.wav"/><Relationship Id="rId15" Type="http://schemas.microsoft.com/office/2007/relationships/hdphoto" Target="../media/hdphoto4.wdp"/><Relationship Id="rId10" Type="http://schemas.openxmlformats.org/officeDocument/2006/relationships/image" Target="../media/image14.gif"/><Relationship Id="rId19" Type="http://schemas.openxmlformats.org/officeDocument/2006/relationships/image" Target="../media/image32.jpg"/><Relationship Id="rId4" Type="http://schemas.openxmlformats.org/officeDocument/2006/relationships/audio" Target="../media/audio5.wav"/><Relationship Id="rId9" Type="http://schemas.openxmlformats.org/officeDocument/2006/relationships/image" Target="../media/image15.gif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28.gif"/><Relationship Id="rId18" Type="http://schemas.openxmlformats.org/officeDocument/2006/relationships/image" Target="../media/image34.jpg"/><Relationship Id="rId3" Type="http://schemas.openxmlformats.org/officeDocument/2006/relationships/audio" Target="../media/audio6.wav"/><Relationship Id="rId7" Type="http://schemas.microsoft.com/office/2007/relationships/hdphoto" Target="../media/hdphoto3.wdp"/><Relationship Id="rId12" Type="http://schemas.openxmlformats.org/officeDocument/2006/relationships/image" Target="../media/image27.gif"/><Relationship Id="rId17" Type="http://schemas.openxmlformats.org/officeDocument/2006/relationships/image" Target="../media/image33.gif"/><Relationship Id="rId2" Type="http://schemas.openxmlformats.org/officeDocument/2006/relationships/audio" Target="../media/audio3.wav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26.gif"/><Relationship Id="rId5" Type="http://schemas.openxmlformats.org/officeDocument/2006/relationships/audio" Target="../media/audio5.wav"/><Relationship Id="rId15" Type="http://schemas.microsoft.com/office/2007/relationships/hdphoto" Target="../media/hdphoto4.wdp"/><Relationship Id="rId10" Type="http://schemas.openxmlformats.org/officeDocument/2006/relationships/image" Target="../media/image14.gif"/><Relationship Id="rId4" Type="http://schemas.openxmlformats.org/officeDocument/2006/relationships/audio" Target="../media/audio4.wav"/><Relationship Id="rId9" Type="http://schemas.openxmlformats.org/officeDocument/2006/relationships/image" Target="../media/image15.gif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452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379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57553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450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2926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3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"/>
            <a:ext cx="9144000" cy="68453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9" y="4527649"/>
            <a:ext cx="1249999" cy="13362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7" y="4489549"/>
            <a:ext cx="1249999" cy="13362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70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3" y="4385098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8" y="4555482"/>
            <a:ext cx="1249999" cy="13362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9" y="4489549"/>
            <a:ext cx="1249999" cy="133620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11" y="3416116"/>
            <a:ext cx="1196895" cy="927287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9" y="3952204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5" y="330407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7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9"/>
            <a:ext cx="1060934" cy="12672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9" y="4555485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8" y="5479737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8" y="5417844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5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5417844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5417844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7" y="5417844"/>
            <a:ext cx="850901" cy="12732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9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5" y="5400358"/>
            <a:ext cx="823031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6172200"/>
            <a:ext cx="91440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6273802"/>
            <a:ext cx="7920710" cy="52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29635"/>
            <a:ext cx="7915407" cy="810890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Bevel 39"/>
          <p:cNvSpPr/>
          <p:nvPr/>
        </p:nvSpPr>
        <p:spPr>
          <a:xfrm>
            <a:off x="2198065" y="1147790"/>
            <a:ext cx="1255901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66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2198063" y="2422629"/>
            <a:ext cx="1297941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76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Bevel 41"/>
          <p:cNvSpPr/>
          <p:nvPr/>
        </p:nvSpPr>
        <p:spPr>
          <a:xfrm>
            <a:off x="6990726" y="1130372"/>
            <a:ext cx="1314984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86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Bevel 30"/>
          <p:cNvSpPr/>
          <p:nvPr/>
        </p:nvSpPr>
        <p:spPr>
          <a:xfrm>
            <a:off x="7006522" y="2331686"/>
            <a:ext cx="1314984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90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29"/>
          <a:stretch/>
        </p:blipFill>
        <p:spPr>
          <a:xfrm>
            <a:off x="3851107" y="1043288"/>
            <a:ext cx="2867025" cy="220647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219200" y="177800"/>
            <a:ext cx="7735614" cy="640805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</a:rPr>
              <a:t>Em hãy </a:t>
            </a:r>
            <a:r>
              <a:rPr lang="en-US" sz="2800" b="1" dirty="0" err="1" smtClean="0">
                <a:solidFill>
                  <a:srgbClr val="FFFF00"/>
                </a:solidFill>
              </a:rPr>
              <a:t>cho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biết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bao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nhiêu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khối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lập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phương</a:t>
            </a:r>
            <a:r>
              <a:rPr lang="en-US" sz="2800" b="1" dirty="0" smtClean="0">
                <a:solidFill>
                  <a:srgbClr val="FFFF00"/>
                </a:solidFill>
              </a:rPr>
              <a:t>?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4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"/>
            <a:ext cx="9144000" cy="6845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9" y="4489549"/>
            <a:ext cx="1249999" cy="13362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9" y="4527649"/>
            <a:ext cx="1249999" cy="13362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7" y="4489549"/>
            <a:ext cx="1249999" cy="13362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82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3" y="4385098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8" y="4555482"/>
            <a:ext cx="1249999" cy="133620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11" y="2841839"/>
            <a:ext cx="1196895" cy="927287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5" y="330407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7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9"/>
            <a:ext cx="1060934" cy="12672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7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8" y="5417844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5417844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5417844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7" y="5417844"/>
            <a:ext cx="850901" cy="12732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9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5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5" y="5440387"/>
            <a:ext cx="823031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6172200"/>
            <a:ext cx="91440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6273802"/>
            <a:ext cx="7920710" cy="52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29636"/>
            <a:ext cx="7915407" cy="1064165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Bevel 39"/>
          <p:cNvSpPr/>
          <p:nvPr/>
        </p:nvSpPr>
        <p:spPr>
          <a:xfrm>
            <a:off x="2066531" y="1307144"/>
            <a:ext cx="1579551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78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7144800" y="1376810"/>
            <a:ext cx="1579551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84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2066531" y="2452165"/>
            <a:ext cx="1579551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90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3" name="Bevel 42"/>
          <p:cNvSpPr/>
          <p:nvPr/>
        </p:nvSpPr>
        <p:spPr>
          <a:xfrm>
            <a:off x="7169822" y="2469100"/>
            <a:ext cx="1579551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D. 94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9200" y="177800"/>
            <a:ext cx="7735614" cy="9144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</a:rPr>
              <a:t>Em hãy </a:t>
            </a:r>
            <a:r>
              <a:rPr lang="en-US" sz="2800" b="1" dirty="0" err="1" smtClean="0">
                <a:solidFill>
                  <a:srgbClr val="FFFF00"/>
                </a:solidFill>
              </a:rPr>
              <a:t>cho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biết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bao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nhiêu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khối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lập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phương</a:t>
            </a:r>
            <a:r>
              <a:rPr lang="en-US" sz="2800" b="1" dirty="0" smtClean="0">
                <a:solidFill>
                  <a:srgbClr val="FFFF00"/>
                </a:solidFill>
              </a:rPr>
              <a:t>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3"/>
          <a:stretch/>
        </p:blipFill>
        <p:spPr>
          <a:xfrm>
            <a:off x="3811565" y="1267077"/>
            <a:ext cx="3181350" cy="219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2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5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70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3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3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6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3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6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1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569" cy="684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39337"/>
            <a:ext cx="8868228" cy="658305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288" y="171996"/>
            <a:ext cx="428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553" y="822321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9067" y="150663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9457" y="151534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71,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0819" y="1506641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72,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0237" y="1515353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73,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5141" y="1506649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74,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5531" y="1515361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75,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1407" y="150665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76,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31797" y="151536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77,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7673" y="1506663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78,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3549" y="151537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79,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69425" y="150667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4299" y="2450795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1813" y="3135109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62203" y="3143821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81,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93565" y="313511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82,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82983" y="314382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83,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7887" y="3135123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84,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18277" y="314383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85,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64153" y="313513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86,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24543" y="314384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87,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70419" y="3135137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88,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16295" y="3143849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89,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62171" y="313514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2531" y="3992186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80045" y="4676499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40435" y="4685211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91,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71797" y="467650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92,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61215" y="468521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93,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36119" y="4676513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94,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96509" y="468522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95,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42385" y="4676521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96,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02775" y="4685233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97,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48651" y="467652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98,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94527" y="468524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99,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40403" y="467653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99,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0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569" cy="684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39337"/>
            <a:ext cx="8868228" cy="658305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288" y="171996"/>
            <a:ext cx="828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thiếu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6" y="824822"/>
            <a:ext cx="8868228" cy="300694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46368" y="137595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43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8245" y="137595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44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2462" y="137796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46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35501" y="139203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48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03637" y="139203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8415" y="212096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51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11820" y="213101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53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45065" y="213837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55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76769" y="214843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57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47614" y="215849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58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91143" y="218240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1297" y="286826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62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47764" y="289407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64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52462" y="289407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66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26038" y="287686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54718" y="289407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70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4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0" b="17284"/>
          <a:stretch/>
        </p:blipFill>
        <p:spPr>
          <a:xfrm>
            <a:off x="1804683" y="0"/>
            <a:ext cx="5757262" cy="68750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7620" y="3884023"/>
            <a:ext cx="24913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3:</a:t>
            </a:r>
            <a:endParaRPr lang="en-US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6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5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859714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944564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288927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30288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55577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22227"/>
            <a:ext cx="457835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574222" y="91894"/>
            <a:ext cx="2865664" cy="6048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a 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600202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48998" y="1187423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3716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6002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5240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240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1524001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506539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28594" y="5573768"/>
            <a:ext cx="2869975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67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134965" y="5573768"/>
            <a:ext cx="2895600" cy="56206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C. 80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86425" y="4575094"/>
            <a:ext cx="2895600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76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87577" y="4576259"/>
            <a:ext cx="2869975" cy="54086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A. 66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25084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82" y="2212976"/>
            <a:ext cx="6744154" cy="157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1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5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859714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944564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288927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30288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55577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22227"/>
            <a:ext cx="3913414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574222" y="91894"/>
            <a:ext cx="2865664" cy="6048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b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600202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3716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6002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5240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240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1524001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506539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1" y="5995297"/>
            <a:ext cx="2869975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C. 70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4920816"/>
            <a:ext cx="2895600" cy="56206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65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144940" y="4920817"/>
            <a:ext cx="2895600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A. 75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629502" y="5953412"/>
            <a:ext cx="2869975" cy="54086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80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25084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1978026" y="1152589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ấm?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87" y="1850231"/>
            <a:ext cx="4207051" cy="274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1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14602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4375006"/>
            <a:ext cx="1979613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4410989"/>
            <a:ext cx="200025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635083" y="218282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095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82158" y="1428190"/>
            <a:ext cx="5762180" cy="3448595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45</a:t>
            </a:r>
            <a:endParaRPr lang="en-US" sz="3200" b="1" dirty="0" smtClean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CÁC SỐ CÓ HAI CHỮ SỐ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(TỪ 71 ĐẾN 99)</a:t>
            </a:r>
          </a:p>
        </p:txBody>
      </p:sp>
    </p:spTree>
    <p:extLst>
      <p:ext uri="{BB962C8B-B14F-4D97-AF65-F5344CB8AC3E}">
        <p14:creationId xmlns:p14="http://schemas.microsoft.com/office/powerpoint/2010/main" val="20480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569" cy="684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" y="781598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39337"/>
            <a:ext cx="8868228" cy="658305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5488" y="121918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" y="922576"/>
            <a:ext cx="8943975" cy="38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6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237838"/>
            <a:ext cx="838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7" y="1233731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81196" y="1772349"/>
            <a:ext cx="4215034" cy="3070459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Arial" pitchFamily="34" charset="0"/>
                <a:cs typeface="Arial" pitchFamily="34" charset="0"/>
              </a:rPr>
              <a:t>Sau khi quan sát tranh, em hãy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 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5069226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cặp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hoặc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Chia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sẻ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trước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lớp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11996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804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109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231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436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33448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916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772" y="1752895"/>
            <a:ext cx="4771570" cy="305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6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287" y="2146936"/>
            <a:ext cx="5535613" cy="256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74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687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111524"/>
            <a:ext cx="2708752" cy="5277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11" y="2841839"/>
            <a:ext cx="1196895" cy="9272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006601"/>
            <a:ext cx="2039956" cy="22251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700" y="3331646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8" y="5417844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5417844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5417844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7" y="5417844"/>
            <a:ext cx="850901" cy="12732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537038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6054443"/>
            <a:ext cx="9157290" cy="8195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81000"/>
            <a:ext cx="7480300" cy="177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6050478"/>
            <a:ext cx="7941154" cy="823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A                        B                    C    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05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6858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5" y="1397000"/>
            <a:ext cx="7810499" cy="49530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81000"/>
            <a:ext cx="5102225" cy="213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6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"/>
            <a:ext cx="9144000" cy="6845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8" y="4555482"/>
            <a:ext cx="1249999" cy="13362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9" y="4489549"/>
            <a:ext cx="1249999" cy="13362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9" y="4527649"/>
            <a:ext cx="1249999" cy="133620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3383287"/>
            <a:ext cx="1196895" cy="927287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5" y="330407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7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9"/>
            <a:ext cx="1060934" cy="12672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7" y="4489549"/>
            <a:ext cx="1249999" cy="13362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9" y="4555485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8" y="5479737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8" y="5417844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40" y="4489552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9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5417844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71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5417844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3" y="4385098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7" y="5417844"/>
            <a:ext cx="850901" cy="12732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9" y="5479735"/>
            <a:ext cx="823031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6172200"/>
            <a:ext cx="91440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6273802"/>
            <a:ext cx="7920710" cy="52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29636"/>
            <a:ext cx="7915407" cy="1064165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77800"/>
            <a:ext cx="7735614" cy="9144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</a:rPr>
              <a:t>Em hãy </a:t>
            </a:r>
            <a:r>
              <a:rPr lang="en-US" sz="2800" b="1" dirty="0" err="1" smtClean="0">
                <a:solidFill>
                  <a:srgbClr val="FFFF00"/>
                </a:solidFill>
              </a:rPr>
              <a:t>cho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biết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bao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nhiêu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khối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lập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phương</a:t>
            </a:r>
            <a:r>
              <a:rPr lang="en-US" sz="2800" b="1" dirty="0" smtClean="0">
                <a:solidFill>
                  <a:srgbClr val="FFFF00"/>
                </a:solidFill>
              </a:rPr>
              <a:t>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9" name="Bevel 38"/>
          <p:cNvSpPr/>
          <p:nvPr/>
        </p:nvSpPr>
        <p:spPr>
          <a:xfrm>
            <a:off x="2179425" y="1463895"/>
            <a:ext cx="1293941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A. 52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184380" y="2637813"/>
            <a:ext cx="1277550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73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6971140" y="1463894"/>
            <a:ext cx="1293941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C.  63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6952677" y="2620395"/>
            <a:ext cx="1293941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D. 83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3"/>
          <a:stretch/>
        </p:blipFill>
        <p:spPr>
          <a:xfrm>
            <a:off x="3877293" y="1301255"/>
            <a:ext cx="2696129" cy="226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8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"/>
            <a:ext cx="9144000" cy="6845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8" y="4555482"/>
            <a:ext cx="1249999" cy="13362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9" y="4489549"/>
            <a:ext cx="1249999" cy="133620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4" y="3416024"/>
            <a:ext cx="1196895" cy="927287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4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77801"/>
            <a:ext cx="1929501" cy="375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7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9"/>
            <a:ext cx="1060934" cy="12672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7" y="4489549"/>
            <a:ext cx="1249999" cy="13362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9" y="4555485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8" y="5479737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8" y="5417844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40" y="4489552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9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5417844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2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9" y="4527649"/>
            <a:ext cx="1249999" cy="13362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9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5417844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1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7" y="5417844"/>
            <a:ext cx="850901" cy="12732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6172200"/>
            <a:ext cx="91440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6273802"/>
            <a:ext cx="7920710" cy="52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29636"/>
            <a:ext cx="7915407" cy="1064165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Bevel 34"/>
          <p:cNvSpPr/>
          <p:nvPr/>
        </p:nvSpPr>
        <p:spPr>
          <a:xfrm>
            <a:off x="2434976" y="1409163"/>
            <a:ext cx="1445604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77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Bevel 35"/>
          <p:cNvSpPr/>
          <p:nvPr/>
        </p:nvSpPr>
        <p:spPr>
          <a:xfrm>
            <a:off x="2374832" y="2825950"/>
            <a:ext cx="1471076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67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Bevel 37"/>
          <p:cNvSpPr/>
          <p:nvPr/>
        </p:nvSpPr>
        <p:spPr>
          <a:xfrm>
            <a:off x="7164075" y="1396490"/>
            <a:ext cx="1471076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74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/>
        </p:nvSpPr>
        <p:spPr>
          <a:xfrm>
            <a:off x="7184161" y="2773701"/>
            <a:ext cx="1471076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80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19200" y="177800"/>
            <a:ext cx="7735614" cy="9144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</a:rPr>
              <a:t>Em hãy </a:t>
            </a:r>
            <a:r>
              <a:rPr lang="en-US" sz="2800" b="1" dirty="0" err="1" smtClean="0">
                <a:solidFill>
                  <a:srgbClr val="FFFF00"/>
                </a:solidFill>
              </a:rPr>
              <a:t>cho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biết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bao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nhiêu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khối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lập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phương</a:t>
            </a:r>
            <a:r>
              <a:rPr lang="en-US" sz="2800" b="1" dirty="0" smtClean="0">
                <a:solidFill>
                  <a:srgbClr val="FFFF00"/>
                </a:solidFill>
              </a:rPr>
              <a:t>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5"/>
          <a:stretch/>
        </p:blipFill>
        <p:spPr>
          <a:xfrm>
            <a:off x="4179490" y="1373815"/>
            <a:ext cx="2628900" cy="222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2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8" grpId="0" animBg="1"/>
      <p:bldP spid="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</Words>
  <Application>Microsoft Office PowerPoint</Application>
  <PresentationFormat>On-screen Show (4:3)</PresentationFormat>
  <Paragraphs>142</Paragraphs>
  <Slides>18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</cp:revision>
  <dcterms:created xsi:type="dcterms:W3CDTF">2021-01-22T09:56:11Z</dcterms:created>
  <dcterms:modified xsi:type="dcterms:W3CDTF">2021-01-22T09:56:50Z</dcterms:modified>
</cp:coreProperties>
</file>