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audio2.wav" ContentType="audio/wav"/>
  <Override PartName="/ppt/media/audio3.wav" ContentType="audio/wav"/>
  <Override PartName="/ppt/media/audio4.wav" ContentType="audio/wav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E7D57-6E62-4026-9D54-FDC29E8C674E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FAA25-ED46-4E40-BAD3-7377564C8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986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DA105-883D-4DC6-ADF7-113FB062E6E5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6D84-C5A7-4A7E-827A-C46B6A18D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072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DA105-883D-4DC6-ADF7-113FB062E6E5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6D84-C5A7-4A7E-827A-C46B6A18D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38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DA105-883D-4DC6-ADF7-113FB062E6E5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6D84-C5A7-4A7E-827A-C46B6A18D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646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1459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0590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DA105-883D-4DC6-ADF7-113FB062E6E5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6D84-C5A7-4A7E-827A-C46B6A18D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88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DA105-883D-4DC6-ADF7-113FB062E6E5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6D84-C5A7-4A7E-827A-C46B6A18D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79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DA105-883D-4DC6-ADF7-113FB062E6E5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6D84-C5A7-4A7E-827A-C46B6A18D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59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DA105-883D-4DC6-ADF7-113FB062E6E5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6D84-C5A7-4A7E-827A-C46B6A18D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790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DA105-883D-4DC6-ADF7-113FB062E6E5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6D84-C5A7-4A7E-827A-C46B6A18D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0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DA105-883D-4DC6-ADF7-113FB062E6E5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6D84-C5A7-4A7E-827A-C46B6A18D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41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DA105-883D-4DC6-ADF7-113FB062E6E5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6D84-C5A7-4A7E-827A-C46B6A18D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71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DA105-883D-4DC6-ADF7-113FB062E6E5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6D84-C5A7-4A7E-827A-C46B6A18D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74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DA105-883D-4DC6-ADF7-113FB062E6E5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F6D84-C5A7-4A7E-827A-C46B6A18D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9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0.jpg"/><Relationship Id="rId3" Type="http://schemas.openxmlformats.org/officeDocument/2006/relationships/audio" Target="../media/audio4.wav"/><Relationship Id="rId7" Type="http://schemas.microsoft.com/office/2007/relationships/hdphoto" Target="../media/hdphoto5.wdp"/><Relationship Id="rId12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11" Type="http://schemas.openxmlformats.org/officeDocument/2006/relationships/image" Target="../media/image28.png"/><Relationship Id="rId5" Type="http://schemas.microsoft.com/office/2007/relationships/hdphoto" Target="../media/hdphoto4.wdp"/><Relationship Id="rId10" Type="http://schemas.microsoft.com/office/2007/relationships/hdphoto" Target="../media/hdphoto6.wdp"/><Relationship Id="rId4" Type="http://schemas.openxmlformats.org/officeDocument/2006/relationships/image" Target="../media/image24.jpe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jpg"/><Relationship Id="rId3" Type="http://schemas.openxmlformats.org/officeDocument/2006/relationships/audio" Target="../media/audio4.wav"/><Relationship Id="rId7" Type="http://schemas.microsoft.com/office/2007/relationships/hdphoto" Target="../media/hdphoto5.wdp"/><Relationship Id="rId12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11" Type="http://schemas.openxmlformats.org/officeDocument/2006/relationships/image" Target="../media/image28.png"/><Relationship Id="rId5" Type="http://schemas.microsoft.com/office/2007/relationships/hdphoto" Target="../media/hdphoto4.wdp"/><Relationship Id="rId10" Type="http://schemas.microsoft.com/office/2007/relationships/hdphoto" Target="../media/hdphoto6.wdp"/><Relationship Id="rId4" Type="http://schemas.openxmlformats.org/officeDocument/2006/relationships/image" Target="../media/image24.jpe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.wmf"/><Relationship Id="rId5" Type="http://schemas.openxmlformats.org/officeDocument/2006/relationships/image" Target="../media/image32.gi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2" Type="http://schemas.openxmlformats.org/officeDocument/2006/relationships/audio" Target="file:///D:\Dung\Cac%20bai%20hat%20nghi%20giua%20tiet\Tho%20con%20tam%20nang.mp3" TargetMode="External"/><Relationship Id="rId1" Type="http://schemas.openxmlformats.org/officeDocument/2006/relationships/audio" Target="file:///E:\Music\Tap%20dem%20.mp3" TargetMode="Externa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audio" Target="../media/audio1.wav"/><Relationship Id="rId9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jpeg"/><Relationship Id="rId7" Type="http://schemas.microsoft.com/office/2007/relationships/hdphoto" Target="../media/hdphoto3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microsoft.com/office/2007/relationships/hdphoto" Target="../media/hdphoto2.wdp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9.jpg"/><Relationship Id="rId3" Type="http://schemas.openxmlformats.org/officeDocument/2006/relationships/audio" Target="../media/audio4.wav"/><Relationship Id="rId7" Type="http://schemas.microsoft.com/office/2007/relationships/hdphoto" Target="../media/hdphoto5.wdp"/><Relationship Id="rId12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11" Type="http://schemas.openxmlformats.org/officeDocument/2006/relationships/image" Target="../media/image28.png"/><Relationship Id="rId5" Type="http://schemas.microsoft.com/office/2007/relationships/hdphoto" Target="../media/hdphoto4.wdp"/><Relationship Id="rId10" Type="http://schemas.microsoft.com/office/2007/relationships/hdphoto" Target="../media/hdphoto6.wdp"/><Relationship Id="rId4" Type="http://schemas.openxmlformats.org/officeDocument/2006/relationships/image" Target="../media/image24.jpe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5072063"/>
            <a:ext cx="990600" cy="1066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4495800"/>
            <a:ext cx="762000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4" y="5222573"/>
            <a:ext cx="1622717" cy="14862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24000" cy="11430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730250" y="2654452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343400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3379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3" y="304802"/>
            <a:ext cx="3368675" cy="36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654050" y="327980"/>
            <a:ext cx="848995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4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324100" y="1575537"/>
            <a:ext cx="46191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51560"/>
            <a:ext cx="9144000" cy="9144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1143000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50876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565910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236288"/>
            <a:ext cx="17145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45002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2926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47765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3193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601692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0239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4049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38621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6909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1481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29221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303181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7603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2175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6747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1319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5891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0463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2337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518386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57553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 descr="Toán 1 (thuộc bộ sách Cánh Diều) - VEPIC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35089" r="4208" b="12579"/>
          <a:stretch/>
        </p:blipFill>
        <p:spPr bwMode="auto">
          <a:xfrm>
            <a:off x="3429905" y="3873362"/>
            <a:ext cx="2346295" cy="2387345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73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41402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38" y="3327401"/>
            <a:ext cx="748112" cy="815515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4644355" y="677761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C. 80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89348" y="692252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A. 100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2514026" y="692252"/>
            <a:ext cx="1833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B. 90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6834990" y="692252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D. 70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5088407" y="2306072"/>
            <a:ext cx="1238236" cy="1871792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6" y="4470375"/>
            <a:ext cx="986091" cy="16002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2883980" y="2268410"/>
            <a:ext cx="1238236" cy="1871792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7162800" y="2306072"/>
            <a:ext cx="1238236" cy="1871792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 flipH="1">
            <a:off x="762004" y="2306071"/>
            <a:ext cx="1037133" cy="197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0" y="5969002"/>
            <a:ext cx="9144000" cy="889000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20" name="Rectangle 19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/>
                <a:t>Em</a:t>
              </a:r>
              <a:r>
                <a:rPr lang="en-US" sz="2800" b="1" dirty="0"/>
                <a:t> </a:t>
              </a:r>
              <a:r>
                <a:rPr lang="en-US" sz="2800" b="1" dirty="0" err="1"/>
                <a:t>hãy</a:t>
              </a:r>
              <a:r>
                <a:rPr lang="en-US" sz="2800" b="1" dirty="0"/>
                <a:t> </a:t>
              </a:r>
              <a:r>
                <a:rPr lang="en-US" sz="2800" b="1" dirty="0" err="1"/>
                <a:t>cho</a:t>
              </a:r>
              <a:r>
                <a:rPr lang="en-US" sz="2800" b="1" dirty="0"/>
                <a:t> </a:t>
              </a:r>
              <a:r>
                <a:rPr lang="en-US" sz="2800" b="1" dirty="0" err="1"/>
                <a:t>biết</a:t>
              </a:r>
              <a:r>
                <a:rPr lang="en-US" sz="2800" b="1" dirty="0"/>
                <a:t> </a:t>
              </a:r>
              <a:r>
                <a:rPr lang="en-US" sz="2800" b="1" dirty="0" err="1"/>
                <a:t>có</a:t>
              </a:r>
              <a:r>
                <a:rPr lang="en-US" sz="2800" b="1" dirty="0"/>
                <a:t> </a:t>
              </a:r>
              <a:r>
                <a:rPr lang="en-US" sz="2800" b="1" dirty="0" err="1"/>
                <a:t>tất</a:t>
              </a:r>
              <a:r>
                <a:rPr lang="en-US" sz="2800" b="1" dirty="0"/>
                <a:t> </a:t>
              </a:r>
              <a:r>
                <a:rPr lang="en-US" sz="2800" b="1" dirty="0" err="1" smtClean="0"/>
                <a:t>cả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bao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nhiêu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củ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cà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rốt</a:t>
              </a:r>
              <a:r>
                <a:rPr lang="en-US" sz="2800" b="1" dirty="0" smtClean="0"/>
                <a:t>?</a:t>
              </a:r>
              <a:endParaRPr lang="en-US" sz="2800" b="1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765" y="4152056"/>
            <a:ext cx="4819993" cy="190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28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-0.35642 -0.2983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30" y="-14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41402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628" y="3324685"/>
            <a:ext cx="748112" cy="815515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170544" y="692252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A. 87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4513944" y="692252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C. 88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2409373" y="692252"/>
            <a:ext cx="2059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B. 70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6849504" y="692252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D. 90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609600" y="2306072"/>
            <a:ext cx="1238236" cy="1871792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6" y="4470375"/>
            <a:ext cx="986091" cy="16002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2883980" y="2268410"/>
            <a:ext cx="1238236" cy="1871792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7162800" y="2306072"/>
            <a:ext cx="1238236" cy="1871792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 flipH="1">
            <a:off x="5083851" y="2306071"/>
            <a:ext cx="1037133" cy="197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0" y="5969002"/>
            <a:ext cx="9144000" cy="889000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18" name="Rectangle 17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/>
                <a:t>Em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hãy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cho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biết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có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tất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cả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bao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nhiêu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quả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trứng</a:t>
              </a:r>
              <a:r>
                <a:rPr lang="en-US" sz="2800" b="1" dirty="0" smtClean="0"/>
                <a:t>?</a:t>
              </a:r>
              <a:endParaRPr lang="en-US" sz="2800" b="1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699" y="4080973"/>
            <a:ext cx="5268684" cy="198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4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0.11858 -0.3131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0" y="-156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514602"/>
            <a:ext cx="891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  <a:endParaRPr lang="en-US" sz="44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4375006"/>
            <a:ext cx="1979613" cy="247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4410989"/>
            <a:ext cx="2000250" cy="2442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635083" y="218282"/>
            <a:ext cx="1727200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440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63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01602" y="348337"/>
            <a:ext cx="7228115" cy="3448595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400" b="1" dirty="0" smtClean="0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46</a:t>
            </a:r>
          </a:p>
          <a:p>
            <a:pPr algn="ctr"/>
            <a:r>
              <a:rPr lang="en-US" sz="4400" b="1" dirty="0" smtClean="0">
                <a:solidFill>
                  <a:srgbClr val="FFFF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ĐẾM CÁC SỐ ĐẾN 100</a:t>
            </a:r>
          </a:p>
        </p:txBody>
      </p:sp>
    </p:spTree>
    <p:extLst>
      <p:ext uri="{BB962C8B-B14F-4D97-AF65-F5344CB8AC3E}">
        <p14:creationId xmlns:p14="http://schemas.microsoft.com/office/powerpoint/2010/main" val="101636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1569" cy="684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1" y="781598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45146" y="139337"/>
            <a:ext cx="8868228" cy="6583051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14" y="312702"/>
            <a:ext cx="8613092" cy="43725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7" y="4301947"/>
            <a:ext cx="8244114" cy="24468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72226" y="69667"/>
            <a:ext cx="416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s¸t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tranh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22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6170" y="4953000"/>
            <a:ext cx="5450417" cy="889000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1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2402417" y="825503"/>
            <a:ext cx="4762500" cy="115358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9" name="Tap dem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3" y="6032500"/>
            <a:ext cx="21166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86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93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Tho con tam na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36" y="4826001"/>
            <a:ext cx="21166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509323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35" y="636324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5" y="382323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581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154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1569" cy="684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1" y="781598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45146" y="139337"/>
            <a:ext cx="8868228" cy="6583051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5027" y="203265"/>
            <a:ext cx="8385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thiếu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bảng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100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4168" y="807725"/>
            <a:ext cx="8839206" cy="883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12" y="927692"/>
            <a:ext cx="8745794" cy="51857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59543" y="92769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13315" y="92769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02743" y="93763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85543" y="94009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1886" y="1469200"/>
            <a:ext cx="504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73087" y="149409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54673" y="144685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17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37473" y="150068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67930" y="199160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23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44102" y="196818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24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88297" y="251617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32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99783" y="251221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39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5518" y="2972093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41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87146" y="3066213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0943" y="347185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51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87144" y="352609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60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73783" y="4025848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62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99783" y="4025847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69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67930" y="448572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73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19054" y="457984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78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0942" y="5044217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80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384484" y="5038327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84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452611" y="5044217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87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12425" y="5044217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90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73782" y="554060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92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27555" y="554931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95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716983" y="559092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96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799782" y="5575437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99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59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027" y="203265"/>
            <a:ext cx="1021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4168" y="807725"/>
            <a:ext cx="8839206" cy="883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6265"/>
            <a:ext cx="9144000" cy="5067971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6676572" y="3163585"/>
            <a:ext cx="539948" cy="545671"/>
            <a:chOff x="8113486" y="-454726"/>
            <a:chExt cx="539948" cy="454726"/>
          </a:xfrm>
        </p:grpSpPr>
        <p:sp>
          <p:nvSpPr>
            <p:cNvPr id="41" name="Oval 40"/>
            <p:cNvSpPr/>
            <p:nvPr/>
          </p:nvSpPr>
          <p:spPr>
            <a:xfrm>
              <a:off x="8113486" y="-406400"/>
              <a:ext cx="449943" cy="4064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125725" y="-454726"/>
              <a:ext cx="527709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52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798478" y="3189713"/>
            <a:ext cx="539948" cy="545671"/>
            <a:chOff x="8113486" y="-454726"/>
            <a:chExt cx="539948" cy="454726"/>
          </a:xfrm>
        </p:grpSpPr>
        <p:sp>
          <p:nvSpPr>
            <p:cNvPr id="44" name="Oval 43"/>
            <p:cNvSpPr/>
            <p:nvPr/>
          </p:nvSpPr>
          <p:spPr>
            <a:xfrm>
              <a:off x="8113486" y="-406400"/>
              <a:ext cx="449943" cy="4064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125725" y="-454726"/>
              <a:ext cx="527709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50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405632" y="2734281"/>
            <a:ext cx="527709" cy="487680"/>
            <a:chOff x="1376603" y="2278567"/>
            <a:chExt cx="527709" cy="406400"/>
          </a:xfrm>
        </p:grpSpPr>
        <p:sp>
          <p:nvSpPr>
            <p:cNvPr id="47" name="Oval 46"/>
            <p:cNvSpPr/>
            <p:nvPr/>
          </p:nvSpPr>
          <p:spPr>
            <a:xfrm>
              <a:off x="1436934" y="2278567"/>
              <a:ext cx="449943" cy="4064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376603" y="2288297"/>
              <a:ext cx="527709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67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18972" y="2725569"/>
            <a:ext cx="527709" cy="487680"/>
            <a:chOff x="1376603" y="2278567"/>
            <a:chExt cx="527709" cy="406400"/>
          </a:xfrm>
        </p:grpSpPr>
        <p:sp>
          <p:nvSpPr>
            <p:cNvPr id="51" name="Oval 50"/>
            <p:cNvSpPr/>
            <p:nvPr/>
          </p:nvSpPr>
          <p:spPr>
            <a:xfrm>
              <a:off x="1436934" y="2278567"/>
              <a:ext cx="449943" cy="4064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376603" y="2288297"/>
              <a:ext cx="527709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65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745392" y="2708156"/>
            <a:ext cx="527709" cy="520840"/>
            <a:chOff x="2279447" y="4765198"/>
            <a:chExt cx="527709" cy="434033"/>
          </a:xfrm>
        </p:grpSpPr>
        <p:sp>
          <p:nvSpPr>
            <p:cNvPr id="54" name="Oval 53"/>
            <p:cNvSpPr/>
            <p:nvPr/>
          </p:nvSpPr>
          <p:spPr>
            <a:xfrm>
              <a:off x="2328274" y="4792831"/>
              <a:ext cx="449943" cy="4064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279447" y="4765198"/>
              <a:ext cx="527709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71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852784" y="2716868"/>
            <a:ext cx="527709" cy="520840"/>
            <a:chOff x="2279447" y="4765198"/>
            <a:chExt cx="527709" cy="434033"/>
          </a:xfrm>
        </p:grpSpPr>
        <p:sp>
          <p:nvSpPr>
            <p:cNvPr id="58" name="Oval 57"/>
            <p:cNvSpPr/>
            <p:nvPr/>
          </p:nvSpPr>
          <p:spPr>
            <a:xfrm>
              <a:off x="2328274" y="4792831"/>
              <a:ext cx="449943" cy="4064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279447" y="4765198"/>
              <a:ext cx="527709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69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2114722" y="4694793"/>
            <a:ext cx="527709" cy="520840"/>
            <a:chOff x="2700486" y="4797696"/>
            <a:chExt cx="527709" cy="434033"/>
          </a:xfrm>
        </p:grpSpPr>
        <p:sp>
          <p:nvSpPr>
            <p:cNvPr id="61" name="Oval 60"/>
            <p:cNvSpPr/>
            <p:nvPr/>
          </p:nvSpPr>
          <p:spPr>
            <a:xfrm>
              <a:off x="2715000" y="4825329"/>
              <a:ext cx="449943" cy="4064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700486" y="4797696"/>
              <a:ext cx="527709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90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229061" y="4694792"/>
            <a:ext cx="527709" cy="520840"/>
            <a:chOff x="2700486" y="4797696"/>
            <a:chExt cx="527709" cy="434033"/>
          </a:xfrm>
        </p:grpSpPr>
        <p:sp>
          <p:nvSpPr>
            <p:cNvPr id="65" name="Oval 64"/>
            <p:cNvSpPr/>
            <p:nvPr/>
          </p:nvSpPr>
          <p:spPr>
            <a:xfrm>
              <a:off x="2715000" y="4825329"/>
              <a:ext cx="449943" cy="4064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700486" y="4797696"/>
              <a:ext cx="527709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88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893917" y="4613930"/>
            <a:ext cx="699230" cy="619114"/>
            <a:chOff x="4838261" y="4825329"/>
            <a:chExt cx="699230" cy="515928"/>
          </a:xfrm>
        </p:grpSpPr>
        <p:sp>
          <p:nvSpPr>
            <p:cNvPr id="68" name="Oval 67"/>
            <p:cNvSpPr/>
            <p:nvPr/>
          </p:nvSpPr>
          <p:spPr>
            <a:xfrm>
              <a:off x="4879403" y="4825329"/>
              <a:ext cx="650540" cy="515928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838261" y="4865078"/>
              <a:ext cx="699230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100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4054205" y="4631347"/>
            <a:ext cx="565360" cy="619114"/>
            <a:chOff x="4879403" y="4825329"/>
            <a:chExt cx="689856" cy="515928"/>
          </a:xfrm>
        </p:grpSpPr>
        <p:sp>
          <p:nvSpPr>
            <p:cNvPr id="72" name="Oval 71"/>
            <p:cNvSpPr/>
            <p:nvPr/>
          </p:nvSpPr>
          <p:spPr>
            <a:xfrm>
              <a:off x="4879403" y="4825329"/>
              <a:ext cx="650540" cy="515928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925345" y="4865078"/>
              <a:ext cx="643914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89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41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4452" y="1759131"/>
            <a:ext cx="356360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6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3:</a:t>
            </a:r>
          </a:p>
          <a:p>
            <a:pPr algn="ctr"/>
            <a:r>
              <a:rPr lang="en-US" sz="6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6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chơi</a:t>
            </a:r>
            <a:endParaRPr lang="en-US" sz="6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66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inmannews.wpengine.netdna-cdn.com/files/imagefield/shutterstock_96320885_WOOD_FLOOR_AND_GREEN_WALL.jp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53" b="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30 Redondear rectángulo de esquina del mismo lado"/>
          <p:cNvSpPr/>
          <p:nvPr/>
        </p:nvSpPr>
        <p:spPr>
          <a:xfrm>
            <a:off x="3275856" y="1916832"/>
            <a:ext cx="2448272" cy="21602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74000">
                <a:schemeClr val="tx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27 Rectángulo"/>
          <p:cNvSpPr/>
          <p:nvPr/>
        </p:nvSpPr>
        <p:spPr>
          <a:xfrm>
            <a:off x="5724128" y="3429000"/>
            <a:ext cx="3419872" cy="64807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5 Rectángulo"/>
          <p:cNvSpPr/>
          <p:nvPr/>
        </p:nvSpPr>
        <p:spPr>
          <a:xfrm>
            <a:off x="-32467" y="3375946"/>
            <a:ext cx="3308323" cy="64807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41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576724" y="1343422"/>
            <a:ext cx="6567276" cy="3785652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kỹ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Jerry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Tom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Ã¬nh áº£nh cÃ³ liÃªn qua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21841" y="3334778"/>
            <a:ext cx="2560241" cy="341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7" y="-226357"/>
            <a:ext cx="8047037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182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39592E-6 L 0.36927 -0.0982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55" y="-49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41402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414" y="3362347"/>
            <a:ext cx="748112" cy="815515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4716925" y="747429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0000CC"/>
                </a:solidFill>
              </a:rPr>
              <a:t>C. 90</a:t>
            </a:r>
            <a:endParaRPr lang="es-ES" sz="2400" b="1" dirty="0">
              <a:solidFill>
                <a:srgbClr val="0000CC"/>
              </a:solidFill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6872642" y="744503"/>
            <a:ext cx="2242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0000CC"/>
                </a:solidFill>
                <a:latin typeface=".VnAvant" pitchFamily="34" charset="0"/>
              </a:rPr>
              <a:t>D. 100</a:t>
            </a:r>
            <a:endParaRPr lang="es-ES" sz="24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2586596" y="761920"/>
            <a:ext cx="1833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0000CC"/>
                </a:solidFill>
                <a:latin typeface=".VnAvant" pitchFamily="34" charset="0"/>
              </a:rPr>
              <a:t>B. 780</a:t>
            </a:r>
            <a:endParaRPr lang="es-ES" sz="24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148598" y="747429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0000CC"/>
                </a:solidFill>
                <a:latin typeface=".VnAvant" pitchFamily="34" charset="0"/>
              </a:rPr>
              <a:t>A. 70</a:t>
            </a:r>
            <a:endParaRPr lang="es-ES" sz="24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5969002"/>
            <a:ext cx="9144000" cy="889000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7" name="Rectangle 6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/>
                <a:t>Em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hãy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cho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biết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có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tất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cả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bao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nhiêu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chiếc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chìa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khoá</a:t>
              </a:r>
              <a:r>
                <a:rPr lang="en-US" sz="2800" b="1" dirty="0" smtClean="0"/>
                <a:t>?</a:t>
              </a:r>
              <a:endParaRPr lang="en-US" sz="2800" b="1" dirty="0"/>
            </a:p>
          </p:txBody>
        </p:sp>
      </p:grp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5088407" y="2306072"/>
            <a:ext cx="1238236" cy="1871792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6" y="4470375"/>
            <a:ext cx="986091" cy="16002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2883980" y="2268410"/>
            <a:ext cx="1238236" cy="1871792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609600" y="2319165"/>
            <a:ext cx="1238236" cy="1871792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>
            <a:off x="7315204" y="2268408"/>
            <a:ext cx="1027325" cy="197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513" y="4142652"/>
            <a:ext cx="5094516" cy="195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13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0.35191 -0.2983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7" y="-14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266</Words>
  <Application>Microsoft Office PowerPoint</Application>
  <PresentationFormat>On-screen Show (4:3)</PresentationFormat>
  <Paragraphs>68</Paragraphs>
  <Slides>12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Techsi.vn</cp:lastModifiedBy>
  <cp:revision>1</cp:revision>
  <dcterms:created xsi:type="dcterms:W3CDTF">2021-01-22T09:58:03Z</dcterms:created>
  <dcterms:modified xsi:type="dcterms:W3CDTF">2021-01-22T10:00:41Z</dcterms:modified>
</cp:coreProperties>
</file>