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21" r:id="rId2"/>
    <p:sldId id="299" r:id="rId3"/>
    <p:sldId id="300" r:id="rId4"/>
    <p:sldId id="301" r:id="rId5"/>
    <p:sldId id="303" r:id="rId6"/>
    <p:sldId id="258" r:id="rId7"/>
    <p:sldId id="304" r:id="rId8"/>
    <p:sldId id="305" r:id="rId9"/>
    <p:sldId id="306" r:id="rId10"/>
    <p:sldId id="277" r:id="rId11"/>
    <p:sldId id="309" r:id="rId12"/>
    <p:sldId id="310" r:id="rId13"/>
    <p:sldId id="293" r:id="rId14"/>
    <p:sldId id="311" r:id="rId15"/>
    <p:sldId id="312" r:id="rId16"/>
    <p:sldId id="291" r:id="rId17"/>
    <p:sldId id="307" r:id="rId18"/>
    <p:sldId id="308" r:id="rId19"/>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94660"/>
  </p:normalViewPr>
  <p:slideViewPr>
    <p:cSldViewPr>
      <p:cViewPr varScale="1">
        <p:scale>
          <a:sx n="44" d="100"/>
          <a:sy n="44" d="100"/>
        </p:scale>
        <p:origin x="420" y="52"/>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12/11/2022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62531-3519-6E5B-97A7-760D98103F60}"/>
              </a:ext>
            </a:extLst>
          </p:cNvPr>
          <p:cNvPicPr>
            <a:picLocks noChangeAspect="1"/>
          </p:cNvPicPr>
          <p:nvPr userDrawn="1"/>
        </p:nvPicPr>
        <p:blipFill rotWithShape="1">
          <a:blip r:embed="rId2"/>
          <a:srcRect l="9256" t="12652" r="6809"/>
          <a:stretch/>
        </p:blipFill>
        <p:spPr>
          <a:xfrm>
            <a:off x="0" y="0"/>
            <a:ext cx="16276638" cy="9144000"/>
          </a:xfrm>
          <a:prstGeom prst="rect">
            <a:avLst/>
          </a:prstGeom>
        </p:spPr>
      </p:pic>
      <p:pic>
        <p:nvPicPr>
          <p:cNvPr id="5" name="Picture 4" descr="Logo, company name&#10;&#10;Description automatically generated">
            <a:extLst>
              <a:ext uri="{FF2B5EF4-FFF2-40B4-BE49-F238E27FC236}">
                <a16:creationId xmlns:a16="http://schemas.microsoft.com/office/drawing/2014/main" id="{1031DD50-0E5B-A89E-7D6A-912160E389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07" y="233464"/>
            <a:ext cx="1579241" cy="1997413"/>
          </a:xfrm>
          <a:prstGeom prst="rect">
            <a:avLst/>
          </a:prstGeom>
        </p:spPr>
      </p:pic>
    </p:spTree>
    <p:extLst>
      <p:ext uri="{BB962C8B-B14F-4D97-AF65-F5344CB8AC3E}">
        <p14:creationId xmlns:p14="http://schemas.microsoft.com/office/powerpoint/2010/main" val="269164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89C85-2306-12CC-8214-9418FEA52A58}"/>
              </a:ext>
            </a:extLst>
          </p:cNvPr>
          <p:cNvPicPr>
            <a:picLocks noChangeAspect="1"/>
          </p:cNvPicPr>
          <p:nvPr userDrawn="1"/>
        </p:nvPicPr>
        <p:blipFill rotWithShape="1">
          <a:blip r:embed="rId2"/>
          <a:srcRect l="5781" t="32641"/>
          <a:stretch/>
        </p:blipFill>
        <p:spPr>
          <a:xfrm>
            <a:off x="-17502" y="-16933"/>
            <a:ext cx="7875542" cy="1051288"/>
          </a:xfrm>
          <a:prstGeom prst="rect">
            <a:avLst/>
          </a:prstGeom>
        </p:spPr>
      </p:pic>
      <p:pic>
        <p:nvPicPr>
          <p:cNvPr id="5" name="Picture 4">
            <a:extLst>
              <a:ext uri="{FF2B5EF4-FFF2-40B4-BE49-F238E27FC236}">
                <a16:creationId xmlns:a16="http://schemas.microsoft.com/office/drawing/2014/main" id="{CF151F18-9F89-5120-47BA-C1541C4DEF5F}"/>
              </a:ext>
            </a:extLst>
          </p:cNvPr>
          <p:cNvPicPr>
            <a:picLocks noChangeAspect="1"/>
          </p:cNvPicPr>
          <p:nvPr userDrawn="1"/>
        </p:nvPicPr>
        <p:blipFill rotWithShape="1">
          <a:blip r:embed="rId3"/>
          <a:srcRect l="11360" b="36194"/>
          <a:stretch/>
        </p:blipFill>
        <p:spPr>
          <a:xfrm>
            <a:off x="-17501" y="8267472"/>
            <a:ext cx="3578322" cy="876529"/>
          </a:xfrm>
          <a:prstGeom prst="rect">
            <a:avLst/>
          </a:prstGeom>
        </p:spPr>
      </p:pic>
    </p:spTree>
    <p:extLst>
      <p:ext uri="{BB962C8B-B14F-4D97-AF65-F5344CB8AC3E}">
        <p14:creationId xmlns:p14="http://schemas.microsoft.com/office/powerpoint/2010/main" val="3479746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0CFD662-0C28-40BC-E54E-FBFA574CC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46" y="0"/>
            <a:ext cx="14600146" cy="9144000"/>
          </a:xfrm>
          <a:prstGeom prst="rect">
            <a:avLst/>
          </a:prstGeom>
        </p:spPr>
      </p:pic>
    </p:spTree>
    <p:extLst>
      <p:ext uri="{BB962C8B-B14F-4D97-AF65-F5344CB8AC3E}">
        <p14:creationId xmlns:p14="http://schemas.microsoft.com/office/powerpoint/2010/main" val="459072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EB7DDCC-19E5-596A-02E0-1A8800637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70" y="15340"/>
            <a:ext cx="16244067" cy="9144000"/>
          </a:xfrm>
          <a:prstGeom prst="rect">
            <a:avLst/>
          </a:prstGeom>
        </p:spPr>
      </p:pic>
    </p:spTree>
    <p:extLst>
      <p:ext uri="{BB962C8B-B14F-4D97-AF65-F5344CB8AC3E}">
        <p14:creationId xmlns:p14="http://schemas.microsoft.com/office/powerpoint/2010/main" val="260243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5F9442F0-621A-4E9F-EDC9-1DDF2998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2605267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A1560C3F-5D95-6EC1-6907-7368089D3A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1129657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84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2022/12/11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97838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854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emf"/><Relationship Id="rId7" Type="http://schemas.openxmlformats.org/officeDocument/2006/relationships/image" Target="../media/image40.png"/><Relationship Id="rId2" Type="http://schemas.openxmlformats.org/officeDocument/2006/relationships/image" Target="../media/image36.emf"/><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8" y="168"/>
            <a:ext cx="16255403" cy="914366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668438" y="1699031"/>
            <a:ext cx="10939764" cy="608827"/>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2430909" y="5249333"/>
            <a:ext cx="11414823" cy="3768472"/>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719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719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719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7786" y="1088997"/>
            <a:ext cx="1744740" cy="17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551618" y="6536267"/>
            <a:ext cx="8945406" cy="1475507"/>
          </a:xfrm>
          <a:prstGeom prst="rect">
            <a:avLst/>
          </a:prstGeom>
          <a:noFill/>
        </p:spPr>
        <p:txBody>
          <a:bodyPr wrap="none" lIns="121765" tIns="60884" rIns="121765" bIns="60884">
            <a:spAutoFit/>
          </a:bodyPr>
          <a:lstStyle/>
          <a:p>
            <a:pPr algn="ctr">
              <a:defRPr/>
            </a:pPr>
            <a:r>
              <a:rPr lang="en-US" sz="8789"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ĐẠO ĐỨC</a:t>
            </a:r>
            <a:endParaRPr lang="vi-VN" sz="8789"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F5B35A6F-3D99-D7B1-472C-884BF8784B72}"/>
              </a:ext>
            </a:extLst>
          </p:cNvPr>
          <p:cNvPicPr>
            <a:picLocks noChangeAspect="1"/>
          </p:cNvPicPr>
          <p:nvPr/>
        </p:nvPicPr>
        <p:blipFill rotWithShape="1">
          <a:blip r:embed="rId2">
            <a:extLst>
              <a:ext uri="{28A0092B-C50C-407E-A947-70E740481C1C}">
                <a14:useLocalDpi xmlns:a14="http://schemas.microsoft.com/office/drawing/2010/main" val="0"/>
              </a:ext>
            </a:extLst>
          </a:blip>
          <a:srcRect l="17934" t="11461" r="16610" b="64607"/>
          <a:stretch/>
        </p:blipFill>
        <p:spPr>
          <a:xfrm>
            <a:off x="6614319" y="2897326"/>
            <a:ext cx="9067800" cy="5791200"/>
          </a:xfrm>
          <a:prstGeom prst="rect">
            <a:avLst/>
          </a:prstGeom>
          <a:ln>
            <a:noFill/>
          </a:ln>
        </p:spPr>
      </p:pic>
      <p:sp>
        <p:nvSpPr>
          <p:cNvPr id="18" name="Rectangle 17"/>
          <p:cNvSpPr/>
          <p:nvPr/>
        </p:nvSpPr>
        <p:spPr>
          <a:xfrm>
            <a:off x="746919" y="1143000"/>
            <a:ext cx="14782800" cy="1754326"/>
          </a:xfrm>
          <a:prstGeom prst="rect">
            <a:avLst/>
          </a:prstGeom>
        </p:spPr>
        <p:txBody>
          <a:bodyPr wrap="square">
            <a:spAutoFit/>
          </a:bodyPr>
          <a:lstStyle/>
          <a:p>
            <a:pPr algn="just"/>
            <a:r>
              <a:rPr lang="nl-NL" sz="36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nl-NL" sz="3600" b="1" u="sng"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Tình huống 1:</a:t>
            </a:r>
            <a:r>
              <a:rPr lang="nl-NL" sz="36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nl-NL" sz="3600" b="1" dirty="0">
                <a:latin typeface="AvantGarde" panose="00000400000000000000" pitchFamily="2" charset="0"/>
                <a:ea typeface="AvantGarde" panose="00000400000000000000" pitchFamily="2" charset="0"/>
                <a:cs typeface="AvantGarde" panose="00000400000000000000" pitchFamily="2" charset="0"/>
              </a:rPr>
              <a:t>Sau lần bị sâu răng, em đã tự hứa sẽ không ăn kẹo vào buổi tối và đánh răng thật đều. Tối nay, bé Thảo mang kẹo mà em thích đến rủ em ăn cùng. Em sẽ làm gì?</a:t>
            </a:r>
            <a:endParaRPr lang="en-US" sz="3600" dirty="0">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7"/>
          <p:cNvSpPr/>
          <p:nvPr/>
        </p:nvSpPr>
        <p:spPr>
          <a:xfrm>
            <a:off x="442119" y="4114800"/>
            <a:ext cx="5562600" cy="1938992"/>
          </a:xfrm>
          <a:prstGeom prst="rect">
            <a:avLst/>
          </a:prstGeom>
        </p:spPr>
        <p:txBody>
          <a:bodyPr wrap="square">
            <a:spAutoFit/>
          </a:bodyPr>
          <a:lstStyle/>
          <a:p>
            <a:r>
              <a:rPr lang="nl-NL" sz="40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Em quyết không ăn kẹo vào ban đêm vì dễ gây sâu răng.</a:t>
            </a:r>
            <a:endParaRPr lang="en-US" sz="4000" b="1" dirty="0">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42211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9267CCEB-8584-95F1-56C8-8C09DD717B86}"/>
              </a:ext>
            </a:extLst>
          </p:cNvPr>
          <p:cNvPicPr>
            <a:picLocks noChangeAspect="1"/>
          </p:cNvPicPr>
          <p:nvPr/>
        </p:nvPicPr>
        <p:blipFill rotWithShape="1">
          <a:blip r:embed="rId2">
            <a:extLst>
              <a:ext uri="{28A0092B-C50C-407E-A947-70E740481C1C}">
                <a14:useLocalDpi xmlns:a14="http://schemas.microsoft.com/office/drawing/2010/main" val="0"/>
              </a:ext>
            </a:extLst>
          </a:blip>
          <a:srcRect l="4867" t="41774" r="4867" b="18333"/>
          <a:stretch/>
        </p:blipFill>
        <p:spPr>
          <a:xfrm>
            <a:off x="0" y="6530"/>
            <a:ext cx="11795919" cy="9107939"/>
          </a:xfrm>
          <a:prstGeom prst="rect">
            <a:avLst/>
          </a:prstGeom>
        </p:spPr>
      </p:pic>
      <p:grpSp>
        <p:nvGrpSpPr>
          <p:cNvPr id="12" name="Group 11">
            <a:extLst>
              <a:ext uri="{FF2B5EF4-FFF2-40B4-BE49-F238E27FC236}">
                <a16:creationId xmlns:a16="http://schemas.microsoft.com/office/drawing/2014/main" id="{FE0C8276-A5C9-B10C-6EB1-DB3F6DFEC4B2}"/>
              </a:ext>
            </a:extLst>
          </p:cNvPr>
          <p:cNvGrpSpPr/>
          <p:nvPr/>
        </p:nvGrpSpPr>
        <p:grpSpPr>
          <a:xfrm>
            <a:off x="12329319" y="2209800"/>
            <a:ext cx="3959947" cy="6790268"/>
            <a:chOff x="12329319" y="2209800"/>
            <a:chExt cx="3959947" cy="6790268"/>
          </a:xfrm>
        </p:grpSpPr>
        <p:pic>
          <p:nvPicPr>
            <p:cNvPr id="9" name="Picture 8">
              <a:extLst>
                <a:ext uri="{FF2B5EF4-FFF2-40B4-BE49-F238E27FC236}">
                  <a16:creationId xmlns:a16="http://schemas.microsoft.com/office/drawing/2014/main" id="{F48420F4-DE7F-1DC1-E5DC-CB6158872441}"/>
                </a:ext>
              </a:extLst>
            </p:cNvPr>
            <p:cNvPicPr>
              <a:picLocks noChangeAspect="1"/>
            </p:cNvPicPr>
            <p:nvPr/>
          </p:nvPicPr>
          <p:blipFill>
            <a:blip r:embed="rId3"/>
            <a:stretch>
              <a:fillRect/>
            </a:stretch>
          </p:blipFill>
          <p:spPr>
            <a:xfrm>
              <a:off x="12555466" y="2209800"/>
              <a:ext cx="3733800" cy="3398821"/>
            </a:xfrm>
            <a:prstGeom prst="rect">
              <a:avLst/>
            </a:prstGeom>
          </p:spPr>
        </p:pic>
        <p:pic>
          <p:nvPicPr>
            <p:cNvPr id="11" name="Picture 10" descr="A group of dolls sitting at a table&#10;&#10;Description automatically generated with low confidence">
              <a:extLst>
                <a:ext uri="{FF2B5EF4-FFF2-40B4-BE49-F238E27FC236}">
                  <a16:creationId xmlns:a16="http://schemas.microsoft.com/office/drawing/2014/main" id="{2D0AF580-858B-1F7F-8A5C-A90B2253B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9319" y="5362120"/>
              <a:ext cx="3581400" cy="3637948"/>
            </a:xfrm>
            <a:prstGeom prst="rect">
              <a:avLst/>
            </a:prstGeom>
          </p:spPr>
        </p:pic>
      </p:grpSp>
    </p:spTree>
    <p:extLst>
      <p:ext uri="{BB962C8B-B14F-4D97-AF65-F5344CB8AC3E}">
        <p14:creationId xmlns:p14="http://schemas.microsoft.com/office/powerpoint/2010/main" val="196464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EDCA3-723C-4812-19D0-AD77747ED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718" y="422513"/>
            <a:ext cx="11625769" cy="7730143"/>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E986852D-07B1-C06A-50E0-F9F15C8E7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81" y="4287585"/>
            <a:ext cx="6420746" cy="4505954"/>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8C1A79BE-CE67-A9E9-B2CB-78CAF37694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8119" y="2472621"/>
            <a:ext cx="6428572" cy="3629926"/>
          </a:xfrm>
          <a:prstGeom prst="rect">
            <a:avLst/>
          </a:prstGeom>
        </p:spPr>
      </p:pic>
    </p:spTree>
    <p:extLst>
      <p:ext uri="{BB962C8B-B14F-4D97-AF65-F5344CB8AC3E}">
        <p14:creationId xmlns:p14="http://schemas.microsoft.com/office/powerpoint/2010/main" val="94707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20850" y="2819400"/>
            <a:ext cx="7620000" cy="2086725"/>
          </a:xfrm>
          <a:prstGeom prst="rect">
            <a:avLst/>
          </a:prstGeom>
        </p:spPr>
        <p:txBody>
          <a:bodyPr wrap="square">
            <a:spAutoFit/>
          </a:bodyPr>
          <a:lstStyle/>
          <a:p>
            <a:pPr>
              <a:lnSpc>
                <a:spcPct val="120000"/>
              </a:lnSpc>
              <a:spcAft>
                <a:spcPts val="0"/>
              </a:spcAft>
            </a:pPr>
            <a:r>
              <a:rPr kumimoji="0" lang="nl-NL" sz="3600" i="0" u="none" strike="noStrike" kern="1200" cap="none" spc="0" normalizeH="0" baseline="0" noProof="0" dirty="0">
                <a:ln>
                  <a:noFill/>
                </a:ln>
                <a:solidFill>
                  <a:srgbClr val="0000FF"/>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lang="nl-NL" sz="36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Em sẽ khuyên Tuân giữ lời hứa của mình, kiên trì tập thể dục buổi sáng.</a:t>
            </a:r>
            <a:endParaRPr lang="en-US" sz="3200" b="1" dirty="0">
              <a:solidFill>
                <a:srgbClr val="0000FF"/>
              </a:solidFill>
              <a:effectLst/>
              <a:latin typeface="AvantGarde" panose="00000400000000000000" pitchFamily="2" charset="0"/>
              <a:ea typeface="AvantGarde" panose="00000400000000000000" pitchFamily="2" charset="0"/>
              <a:cs typeface="AvantGarde" panose="00000400000000000000" pitchFamily="2" charset="0"/>
            </a:endParaRPr>
          </a:p>
        </p:txBody>
      </p:sp>
      <p:pic>
        <p:nvPicPr>
          <p:cNvPr id="7" name="Picture 6" descr="A picture containing graphical user interface&#10;&#10;Description automatically generated">
            <a:extLst>
              <a:ext uri="{FF2B5EF4-FFF2-40B4-BE49-F238E27FC236}">
                <a16:creationId xmlns:a16="http://schemas.microsoft.com/office/drawing/2014/main" id="{1A6A12FF-582C-03CD-9D86-698C0E307C07}"/>
              </a:ext>
            </a:extLst>
          </p:cNvPr>
          <p:cNvPicPr>
            <a:picLocks noChangeAspect="1"/>
          </p:cNvPicPr>
          <p:nvPr/>
        </p:nvPicPr>
        <p:blipFill rotWithShape="1">
          <a:blip r:embed="rId2">
            <a:extLst>
              <a:ext uri="{28A0092B-C50C-407E-A947-70E740481C1C}">
                <a14:useLocalDpi xmlns:a14="http://schemas.microsoft.com/office/drawing/2010/main" val="0"/>
              </a:ext>
            </a:extLst>
          </a:blip>
          <a:srcRect l="47319" t="41774" r="4867" b="41155"/>
          <a:stretch/>
        </p:blipFill>
        <p:spPr>
          <a:xfrm>
            <a:off x="8747919" y="399032"/>
            <a:ext cx="6348608" cy="3960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0BEA5043-404E-F791-DF0D-AB8ECE5B6A1A}"/>
              </a:ext>
            </a:extLst>
          </p:cNvPr>
          <p:cNvPicPr>
            <a:picLocks noChangeAspect="1"/>
          </p:cNvPicPr>
          <p:nvPr/>
        </p:nvPicPr>
        <p:blipFill rotWithShape="1">
          <a:blip r:embed="rId2">
            <a:extLst>
              <a:ext uri="{28A0092B-C50C-407E-A947-70E740481C1C}">
                <a14:useLocalDpi xmlns:a14="http://schemas.microsoft.com/office/drawing/2010/main" val="0"/>
              </a:ext>
            </a:extLst>
          </a:blip>
          <a:srcRect l="49452" t="62078" r="5066" b="18848"/>
          <a:stretch/>
        </p:blipFill>
        <p:spPr>
          <a:xfrm>
            <a:off x="8747919" y="4525125"/>
            <a:ext cx="6348608" cy="4483937"/>
          </a:xfrm>
          <a:prstGeom prst="rect">
            <a:avLst/>
          </a:prstGeom>
        </p:spPr>
      </p:pic>
      <p:sp>
        <p:nvSpPr>
          <p:cNvPr id="9" name="Rectangle 8">
            <a:extLst>
              <a:ext uri="{FF2B5EF4-FFF2-40B4-BE49-F238E27FC236}">
                <a16:creationId xmlns:a16="http://schemas.microsoft.com/office/drawing/2014/main" id="{B039D95A-17FE-6621-B529-671436949501}"/>
              </a:ext>
            </a:extLst>
          </p:cNvPr>
          <p:cNvSpPr/>
          <p:nvPr/>
        </p:nvSpPr>
        <p:spPr>
          <a:xfrm>
            <a:off x="213519" y="1143000"/>
            <a:ext cx="8534400" cy="1200329"/>
          </a:xfrm>
          <a:prstGeom prst="rect">
            <a:avLst/>
          </a:prstGeom>
        </p:spPr>
        <p:txBody>
          <a:bodyPr wrap="square">
            <a:spAutoFit/>
          </a:bodyPr>
          <a:lstStyle/>
          <a:p>
            <a:pPr algn="just"/>
            <a:r>
              <a:rPr lang="nl-NL" sz="36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nl-NL" sz="3600" b="1" u="sng"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Tình huống 2:</a:t>
            </a:r>
            <a:r>
              <a:rPr lang="nl-NL" sz="36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nl-NL" sz="3600" b="1" dirty="0">
                <a:latin typeface="AvantGarde" panose="00000400000000000000" pitchFamily="2" charset="0"/>
                <a:ea typeface="AvantGarde" panose="00000400000000000000" pitchFamily="2" charset="0"/>
                <a:cs typeface="AvantGarde" panose="00000400000000000000" pitchFamily="2" charset="0"/>
              </a:rPr>
              <a:t>Em sẽ khuyên bạn Tuấn như thế nào?</a:t>
            </a:r>
            <a:endParaRPr lang="en-US" sz="3600" dirty="0">
              <a:latin typeface="AvantGarde" panose="00000400000000000000" pitchFamily="2" charset="0"/>
              <a:ea typeface="AvantGarde" panose="00000400000000000000" pitchFamily="2" charset="0"/>
              <a:cs typeface="AvantGarde" panose="00000400000000000000" pitchFamily="2" charset="0"/>
            </a:endParaRPr>
          </a:p>
        </p:txBody>
      </p:sp>
      <p:pic>
        <p:nvPicPr>
          <p:cNvPr id="12" name="Picture 11">
            <a:extLst>
              <a:ext uri="{FF2B5EF4-FFF2-40B4-BE49-F238E27FC236}">
                <a16:creationId xmlns:a16="http://schemas.microsoft.com/office/drawing/2014/main" id="{4488F61E-7540-2064-182C-AA37AE09D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719" y="4906125"/>
            <a:ext cx="5105401" cy="4072975"/>
          </a:xfrm>
          <a:prstGeom prst="rect">
            <a:avLst/>
          </a:prstGeom>
        </p:spPr>
      </p:pic>
    </p:spTree>
    <p:extLst>
      <p:ext uri="{BB962C8B-B14F-4D97-AF65-F5344CB8AC3E}">
        <p14:creationId xmlns:p14="http://schemas.microsoft.com/office/powerpoint/2010/main" val="257689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9AD5BED6-B3A3-0E5F-4E68-DF89ACD7C7CA}"/>
              </a:ext>
            </a:extLst>
          </p:cNvPr>
          <p:cNvPicPr>
            <a:picLocks noChangeAspect="1"/>
          </p:cNvPicPr>
          <p:nvPr/>
        </p:nvPicPr>
        <p:blipFill rotWithShape="1">
          <a:blip r:embed="rId2">
            <a:extLst>
              <a:ext uri="{28A0092B-C50C-407E-A947-70E740481C1C}">
                <a14:useLocalDpi xmlns:a14="http://schemas.microsoft.com/office/drawing/2010/main" val="0"/>
              </a:ext>
            </a:extLst>
          </a:blip>
          <a:srcRect l="4628" t="82500" r="3789"/>
          <a:stretch/>
        </p:blipFill>
        <p:spPr>
          <a:xfrm>
            <a:off x="64747" y="0"/>
            <a:ext cx="15083972" cy="4935071"/>
          </a:xfrm>
          <a:prstGeom prst="rect">
            <a:avLst/>
          </a:prstGeom>
        </p:spPr>
      </p:pic>
      <p:pic>
        <p:nvPicPr>
          <p:cNvPr id="4" name="Picture 3" descr="Text&#10;&#10;Description automatically generated">
            <a:extLst>
              <a:ext uri="{FF2B5EF4-FFF2-40B4-BE49-F238E27FC236}">
                <a16:creationId xmlns:a16="http://schemas.microsoft.com/office/drawing/2014/main" id="{8C2D1E09-9EA9-10F2-B7B6-309DB155D6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3719" y="4572000"/>
            <a:ext cx="5319482" cy="5319482"/>
          </a:xfrm>
          <a:prstGeom prst="rect">
            <a:avLst/>
          </a:prstGeom>
        </p:spPr>
      </p:pic>
      <p:pic>
        <p:nvPicPr>
          <p:cNvPr id="6" name="Picture 5" descr="A picture containing toy, doll, vector graphics&#10;&#10;Description automatically generated">
            <a:extLst>
              <a:ext uri="{FF2B5EF4-FFF2-40B4-BE49-F238E27FC236}">
                <a16:creationId xmlns:a16="http://schemas.microsoft.com/office/drawing/2014/main" id="{D206AEAC-5D0B-8309-8676-74FD28243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662319" y="2819400"/>
            <a:ext cx="6172200" cy="5974010"/>
          </a:xfrm>
          <a:prstGeom prst="rect">
            <a:avLst/>
          </a:prstGeom>
        </p:spPr>
      </p:pic>
    </p:spTree>
    <p:extLst>
      <p:ext uri="{BB962C8B-B14F-4D97-AF65-F5344CB8AC3E}">
        <p14:creationId xmlns:p14="http://schemas.microsoft.com/office/powerpoint/2010/main" val="221218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EDCA3-723C-4812-19D0-AD77747ED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718" y="422513"/>
            <a:ext cx="11625769" cy="7730143"/>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E986852D-07B1-C06A-50E0-F9F15C8E7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81" y="4287585"/>
            <a:ext cx="6420746" cy="4505954"/>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8C1A79BE-CE67-A9E9-B2CB-78CAF37694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8119" y="2472621"/>
            <a:ext cx="6428572" cy="3629926"/>
          </a:xfrm>
          <a:prstGeom prst="rect">
            <a:avLst/>
          </a:prstGeom>
        </p:spPr>
      </p:pic>
    </p:spTree>
    <p:extLst>
      <p:ext uri="{BB962C8B-B14F-4D97-AF65-F5344CB8AC3E}">
        <p14:creationId xmlns:p14="http://schemas.microsoft.com/office/powerpoint/2010/main" val="387316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65919" y="1066800"/>
            <a:ext cx="15011400" cy="2308324"/>
          </a:xfrm>
          <a:prstGeom prst="rect">
            <a:avLst/>
          </a:prstGeom>
        </p:spPr>
        <p:txBody>
          <a:bodyPr wrap="square">
            <a:spAutoFit/>
          </a:body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nl-NL" sz="3600" b="1" i="0" u="sng"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vantGarde" panose="00000400000000000000" pitchFamily="2" charset="0"/>
                <a:ea typeface="AvantGarde" panose="00000400000000000000" pitchFamily="2" charset="0"/>
                <a:cs typeface="AvantGarde" panose="00000400000000000000" pitchFamily="2" charset="0"/>
              </a:rPr>
              <a:t>Tình huống 3:</a:t>
            </a:r>
            <a:r>
              <a:rPr kumimoji="0" lang="nl-NL" sz="3600" b="1" i="0" u="sng" strike="noStrike" kern="1200" cap="none" spc="0" normalizeH="0" noProof="0" dirty="0">
                <a:ln>
                  <a:noFill/>
                </a:ln>
                <a:solidFill>
                  <a:srgbClr val="00B050"/>
                </a:solidFill>
                <a:effectLst>
                  <a:outerShdw blurRad="38100" dist="38100" dir="2700000" algn="tl">
                    <a:srgbClr val="000000">
                      <a:alpha val="43137"/>
                    </a:srgbClr>
                  </a:outerShdw>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nl-NL" sz="3600" b="1" i="0" u="none" strike="noStrike" kern="1200" cap="none" spc="0" normalizeH="0" noProof="0" dirty="0">
                <a:ln>
                  <a:noFill/>
                </a:ln>
                <a:effectLst/>
                <a:uLnTx/>
                <a:uFillTx/>
                <a:latin typeface="AvantGarde" panose="00000400000000000000" pitchFamily="2" charset="0"/>
                <a:ea typeface="AvantGarde" panose="00000400000000000000" pitchFamily="2" charset="0"/>
                <a:cs typeface="AvantGarde" panose="00000400000000000000" pitchFamily="2" charset="0"/>
              </a:rPr>
              <a:t>Hôm nay là chủ nhật. Em hứa với mẹ sẽ trông nhà. 9 giờ sáng,  cả nhóm bạn gọi em. Vũ bảo: “Chúng mình chơi ngay ở ngõ, về nhà trước khi bố mẹ cậu về là được mà.</a:t>
            </a:r>
            <a:endParaRPr lang="nl-NL" sz="3600" b="1" dirty="0">
              <a:latin typeface="AvantGarde" panose="00000400000000000000" pitchFamily="2" charset="0"/>
              <a:ea typeface="AvantGarde" panose="00000400000000000000" pitchFamily="2" charset="0"/>
              <a:cs typeface="AvantGarde" panose="00000400000000000000" pitchFamily="2" charset="0"/>
            </a:endParaRPr>
          </a:p>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effectLst/>
                <a:uLnTx/>
                <a:uFillTx/>
                <a:latin typeface="AvantGarde" panose="00000400000000000000" pitchFamily="2" charset="0"/>
                <a:ea typeface="AvantGarde" panose="00000400000000000000" pitchFamily="2" charset="0"/>
                <a:cs typeface="AvantGarde" panose="00000400000000000000" pitchFamily="2" charset="0"/>
              </a:rPr>
              <a:t>      Em có</a:t>
            </a:r>
            <a:r>
              <a:rPr kumimoji="0" lang="nl-NL" sz="3600" b="1" i="0" u="none" strike="noStrike" kern="1200" cap="none" spc="0" normalizeH="0" noProof="0" dirty="0">
                <a:ln>
                  <a:noFill/>
                </a:ln>
                <a:effectLst/>
                <a:uLnTx/>
                <a:uFillTx/>
                <a:latin typeface="AvantGarde" panose="00000400000000000000" pitchFamily="2" charset="0"/>
                <a:ea typeface="AvantGarde" panose="00000400000000000000" pitchFamily="2" charset="0"/>
                <a:cs typeface="AvantGarde" panose="00000400000000000000" pitchFamily="2" charset="0"/>
              </a:rPr>
              <a:t> đi chơi cùng bạn Vũ không?</a:t>
            </a:r>
            <a:endParaRPr kumimoji="0" lang="en-US" sz="3600" b="0" i="0" u="none" strike="noStrike" kern="1200" cap="none" spc="0" normalizeH="0" baseline="0" noProof="0" dirty="0">
              <a:ln>
                <a:noFill/>
              </a:ln>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11" name="Rectangle 10"/>
          <p:cNvSpPr/>
          <p:nvPr/>
        </p:nvSpPr>
        <p:spPr>
          <a:xfrm>
            <a:off x="365919" y="4343400"/>
            <a:ext cx="8686800" cy="1446550"/>
          </a:xfrm>
          <a:prstGeom prst="rect">
            <a:avLst/>
          </a:prstGeom>
        </p:spPr>
        <p:txBody>
          <a:bodyPr wrap="square">
            <a:spAutoFit/>
          </a:bodyPr>
          <a:lstStyle/>
          <a:p>
            <a:r>
              <a:rPr lang="nl-NL" sz="44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    Em sẽ trông nhà và không đi chơi cùng nhóm bạn.</a:t>
            </a:r>
            <a:endParaRPr lang="en-US" sz="3200" dirty="0">
              <a:latin typeface="AvantGarde" panose="00000400000000000000" pitchFamily="2" charset="0"/>
              <a:ea typeface="AvantGarde" panose="00000400000000000000" pitchFamily="2" charset="0"/>
              <a:cs typeface="AvantGarde" panose="00000400000000000000" pitchFamily="2" charset="0"/>
            </a:endParaRPr>
          </a:p>
        </p:txBody>
      </p:sp>
      <p:pic>
        <p:nvPicPr>
          <p:cNvPr id="9" name="Picture 8" descr="A picture containing toy, doll, vector graphics&#10;&#10;Description automatically generated">
            <a:extLst>
              <a:ext uri="{FF2B5EF4-FFF2-40B4-BE49-F238E27FC236}">
                <a16:creationId xmlns:a16="http://schemas.microsoft.com/office/drawing/2014/main" id="{C5D2E5C3-8CA2-62C5-60B7-004B6916F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662319" y="2819400"/>
            <a:ext cx="6172200" cy="5974010"/>
          </a:xfrm>
          <a:prstGeom prst="rect">
            <a:avLst/>
          </a:prstGeom>
        </p:spPr>
      </p:pic>
    </p:spTree>
    <p:extLst>
      <p:ext uri="{BB962C8B-B14F-4D97-AF65-F5344CB8AC3E}">
        <p14:creationId xmlns:p14="http://schemas.microsoft.com/office/powerpoint/2010/main" val="409451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bánh xe&#10;&#10;Mô tả được tạo tự động">
            <a:extLst>
              <a:ext uri="{FF2B5EF4-FFF2-40B4-BE49-F238E27FC236}">
                <a16:creationId xmlns:a16="http://schemas.microsoft.com/office/drawing/2014/main" id="{34814ECB-262D-FE42-07BC-A2056C692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19" y="304800"/>
            <a:ext cx="16002000" cy="8001000"/>
          </a:xfrm>
          <a:prstGeom prst="rect">
            <a:avLst/>
          </a:prstGeom>
        </p:spPr>
      </p:pic>
      <p:pic>
        <p:nvPicPr>
          <p:cNvPr id="3" name="Hình ảnh 5" descr="Ảnh có chứa đồ chơi, búp bê&#10;&#10;Mô tả được tạo tự động">
            <a:extLst>
              <a:ext uri="{FF2B5EF4-FFF2-40B4-BE49-F238E27FC236}">
                <a16:creationId xmlns:a16="http://schemas.microsoft.com/office/drawing/2014/main" id="{8F0D8D5A-AE6A-2372-22EB-6B538FC0B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62" y="4305300"/>
            <a:ext cx="6420746" cy="4505954"/>
          </a:xfrm>
          <a:prstGeom prst="rect">
            <a:avLst/>
          </a:prstGeom>
        </p:spPr>
      </p:pic>
      <p:pic>
        <p:nvPicPr>
          <p:cNvPr id="4" name="Hình ảnh 6">
            <a:extLst>
              <a:ext uri="{FF2B5EF4-FFF2-40B4-BE49-F238E27FC236}">
                <a16:creationId xmlns:a16="http://schemas.microsoft.com/office/drawing/2014/main" id="{68092BFF-8810-494A-BD78-714382877A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1407" y="3009900"/>
            <a:ext cx="6248461" cy="2216749"/>
          </a:xfrm>
          <a:prstGeom prst="rect">
            <a:avLst/>
          </a:prstGeom>
        </p:spPr>
      </p:pic>
    </p:spTree>
    <p:extLst>
      <p:ext uri="{BB962C8B-B14F-4D97-AF65-F5344CB8AC3E}">
        <p14:creationId xmlns:p14="http://schemas.microsoft.com/office/powerpoint/2010/main" val="3035544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a:extLst>
              <a:ext uri="{FF2B5EF4-FFF2-40B4-BE49-F238E27FC236}">
                <a16:creationId xmlns:a16="http://schemas.microsoft.com/office/drawing/2014/main" id="{9780BDAF-F89A-4662-0521-948CB82A6F16}"/>
              </a:ext>
            </a:extLst>
          </p:cNvPr>
          <p:cNvGrpSpPr/>
          <p:nvPr/>
        </p:nvGrpSpPr>
        <p:grpSpPr>
          <a:xfrm>
            <a:off x="293064" y="116433"/>
            <a:ext cx="15690507" cy="9100457"/>
            <a:chOff x="217756" y="65357"/>
            <a:chExt cx="11838777" cy="6473286"/>
          </a:xfrm>
          <a:noFill/>
        </p:grpSpPr>
        <p:sp>
          <p:nvSpPr>
            <p:cNvPr id="3" name="Rectangle: Rounded Corners 19">
              <a:extLst>
                <a:ext uri="{FF2B5EF4-FFF2-40B4-BE49-F238E27FC236}">
                  <a16:creationId xmlns:a16="http://schemas.microsoft.com/office/drawing/2014/main" id="{ED9B7A4B-0CA0-7796-4D89-29B57F4E4E1E}"/>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sp>
          <p:nvSpPr>
            <p:cNvPr id="4" name="Rectangle: Rounded Corners 20">
              <a:extLst>
                <a:ext uri="{FF2B5EF4-FFF2-40B4-BE49-F238E27FC236}">
                  <a16:creationId xmlns:a16="http://schemas.microsoft.com/office/drawing/2014/main" id="{7B5519B1-0658-A721-A8AA-5ADA8C7319B2}"/>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sp>
          <p:nvSpPr>
            <p:cNvPr id="5" name="Oval 21">
              <a:extLst>
                <a:ext uri="{FF2B5EF4-FFF2-40B4-BE49-F238E27FC236}">
                  <a16:creationId xmlns:a16="http://schemas.microsoft.com/office/drawing/2014/main" id="{95F1A043-2383-13BE-C6D3-1ECDBCA729B6}"/>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sp>
          <p:nvSpPr>
            <p:cNvPr id="6" name="Oval 22">
              <a:extLst>
                <a:ext uri="{FF2B5EF4-FFF2-40B4-BE49-F238E27FC236}">
                  <a16:creationId xmlns:a16="http://schemas.microsoft.com/office/drawing/2014/main" id="{574C8CD6-FBB8-AFEB-35CE-54A4B147A6C7}"/>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sp>
          <p:nvSpPr>
            <p:cNvPr id="7" name="Oval 23">
              <a:extLst>
                <a:ext uri="{FF2B5EF4-FFF2-40B4-BE49-F238E27FC236}">
                  <a16:creationId xmlns:a16="http://schemas.microsoft.com/office/drawing/2014/main" id="{16C04378-F535-56BF-DF7F-3232BAAD998F}"/>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sp>
          <p:nvSpPr>
            <p:cNvPr id="8" name="Oval 24">
              <a:extLst>
                <a:ext uri="{FF2B5EF4-FFF2-40B4-BE49-F238E27FC236}">
                  <a16:creationId xmlns:a16="http://schemas.microsoft.com/office/drawing/2014/main" id="{C56559DF-DA52-7F43-FB02-CECB17D08F32}"/>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sp>
          <p:nvSpPr>
            <p:cNvPr id="9" name="Oval 25">
              <a:extLst>
                <a:ext uri="{FF2B5EF4-FFF2-40B4-BE49-F238E27FC236}">
                  <a16:creationId xmlns:a16="http://schemas.microsoft.com/office/drawing/2014/main" id="{C546B1CA-5154-8868-5D6B-FD475DE45FB5}"/>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sp>
          <p:nvSpPr>
            <p:cNvPr id="10" name="Oval 26">
              <a:extLst>
                <a:ext uri="{FF2B5EF4-FFF2-40B4-BE49-F238E27FC236}">
                  <a16:creationId xmlns:a16="http://schemas.microsoft.com/office/drawing/2014/main" id="{36A0307F-D26F-BE97-39DE-B23327F868DB}"/>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sp>
          <p:nvSpPr>
            <p:cNvPr id="11" name="Oval 27">
              <a:extLst>
                <a:ext uri="{FF2B5EF4-FFF2-40B4-BE49-F238E27FC236}">
                  <a16:creationId xmlns:a16="http://schemas.microsoft.com/office/drawing/2014/main" id="{48A6DEDF-619B-B09B-52C2-D201CB5745F5}"/>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等线" panose="020F0502020204030204"/>
              </a:endParaRPr>
            </a:p>
          </p:txBody>
        </p:sp>
      </p:grpSp>
      <p:pic>
        <p:nvPicPr>
          <p:cNvPr id="12" name="Picture 6">
            <a:extLst>
              <a:ext uri="{FF2B5EF4-FFF2-40B4-BE49-F238E27FC236}">
                <a16:creationId xmlns:a16="http://schemas.microsoft.com/office/drawing/2014/main" id="{92626B35-C2F8-9453-CAEF-A7927260F640}"/>
              </a:ext>
            </a:extLst>
          </p:cNvPr>
          <p:cNvPicPr>
            <a:picLocks noChangeAspect="1"/>
          </p:cNvPicPr>
          <p:nvPr/>
        </p:nvPicPr>
        <p:blipFill>
          <a:blip r:embed="rId2"/>
          <a:stretch>
            <a:fillRect/>
          </a:stretch>
        </p:blipFill>
        <p:spPr>
          <a:xfrm>
            <a:off x="2908362" y="1574622"/>
            <a:ext cx="10506192" cy="4031769"/>
          </a:xfrm>
          <a:prstGeom prst="rect">
            <a:avLst/>
          </a:prstGeom>
        </p:spPr>
      </p:pic>
      <p:pic>
        <p:nvPicPr>
          <p:cNvPr id="13" name="Picture 11">
            <a:extLst>
              <a:ext uri="{FF2B5EF4-FFF2-40B4-BE49-F238E27FC236}">
                <a16:creationId xmlns:a16="http://schemas.microsoft.com/office/drawing/2014/main" id="{E8E990E6-6656-0B0B-2617-A63C47BDC7EC}"/>
              </a:ext>
            </a:extLst>
          </p:cNvPr>
          <p:cNvPicPr>
            <a:picLocks noChangeAspect="1"/>
          </p:cNvPicPr>
          <p:nvPr/>
        </p:nvPicPr>
        <p:blipFill>
          <a:blip r:embed="rId3"/>
          <a:stretch>
            <a:fillRect/>
          </a:stretch>
        </p:blipFill>
        <p:spPr>
          <a:xfrm>
            <a:off x="2529298" y="619775"/>
            <a:ext cx="797748" cy="782696"/>
          </a:xfrm>
          <a:prstGeom prst="rect">
            <a:avLst/>
          </a:prstGeom>
        </p:spPr>
      </p:pic>
      <p:pic>
        <p:nvPicPr>
          <p:cNvPr id="14" name="Picture 12">
            <a:extLst>
              <a:ext uri="{FF2B5EF4-FFF2-40B4-BE49-F238E27FC236}">
                <a16:creationId xmlns:a16="http://schemas.microsoft.com/office/drawing/2014/main" id="{AF2F6B63-F6DA-F17B-E741-811807BA9B63}"/>
              </a:ext>
            </a:extLst>
          </p:cNvPr>
          <p:cNvPicPr>
            <a:picLocks noChangeAspect="1"/>
          </p:cNvPicPr>
          <p:nvPr/>
        </p:nvPicPr>
        <p:blipFill>
          <a:blip r:embed="rId3"/>
          <a:stretch>
            <a:fillRect/>
          </a:stretch>
        </p:blipFill>
        <p:spPr>
          <a:xfrm rot="2640825">
            <a:off x="4999868" y="7130497"/>
            <a:ext cx="1481840" cy="1453880"/>
          </a:xfrm>
          <a:prstGeom prst="rect">
            <a:avLst/>
          </a:prstGeom>
        </p:spPr>
      </p:pic>
      <p:pic>
        <p:nvPicPr>
          <p:cNvPr id="15" name="Picture 13">
            <a:extLst>
              <a:ext uri="{FF2B5EF4-FFF2-40B4-BE49-F238E27FC236}">
                <a16:creationId xmlns:a16="http://schemas.microsoft.com/office/drawing/2014/main" id="{086E34D8-7913-28B8-0F65-E9C121790C9F}"/>
              </a:ext>
            </a:extLst>
          </p:cNvPr>
          <p:cNvPicPr>
            <a:picLocks noChangeAspect="1"/>
          </p:cNvPicPr>
          <p:nvPr/>
        </p:nvPicPr>
        <p:blipFill>
          <a:blip r:embed="rId3"/>
          <a:stretch>
            <a:fillRect/>
          </a:stretch>
        </p:blipFill>
        <p:spPr>
          <a:xfrm rot="20806844">
            <a:off x="13926676" y="892623"/>
            <a:ext cx="1481840" cy="1453880"/>
          </a:xfrm>
          <a:prstGeom prst="rect">
            <a:avLst/>
          </a:prstGeom>
        </p:spPr>
      </p:pic>
      <p:pic>
        <p:nvPicPr>
          <p:cNvPr id="16" name="Picture 14">
            <a:extLst>
              <a:ext uri="{FF2B5EF4-FFF2-40B4-BE49-F238E27FC236}">
                <a16:creationId xmlns:a16="http://schemas.microsoft.com/office/drawing/2014/main" id="{0B4C60E9-EA9C-730E-7E80-10A05308C0BB}"/>
              </a:ext>
            </a:extLst>
          </p:cNvPr>
          <p:cNvPicPr>
            <a:picLocks noChangeAspect="1"/>
          </p:cNvPicPr>
          <p:nvPr/>
        </p:nvPicPr>
        <p:blipFill>
          <a:blip r:embed="rId3"/>
          <a:stretch>
            <a:fillRect/>
          </a:stretch>
        </p:blipFill>
        <p:spPr>
          <a:xfrm rot="1629158">
            <a:off x="15458045" y="-798922"/>
            <a:ext cx="691557" cy="678509"/>
          </a:xfrm>
          <a:prstGeom prst="rect">
            <a:avLst/>
          </a:prstGeom>
        </p:spPr>
      </p:pic>
      <p:pic>
        <p:nvPicPr>
          <p:cNvPr id="17" name="Picture 15">
            <a:extLst>
              <a:ext uri="{FF2B5EF4-FFF2-40B4-BE49-F238E27FC236}">
                <a16:creationId xmlns:a16="http://schemas.microsoft.com/office/drawing/2014/main" id="{47315B34-8596-E5AC-CADC-0CFA45FD6D3C}"/>
              </a:ext>
            </a:extLst>
          </p:cNvPr>
          <p:cNvPicPr>
            <a:picLocks noChangeAspect="1"/>
          </p:cNvPicPr>
          <p:nvPr/>
        </p:nvPicPr>
        <p:blipFill>
          <a:blip r:embed="rId3"/>
          <a:stretch>
            <a:fillRect/>
          </a:stretch>
        </p:blipFill>
        <p:spPr>
          <a:xfrm rot="1629158">
            <a:off x="-180370" y="6216414"/>
            <a:ext cx="691557" cy="678509"/>
          </a:xfrm>
          <a:prstGeom prst="rect">
            <a:avLst/>
          </a:prstGeom>
        </p:spPr>
      </p:pic>
      <p:pic>
        <p:nvPicPr>
          <p:cNvPr id="18" name="Picture 28">
            <a:extLst>
              <a:ext uri="{FF2B5EF4-FFF2-40B4-BE49-F238E27FC236}">
                <a16:creationId xmlns:a16="http://schemas.microsoft.com/office/drawing/2014/main" id="{D9780FA1-93B4-D01D-3647-DE3B3C1E12C0}"/>
              </a:ext>
            </a:extLst>
          </p:cNvPr>
          <p:cNvPicPr>
            <a:picLocks noChangeAspect="1"/>
          </p:cNvPicPr>
          <p:nvPr/>
        </p:nvPicPr>
        <p:blipFill rotWithShape="1">
          <a:blip r:embed="rId4"/>
          <a:srcRect l="11411" t="28946" r="70326" b="61026"/>
          <a:stretch/>
        </p:blipFill>
        <p:spPr>
          <a:xfrm>
            <a:off x="1856556" y="-1230956"/>
            <a:ext cx="2968940" cy="917005"/>
          </a:xfrm>
          <a:prstGeom prst="rect">
            <a:avLst/>
          </a:prstGeom>
        </p:spPr>
      </p:pic>
      <p:sp>
        <p:nvSpPr>
          <p:cNvPr id="19" name="TextBox 29">
            <a:extLst>
              <a:ext uri="{FF2B5EF4-FFF2-40B4-BE49-F238E27FC236}">
                <a16:creationId xmlns:a16="http://schemas.microsoft.com/office/drawing/2014/main" id="{BBB1DACA-F0BB-26C7-2410-7A143160DE92}"/>
              </a:ext>
            </a:extLst>
          </p:cNvPr>
          <p:cNvSpPr txBox="1"/>
          <p:nvPr/>
        </p:nvSpPr>
        <p:spPr>
          <a:xfrm>
            <a:off x="3731612" y="4170747"/>
            <a:ext cx="8859691" cy="3077765"/>
          </a:xfrm>
          <a:prstGeom prst="rect">
            <a:avLst/>
          </a:prstGeom>
          <a:noFill/>
        </p:spPr>
        <p:txBody>
          <a:bodyPr wrap="none" rtlCol="0">
            <a:prstTxWarp prst="textArchUp">
              <a:avLst/>
            </a:prstTxWarp>
            <a:spAutoFit/>
          </a:bodyPr>
          <a:lstStyle/>
          <a:p>
            <a:pPr algn="ctr" defTabSz="1219170" eaLnBrk="1" fontAlgn="auto" hangingPunct="1">
              <a:spcBef>
                <a:spcPts val="0"/>
              </a:spcBef>
              <a:spcAft>
                <a:spcPts val="0"/>
              </a:spcAft>
              <a:defRPr/>
            </a:pPr>
            <a:r>
              <a:rPr lang="en-US" sz="9600" dirty="0" err="1">
                <a:solidFill>
                  <a:srgbClr val="FF4C4C"/>
                </a:solidFill>
                <a:latin typeface="SVN-Poky's" panose="020B0606040200020203" pitchFamily="34" charset="0"/>
              </a:rPr>
              <a:t>Tạm</a:t>
            </a:r>
            <a:r>
              <a:rPr lang="en-US" sz="9600" dirty="0">
                <a:solidFill>
                  <a:srgbClr val="FF4C4C"/>
                </a:solidFill>
                <a:latin typeface="SVN-Poky's" panose="020B0606040200020203" pitchFamily="34" charset="0"/>
              </a:rPr>
              <a:t> </a:t>
            </a:r>
            <a:r>
              <a:rPr lang="en-US" sz="9600" dirty="0" err="1">
                <a:solidFill>
                  <a:srgbClr val="FF4C4C"/>
                </a:solidFill>
                <a:latin typeface="SVN-Poky's" panose="020B0606040200020203" pitchFamily="34" charset="0"/>
              </a:rPr>
              <a:t>biệt</a:t>
            </a:r>
            <a:endParaRPr lang="en-US" sz="9600" dirty="0">
              <a:solidFill>
                <a:srgbClr val="FF4C4C"/>
              </a:solidFill>
              <a:latin typeface="SVN-Poky's" panose="020B0606040200020203" pitchFamily="34" charset="0"/>
            </a:endParaRPr>
          </a:p>
          <a:p>
            <a:pPr algn="ctr" defTabSz="1219170" eaLnBrk="1" fontAlgn="auto" hangingPunct="1">
              <a:spcBef>
                <a:spcPts val="0"/>
              </a:spcBef>
              <a:spcAft>
                <a:spcPts val="0"/>
              </a:spcAft>
              <a:defRPr/>
            </a:pPr>
            <a:r>
              <a:rPr lang="en-US" sz="9600" dirty="0" err="1">
                <a:solidFill>
                  <a:srgbClr val="FF4C4C"/>
                </a:solidFill>
                <a:latin typeface="SVN-Poky's" panose="020B0606040200020203" pitchFamily="34" charset="0"/>
              </a:rPr>
              <a:t>và</a:t>
            </a:r>
            <a:r>
              <a:rPr lang="en-US" sz="9600" dirty="0">
                <a:solidFill>
                  <a:srgbClr val="FF4C4C"/>
                </a:solidFill>
                <a:latin typeface="SVN-Poky's" panose="020B0606040200020203" pitchFamily="34" charset="0"/>
              </a:rPr>
              <a:t> </a:t>
            </a:r>
            <a:r>
              <a:rPr lang="en-US" sz="9600" dirty="0" err="1">
                <a:solidFill>
                  <a:srgbClr val="FF4C4C"/>
                </a:solidFill>
                <a:latin typeface="SVN-Poky's" panose="020B0606040200020203" pitchFamily="34" charset="0"/>
              </a:rPr>
              <a:t>hẹn</a:t>
            </a:r>
            <a:r>
              <a:rPr lang="en-US" sz="9600" dirty="0">
                <a:solidFill>
                  <a:srgbClr val="FF4C4C"/>
                </a:solidFill>
                <a:latin typeface="SVN-Poky's" panose="020B0606040200020203" pitchFamily="34" charset="0"/>
              </a:rPr>
              <a:t> </a:t>
            </a:r>
            <a:r>
              <a:rPr lang="en-US" sz="9600" dirty="0" err="1">
                <a:solidFill>
                  <a:srgbClr val="FF4C4C"/>
                </a:solidFill>
                <a:latin typeface="SVN-Poky's" panose="020B0606040200020203" pitchFamily="34" charset="0"/>
              </a:rPr>
              <a:t>gặp</a:t>
            </a:r>
            <a:r>
              <a:rPr lang="en-US" sz="9600" dirty="0">
                <a:solidFill>
                  <a:srgbClr val="FF4C4C"/>
                </a:solidFill>
                <a:latin typeface="SVN-Poky's" panose="020B0606040200020203" pitchFamily="34" charset="0"/>
              </a:rPr>
              <a:t> </a:t>
            </a:r>
            <a:r>
              <a:rPr lang="en-US" sz="9600" dirty="0" err="1">
                <a:solidFill>
                  <a:srgbClr val="FF4C4C"/>
                </a:solidFill>
                <a:latin typeface="SVN-Poky's" panose="020B0606040200020203" pitchFamily="34" charset="0"/>
              </a:rPr>
              <a:t>lại</a:t>
            </a:r>
            <a:endParaRPr lang="en-US" sz="9600" dirty="0">
              <a:solidFill>
                <a:srgbClr val="FF4C4C"/>
              </a:solidFill>
              <a:latin typeface="SVN-Poky's" panose="020B0606040200020203" pitchFamily="34" charset="0"/>
            </a:endParaRPr>
          </a:p>
        </p:txBody>
      </p:sp>
      <p:pic>
        <p:nvPicPr>
          <p:cNvPr id="20" name="Hình ảnh 19" descr="Ảnh có chứa văn bản, đồ họa véc-tơ&#10;&#10;Mô tả được tạo tự động">
            <a:extLst>
              <a:ext uri="{FF2B5EF4-FFF2-40B4-BE49-F238E27FC236}">
                <a16:creationId xmlns:a16="http://schemas.microsoft.com/office/drawing/2014/main" id="{BD365AC7-CC30-13B1-040D-968EFD3FC22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70" b="95613" l="9900" r="89989">
                        <a14:foregroundMark x1="30478" y1="59123" x2="38598" y2="63210"/>
                        <a14:foregroundMark x1="52614" y1="60120" x2="57842" y2="68495"/>
                        <a14:foregroundMark x1="49611" y1="70090" x2="49055" y2="81057"/>
                        <a14:foregroundMark x1="45050" y1="92024" x2="41491" y2="95613"/>
                        <a14:foregroundMark x1="67186" y1="84646" x2="76418" y2="86241"/>
                      </a14:backgroundRemoval>
                    </a14:imgEffect>
                  </a14:imgLayer>
                </a14:imgProps>
              </a:ext>
              <a:ext uri="{28A0092B-C50C-407E-A947-70E740481C1C}">
                <a14:useLocalDpi xmlns:a14="http://schemas.microsoft.com/office/drawing/2010/main" val="0"/>
              </a:ext>
            </a:extLst>
          </a:blip>
          <a:stretch>
            <a:fillRect/>
          </a:stretch>
        </p:blipFill>
        <p:spPr>
          <a:xfrm>
            <a:off x="9406346" y="4951913"/>
            <a:ext cx="3321428" cy="3705665"/>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B2491F4-1C1D-33DC-C3C1-800762200A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14" y="5369220"/>
            <a:ext cx="3372040" cy="3077765"/>
          </a:xfrm>
          <a:prstGeom prst="rect">
            <a:avLst/>
          </a:prstGeom>
        </p:spPr>
      </p:pic>
      <p:pic>
        <p:nvPicPr>
          <p:cNvPr id="22" name="Hình ảnh 21" descr="Ảnh có chứa đồ họa véc-tơ&#10;&#10;Mô tả được tạo tự động">
            <a:extLst>
              <a:ext uri="{FF2B5EF4-FFF2-40B4-BE49-F238E27FC236}">
                <a16:creationId xmlns:a16="http://schemas.microsoft.com/office/drawing/2014/main" id="{29D55A94-A3CB-A1DF-CE07-F9654896C3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8630" y="5602343"/>
            <a:ext cx="3033251" cy="2859605"/>
          </a:xfrm>
          <a:prstGeom prst="rect">
            <a:avLst/>
          </a:prstGeom>
        </p:spPr>
      </p:pic>
    </p:spTree>
    <p:extLst>
      <p:ext uri="{BB962C8B-B14F-4D97-AF65-F5344CB8AC3E}">
        <p14:creationId xmlns:p14="http://schemas.microsoft.com/office/powerpoint/2010/main" val="38677521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2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2000">
                                          <p:cBhvr additive="base">
                                            <p:cTn id="11" dur="1000" fill="hold"/>
                                            <p:tgtEl>
                                              <p:spTgt spid="17"/>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62000">
                                          <p:cBhvr additive="base">
                                            <p:cTn id="15"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62000">
                                          <p:cBhvr additive="base">
                                            <p:cTn id="19"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62000">
                                          <p:cBhvr additive="base">
                                            <p:cTn id="23" dur="1000" fill="hold"/>
                                            <p:tgtEl>
                                              <p:spTgt spid="16"/>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22"/>
                                            </p:tgtEl>
                                            <p:attrNameLst>
                                              <p:attrName>r</p:attrName>
                                            </p:attrNameLst>
                                          </p:cBhvr>
                                        </p:animRot>
                                        <p:animRot by="-240000">
                                          <p:cBhvr>
                                            <p:cTn id="38" dur="200" fill="hold">
                                              <p:stCondLst>
                                                <p:cond delay="200"/>
                                              </p:stCondLst>
                                            </p:cTn>
                                            <p:tgtEl>
                                              <p:spTgt spid="22"/>
                                            </p:tgtEl>
                                            <p:attrNameLst>
                                              <p:attrName>r</p:attrName>
                                            </p:attrNameLst>
                                          </p:cBhvr>
                                        </p:animRot>
                                        <p:animRot by="240000">
                                          <p:cBhvr>
                                            <p:cTn id="39" dur="200" fill="hold">
                                              <p:stCondLst>
                                                <p:cond delay="400"/>
                                              </p:stCondLst>
                                            </p:cTn>
                                            <p:tgtEl>
                                              <p:spTgt spid="22"/>
                                            </p:tgtEl>
                                            <p:attrNameLst>
                                              <p:attrName>r</p:attrName>
                                            </p:attrNameLst>
                                          </p:cBhvr>
                                        </p:animRot>
                                        <p:animRot by="-240000">
                                          <p:cBhvr>
                                            <p:cTn id="40" dur="200" fill="hold">
                                              <p:stCondLst>
                                                <p:cond delay="600"/>
                                              </p:stCondLst>
                                            </p:cTn>
                                            <p:tgtEl>
                                              <p:spTgt spid="22"/>
                                            </p:tgtEl>
                                            <p:attrNameLst>
                                              <p:attrName>r</p:attrName>
                                            </p:attrNameLst>
                                          </p:cBhvr>
                                        </p:animRot>
                                        <p:animRot by="120000">
                                          <p:cBhvr>
                                            <p:cTn id="41" dur="200" fill="hold">
                                              <p:stCondLst>
                                                <p:cond delay="800"/>
                                              </p:stCondLst>
                                            </p:cTn>
                                            <p:tgtEl>
                                              <p:spTgt spid="22"/>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20"/>
                                            </p:tgtEl>
                                            <p:attrNameLst>
                                              <p:attrName>r</p:attrName>
                                            </p:attrNameLst>
                                          </p:cBhvr>
                                        </p:animRot>
                                        <p:animRot by="-240000">
                                          <p:cBhvr>
                                            <p:cTn id="44" dur="200" fill="hold">
                                              <p:stCondLst>
                                                <p:cond delay="200"/>
                                              </p:stCondLst>
                                            </p:cTn>
                                            <p:tgtEl>
                                              <p:spTgt spid="20"/>
                                            </p:tgtEl>
                                            <p:attrNameLst>
                                              <p:attrName>r</p:attrName>
                                            </p:attrNameLst>
                                          </p:cBhvr>
                                        </p:animRot>
                                        <p:animRot by="240000">
                                          <p:cBhvr>
                                            <p:cTn id="45" dur="200" fill="hold">
                                              <p:stCondLst>
                                                <p:cond delay="400"/>
                                              </p:stCondLst>
                                            </p:cTn>
                                            <p:tgtEl>
                                              <p:spTgt spid="20"/>
                                            </p:tgtEl>
                                            <p:attrNameLst>
                                              <p:attrName>r</p:attrName>
                                            </p:attrNameLst>
                                          </p:cBhvr>
                                        </p:animRot>
                                        <p:animRot by="-240000">
                                          <p:cBhvr>
                                            <p:cTn id="46" dur="200" fill="hold">
                                              <p:stCondLst>
                                                <p:cond delay="600"/>
                                              </p:stCondLst>
                                            </p:cTn>
                                            <p:tgtEl>
                                              <p:spTgt spid="20"/>
                                            </p:tgtEl>
                                            <p:attrNameLst>
                                              <p:attrName>r</p:attrName>
                                            </p:attrNameLst>
                                          </p:cBhvr>
                                        </p:animRot>
                                        <p:animRot by="120000">
                                          <p:cBhvr>
                                            <p:cTn id="47" dur="200" fill="hold">
                                              <p:stCondLst>
                                                <p:cond delay="800"/>
                                              </p:stCondLst>
                                            </p:cTn>
                                            <p:tgtEl>
                                              <p:spTgt spid="20"/>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14"/>
                                            </p:tgtEl>
                                            <p:attrNameLst>
                                              <p:attrName>r</p:attrName>
                                            </p:attrNameLst>
                                          </p:cBhvr>
                                        </p:animRot>
                                        <p:animRot by="-240000">
                                          <p:cBhvr>
                                            <p:cTn id="50" dur="200" fill="hold">
                                              <p:stCondLst>
                                                <p:cond delay="200"/>
                                              </p:stCondLst>
                                            </p:cTn>
                                            <p:tgtEl>
                                              <p:spTgt spid="14"/>
                                            </p:tgtEl>
                                            <p:attrNameLst>
                                              <p:attrName>r</p:attrName>
                                            </p:attrNameLst>
                                          </p:cBhvr>
                                        </p:animRot>
                                        <p:animRot by="240000">
                                          <p:cBhvr>
                                            <p:cTn id="51" dur="200" fill="hold">
                                              <p:stCondLst>
                                                <p:cond delay="400"/>
                                              </p:stCondLst>
                                            </p:cTn>
                                            <p:tgtEl>
                                              <p:spTgt spid="14"/>
                                            </p:tgtEl>
                                            <p:attrNameLst>
                                              <p:attrName>r</p:attrName>
                                            </p:attrNameLst>
                                          </p:cBhvr>
                                        </p:animRot>
                                        <p:animRot by="-240000">
                                          <p:cBhvr>
                                            <p:cTn id="52" dur="200" fill="hold">
                                              <p:stCondLst>
                                                <p:cond delay="600"/>
                                              </p:stCondLst>
                                            </p:cTn>
                                            <p:tgtEl>
                                              <p:spTgt spid="14"/>
                                            </p:tgtEl>
                                            <p:attrNameLst>
                                              <p:attrName>r</p:attrName>
                                            </p:attrNameLst>
                                          </p:cBhvr>
                                        </p:animRot>
                                        <p:animRot by="120000">
                                          <p:cBhvr>
                                            <p:cTn id="53" dur="200" fill="hold">
                                              <p:stCondLst>
                                                <p:cond delay="800"/>
                                              </p:stCondLst>
                                            </p:cTn>
                                            <p:tgtEl>
                                              <p:spTgt spid="14"/>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100" fill="hold">
                                              <p:stCondLst>
                                                <p:cond delay="0"/>
                                              </p:stCondLst>
                                            </p:cTn>
                                            <p:tgtEl>
                                              <p:spTgt spid="13"/>
                                            </p:tgtEl>
                                            <p:attrNameLst>
                                              <p:attrName>r</p:attrName>
                                            </p:attrNameLst>
                                          </p:cBhvr>
                                        </p:animRot>
                                        <p:animRot by="-240000">
                                          <p:cBhvr>
                                            <p:cTn id="56" dur="200" fill="hold">
                                              <p:stCondLst>
                                                <p:cond delay="200"/>
                                              </p:stCondLst>
                                            </p:cTn>
                                            <p:tgtEl>
                                              <p:spTgt spid="13"/>
                                            </p:tgtEl>
                                            <p:attrNameLst>
                                              <p:attrName>r</p:attrName>
                                            </p:attrNameLst>
                                          </p:cBhvr>
                                        </p:animRot>
                                        <p:animRot by="240000">
                                          <p:cBhvr>
                                            <p:cTn id="57" dur="200" fill="hold">
                                              <p:stCondLst>
                                                <p:cond delay="400"/>
                                              </p:stCondLst>
                                            </p:cTn>
                                            <p:tgtEl>
                                              <p:spTgt spid="13"/>
                                            </p:tgtEl>
                                            <p:attrNameLst>
                                              <p:attrName>r</p:attrName>
                                            </p:attrNameLst>
                                          </p:cBhvr>
                                        </p:animRot>
                                        <p:animRot by="-240000">
                                          <p:cBhvr>
                                            <p:cTn id="58" dur="200" fill="hold">
                                              <p:stCondLst>
                                                <p:cond delay="600"/>
                                              </p:stCondLst>
                                            </p:cTn>
                                            <p:tgtEl>
                                              <p:spTgt spid="13"/>
                                            </p:tgtEl>
                                            <p:attrNameLst>
                                              <p:attrName>r</p:attrName>
                                            </p:attrNameLst>
                                          </p:cBhvr>
                                        </p:animRot>
                                        <p:animRot by="120000">
                                          <p:cBhvr>
                                            <p:cTn id="59" dur="200" fill="hold">
                                              <p:stCondLst>
                                                <p:cond delay="800"/>
                                              </p:stCondLst>
                                            </p:cTn>
                                            <p:tgtEl>
                                              <p:spTgt spid="13"/>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15"/>
                                            </p:tgtEl>
                                            <p:attrNameLst>
                                              <p:attrName>r</p:attrName>
                                            </p:attrNameLst>
                                          </p:cBhvr>
                                        </p:animRot>
                                        <p:animRot by="-240000">
                                          <p:cBhvr>
                                            <p:cTn id="62" dur="200" fill="hold">
                                              <p:stCondLst>
                                                <p:cond delay="200"/>
                                              </p:stCondLst>
                                            </p:cTn>
                                            <p:tgtEl>
                                              <p:spTgt spid="15"/>
                                            </p:tgtEl>
                                            <p:attrNameLst>
                                              <p:attrName>r</p:attrName>
                                            </p:attrNameLst>
                                          </p:cBhvr>
                                        </p:animRot>
                                        <p:animRot by="240000">
                                          <p:cBhvr>
                                            <p:cTn id="63" dur="200" fill="hold">
                                              <p:stCondLst>
                                                <p:cond delay="400"/>
                                              </p:stCondLst>
                                            </p:cTn>
                                            <p:tgtEl>
                                              <p:spTgt spid="15"/>
                                            </p:tgtEl>
                                            <p:attrNameLst>
                                              <p:attrName>r</p:attrName>
                                            </p:attrNameLst>
                                          </p:cBhvr>
                                        </p:animRot>
                                        <p:animRot by="-240000">
                                          <p:cBhvr>
                                            <p:cTn id="64" dur="200" fill="hold">
                                              <p:stCondLst>
                                                <p:cond delay="600"/>
                                              </p:stCondLst>
                                            </p:cTn>
                                            <p:tgtEl>
                                              <p:spTgt spid="15"/>
                                            </p:tgtEl>
                                            <p:attrNameLst>
                                              <p:attrName>r</p:attrName>
                                            </p:attrNameLst>
                                          </p:cBhvr>
                                        </p:animRot>
                                        <p:animRot by="120000">
                                          <p:cBhvr>
                                            <p:cTn id="65" dur="200" fill="hold">
                                              <p:stCondLst>
                                                <p:cond delay="800"/>
                                              </p:stCondLst>
                                            </p:cTn>
                                            <p:tgtEl>
                                              <p:spTgt spid="15"/>
                                            </p:tgtEl>
                                            <p:attrNameLst>
                                              <p:attrName>r</p:attrName>
                                            </p:attrNameLst>
                                          </p:cBhvr>
                                        </p:animRot>
                                      </p:childTnLst>
                                    </p:cTn>
                                  </p:par>
                                  <p:par>
                                    <p:cTn id="66" presetID="32" presetClass="emph" presetSubtype="0" repeatCount="indefinite" fill="hold" nodeType="withEffect">
                                      <p:stCondLst>
                                        <p:cond delay="0"/>
                                      </p:stCondLst>
                                      <p:childTnLst>
                                        <p:animRot by="120000">
                                          <p:cBhvr>
                                            <p:cTn id="67" dur="100" fill="hold">
                                              <p:stCondLst>
                                                <p:cond delay="0"/>
                                              </p:stCondLst>
                                            </p:cTn>
                                            <p:tgtEl>
                                              <p:spTgt spid="21"/>
                                            </p:tgtEl>
                                            <p:attrNameLst>
                                              <p:attrName>r</p:attrName>
                                            </p:attrNameLst>
                                          </p:cBhvr>
                                        </p:animRot>
                                        <p:animRot by="-240000">
                                          <p:cBhvr>
                                            <p:cTn id="68" dur="200" fill="hold">
                                              <p:stCondLst>
                                                <p:cond delay="200"/>
                                              </p:stCondLst>
                                            </p:cTn>
                                            <p:tgtEl>
                                              <p:spTgt spid="21"/>
                                            </p:tgtEl>
                                            <p:attrNameLst>
                                              <p:attrName>r</p:attrName>
                                            </p:attrNameLst>
                                          </p:cBhvr>
                                        </p:animRot>
                                        <p:animRot by="240000">
                                          <p:cBhvr>
                                            <p:cTn id="69" dur="200" fill="hold">
                                              <p:stCondLst>
                                                <p:cond delay="400"/>
                                              </p:stCondLst>
                                            </p:cTn>
                                            <p:tgtEl>
                                              <p:spTgt spid="21"/>
                                            </p:tgtEl>
                                            <p:attrNameLst>
                                              <p:attrName>r</p:attrName>
                                            </p:attrNameLst>
                                          </p:cBhvr>
                                        </p:animRot>
                                        <p:animRot by="-240000">
                                          <p:cBhvr>
                                            <p:cTn id="70" dur="200" fill="hold">
                                              <p:stCondLst>
                                                <p:cond delay="600"/>
                                              </p:stCondLst>
                                            </p:cTn>
                                            <p:tgtEl>
                                              <p:spTgt spid="21"/>
                                            </p:tgtEl>
                                            <p:attrNameLst>
                                              <p:attrName>r</p:attrName>
                                            </p:attrNameLst>
                                          </p:cBhvr>
                                        </p:animRot>
                                        <p:animRot by="120000">
                                          <p:cBhvr>
                                            <p:cTn id="71"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0-#ppt_w/2"/>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1+#ppt_w/2"/>
                                              </p:val>
                                            </p:tav>
                                            <p:tav tm="100000">
                                              <p:val>
                                                <p:strVal val="#ppt_x"/>
                                              </p:val>
                                            </p:tav>
                                          </p:tavLst>
                                        </p:anim>
                                        <p:anim calcmode="lin" valueType="num">
                                          <p:cBhvr additive="base">
                                            <p:cTn id="24" dur="10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22"/>
                                            </p:tgtEl>
                                            <p:attrNameLst>
                                              <p:attrName>r</p:attrName>
                                            </p:attrNameLst>
                                          </p:cBhvr>
                                        </p:animRot>
                                        <p:animRot by="-240000">
                                          <p:cBhvr>
                                            <p:cTn id="38" dur="200" fill="hold">
                                              <p:stCondLst>
                                                <p:cond delay="200"/>
                                              </p:stCondLst>
                                            </p:cTn>
                                            <p:tgtEl>
                                              <p:spTgt spid="22"/>
                                            </p:tgtEl>
                                            <p:attrNameLst>
                                              <p:attrName>r</p:attrName>
                                            </p:attrNameLst>
                                          </p:cBhvr>
                                        </p:animRot>
                                        <p:animRot by="240000">
                                          <p:cBhvr>
                                            <p:cTn id="39" dur="200" fill="hold">
                                              <p:stCondLst>
                                                <p:cond delay="400"/>
                                              </p:stCondLst>
                                            </p:cTn>
                                            <p:tgtEl>
                                              <p:spTgt spid="22"/>
                                            </p:tgtEl>
                                            <p:attrNameLst>
                                              <p:attrName>r</p:attrName>
                                            </p:attrNameLst>
                                          </p:cBhvr>
                                        </p:animRot>
                                        <p:animRot by="-240000">
                                          <p:cBhvr>
                                            <p:cTn id="40" dur="200" fill="hold">
                                              <p:stCondLst>
                                                <p:cond delay="600"/>
                                              </p:stCondLst>
                                            </p:cTn>
                                            <p:tgtEl>
                                              <p:spTgt spid="22"/>
                                            </p:tgtEl>
                                            <p:attrNameLst>
                                              <p:attrName>r</p:attrName>
                                            </p:attrNameLst>
                                          </p:cBhvr>
                                        </p:animRot>
                                        <p:animRot by="120000">
                                          <p:cBhvr>
                                            <p:cTn id="41" dur="200" fill="hold">
                                              <p:stCondLst>
                                                <p:cond delay="800"/>
                                              </p:stCondLst>
                                            </p:cTn>
                                            <p:tgtEl>
                                              <p:spTgt spid="22"/>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20"/>
                                            </p:tgtEl>
                                            <p:attrNameLst>
                                              <p:attrName>r</p:attrName>
                                            </p:attrNameLst>
                                          </p:cBhvr>
                                        </p:animRot>
                                        <p:animRot by="-240000">
                                          <p:cBhvr>
                                            <p:cTn id="44" dur="200" fill="hold">
                                              <p:stCondLst>
                                                <p:cond delay="200"/>
                                              </p:stCondLst>
                                            </p:cTn>
                                            <p:tgtEl>
                                              <p:spTgt spid="20"/>
                                            </p:tgtEl>
                                            <p:attrNameLst>
                                              <p:attrName>r</p:attrName>
                                            </p:attrNameLst>
                                          </p:cBhvr>
                                        </p:animRot>
                                        <p:animRot by="240000">
                                          <p:cBhvr>
                                            <p:cTn id="45" dur="200" fill="hold">
                                              <p:stCondLst>
                                                <p:cond delay="400"/>
                                              </p:stCondLst>
                                            </p:cTn>
                                            <p:tgtEl>
                                              <p:spTgt spid="20"/>
                                            </p:tgtEl>
                                            <p:attrNameLst>
                                              <p:attrName>r</p:attrName>
                                            </p:attrNameLst>
                                          </p:cBhvr>
                                        </p:animRot>
                                        <p:animRot by="-240000">
                                          <p:cBhvr>
                                            <p:cTn id="46" dur="200" fill="hold">
                                              <p:stCondLst>
                                                <p:cond delay="600"/>
                                              </p:stCondLst>
                                            </p:cTn>
                                            <p:tgtEl>
                                              <p:spTgt spid="20"/>
                                            </p:tgtEl>
                                            <p:attrNameLst>
                                              <p:attrName>r</p:attrName>
                                            </p:attrNameLst>
                                          </p:cBhvr>
                                        </p:animRot>
                                        <p:animRot by="120000">
                                          <p:cBhvr>
                                            <p:cTn id="47" dur="200" fill="hold">
                                              <p:stCondLst>
                                                <p:cond delay="800"/>
                                              </p:stCondLst>
                                            </p:cTn>
                                            <p:tgtEl>
                                              <p:spTgt spid="20"/>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14"/>
                                            </p:tgtEl>
                                            <p:attrNameLst>
                                              <p:attrName>r</p:attrName>
                                            </p:attrNameLst>
                                          </p:cBhvr>
                                        </p:animRot>
                                        <p:animRot by="-240000">
                                          <p:cBhvr>
                                            <p:cTn id="50" dur="200" fill="hold">
                                              <p:stCondLst>
                                                <p:cond delay="200"/>
                                              </p:stCondLst>
                                            </p:cTn>
                                            <p:tgtEl>
                                              <p:spTgt spid="14"/>
                                            </p:tgtEl>
                                            <p:attrNameLst>
                                              <p:attrName>r</p:attrName>
                                            </p:attrNameLst>
                                          </p:cBhvr>
                                        </p:animRot>
                                        <p:animRot by="240000">
                                          <p:cBhvr>
                                            <p:cTn id="51" dur="200" fill="hold">
                                              <p:stCondLst>
                                                <p:cond delay="400"/>
                                              </p:stCondLst>
                                            </p:cTn>
                                            <p:tgtEl>
                                              <p:spTgt spid="14"/>
                                            </p:tgtEl>
                                            <p:attrNameLst>
                                              <p:attrName>r</p:attrName>
                                            </p:attrNameLst>
                                          </p:cBhvr>
                                        </p:animRot>
                                        <p:animRot by="-240000">
                                          <p:cBhvr>
                                            <p:cTn id="52" dur="200" fill="hold">
                                              <p:stCondLst>
                                                <p:cond delay="600"/>
                                              </p:stCondLst>
                                            </p:cTn>
                                            <p:tgtEl>
                                              <p:spTgt spid="14"/>
                                            </p:tgtEl>
                                            <p:attrNameLst>
                                              <p:attrName>r</p:attrName>
                                            </p:attrNameLst>
                                          </p:cBhvr>
                                        </p:animRot>
                                        <p:animRot by="120000">
                                          <p:cBhvr>
                                            <p:cTn id="53" dur="200" fill="hold">
                                              <p:stCondLst>
                                                <p:cond delay="800"/>
                                              </p:stCondLst>
                                            </p:cTn>
                                            <p:tgtEl>
                                              <p:spTgt spid="14"/>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100" fill="hold">
                                              <p:stCondLst>
                                                <p:cond delay="0"/>
                                              </p:stCondLst>
                                            </p:cTn>
                                            <p:tgtEl>
                                              <p:spTgt spid="13"/>
                                            </p:tgtEl>
                                            <p:attrNameLst>
                                              <p:attrName>r</p:attrName>
                                            </p:attrNameLst>
                                          </p:cBhvr>
                                        </p:animRot>
                                        <p:animRot by="-240000">
                                          <p:cBhvr>
                                            <p:cTn id="56" dur="200" fill="hold">
                                              <p:stCondLst>
                                                <p:cond delay="200"/>
                                              </p:stCondLst>
                                            </p:cTn>
                                            <p:tgtEl>
                                              <p:spTgt spid="13"/>
                                            </p:tgtEl>
                                            <p:attrNameLst>
                                              <p:attrName>r</p:attrName>
                                            </p:attrNameLst>
                                          </p:cBhvr>
                                        </p:animRot>
                                        <p:animRot by="240000">
                                          <p:cBhvr>
                                            <p:cTn id="57" dur="200" fill="hold">
                                              <p:stCondLst>
                                                <p:cond delay="400"/>
                                              </p:stCondLst>
                                            </p:cTn>
                                            <p:tgtEl>
                                              <p:spTgt spid="13"/>
                                            </p:tgtEl>
                                            <p:attrNameLst>
                                              <p:attrName>r</p:attrName>
                                            </p:attrNameLst>
                                          </p:cBhvr>
                                        </p:animRot>
                                        <p:animRot by="-240000">
                                          <p:cBhvr>
                                            <p:cTn id="58" dur="200" fill="hold">
                                              <p:stCondLst>
                                                <p:cond delay="600"/>
                                              </p:stCondLst>
                                            </p:cTn>
                                            <p:tgtEl>
                                              <p:spTgt spid="13"/>
                                            </p:tgtEl>
                                            <p:attrNameLst>
                                              <p:attrName>r</p:attrName>
                                            </p:attrNameLst>
                                          </p:cBhvr>
                                        </p:animRot>
                                        <p:animRot by="120000">
                                          <p:cBhvr>
                                            <p:cTn id="59" dur="200" fill="hold">
                                              <p:stCondLst>
                                                <p:cond delay="800"/>
                                              </p:stCondLst>
                                            </p:cTn>
                                            <p:tgtEl>
                                              <p:spTgt spid="13"/>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15"/>
                                            </p:tgtEl>
                                            <p:attrNameLst>
                                              <p:attrName>r</p:attrName>
                                            </p:attrNameLst>
                                          </p:cBhvr>
                                        </p:animRot>
                                        <p:animRot by="-240000">
                                          <p:cBhvr>
                                            <p:cTn id="62" dur="200" fill="hold">
                                              <p:stCondLst>
                                                <p:cond delay="200"/>
                                              </p:stCondLst>
                                            </p:cTn>
                                            <p:tgtEl>
                                              <p:spTgt spid="15"/>
                                            </p:tgtEl>
                                            <p:attrNameLst>
                                              <p:attrName>r</p:attrName>
                                            </p:attrNameLst>
                                          </p:cBhvr>
                                        </p:animRot>
                                        <p:animRot by="240000">
                                          <p:cBhvr>
                                            <p:cTn id="63" dur="200" fill="hold">
                                              <p:stCondLst>
                                                <p:cond delay="400"/>
                                              </p:stCondLst>
                                            </p:cTn>
                                            <p:tgtEl>
                                              <p:spTgt spid="15"/>
                                            </p:tgtEl>
                                            <p:attrNameLst>
                                              <p:attrName>r</p:attrName>
                                            </p:attrNameLst>
                                          </p:cBhvr>
                                        </p:animRot>
                                        <p:animRot by="-240000">
                                          <p:cBhvr>
                                            <p:cTn id="64" dur="200" fill="hold">
                                              <p:stCondLst>
                                                <p:cond delay="600"/>
                                              </p:stCondLst>
                                            </p:cTn>
                                            <p:tgtEl>
                                              <p:spTgt spid="15"/>
                                            </p:tgtEl>
                                            <p:attrNameLst>
                                              <p:attrName>r</p:attrName>
                                            </p:attrNameLst>
                                          </p:cBhvr>
                                        </p:animRot>
                                        <p:animRot by="120000">
                                          <p:cBhvr>
                                            <p:cTn id="65" dur="200" fill="hold">
                                              <p:stCondLst>
                                                <p:cond delay="800"/>
                                              </p:stCondLst>
                                            </p:cTn>
                                            <p:tgtEl>
                                              <p:spTgt spid="15"/>
                                            </p:tgtEl>
                                            <p:attrNameLst>
                                              <p:attrName>r</p:attrName>
                                            </p:attrNameLst>
                                          </p:cBhvr>
                                        </p:animRot>
                                      </p:childTnLst>
                                    </p:cTn>
                                  </p:par>
                                  <p:par>
                                    <p:cTn id="66" presetID="32" presetClass="emph" presetSubtype="0" repeatCount="indefinite" fill="hold" nodeType="withEffect">
                                      <p:stCondLst>
                                        <p:cond delay="0"/>
                                      </p:stCondLst>
                                      <p:childTnLst>
                                        <p:animRot by="120000">
                                          <p:cBhvr>
                                            <p:cTn id="67" dur="100" fill="hold">
                                              <p:stCondLst>
                                                <p:cond delay="0"/>
                                              </p:stCondLst>
                                            </p:cTn>
                                            <p:tgtEl>
                                              <p:spTgt spid="21"/>
                                            </p:tgtEl>
                                            <p:attrNameLst>
                                              <p:attrName>r</p:attrName>
                                            </p:attrNameLst>
                                          </p:cBhvr>
                                        </p:animRot>
                                        <p:animRot by="-240000">
                                          <p:cBhvr>
                                            <p:cTn id="68" dur="200" fill="hold">
                                              <p:stCondLst>
                                                <p:cond delay="200"/>
                                              </p:stCondLst>
                                            </p:cTn>
                                            <p:tgtEl>
                                              <p:spTgt spid="21"/>
                                            </p:tgtEl>
                                            <p:attrNameLst>
                                              <p:attrName>r</p:attrName>
                                            </p:attrNameLst>
                                          </p:cBhvr>
                                        </p:animRot>
                                        <p:animRot by="240000">
                                          <p:cBhvr>
                                            <p:cTn id="69" dur="200" fill="hold">
                                              <p:stCondLst>
                                                <p:cond delay="400"/>
                                              </p:stCondLst>
                                            </p:cTn>
                                            <p:tgtEl>
                                              <p:spTgt spid="21"/>
                                            </p:tgtEl>
                                            <p:attrNameLst>
                                              <p:attrName>r</p:attrName>
                                            </p:attrNameLst>
                                          </p:cBhvr>
                                        </p:animRot>
                                        <p:animRot by="-240000">
                                          <p:cBhvr>
                                            <p:cTn id="70" dur="200" fill="hold">
                                              <p:stCondLst>
                                                <p:cond delay="600"/>
                                              </p:stCondLst>
                                            </p:cTn>
                                            <p:tgtEl>
                                              <p:spTgt spid="21"/>
                                            </p:tgtEl>
                                            <p:attrNameLst>
                                              <p:attrName>r</p:attrName>
                                            </p:attrNameLst>
                                          </p:cBhvr>
                                        </p:animRot>
                                        <p:animRot by="120000">
                                          <p:cBhvr>
                                            <p:cTn id="71"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Box 15">
            <a:extLst>
              <a:ext uri="{FF2B5EF4-FFF2-40B4-BE49-F238E27FC236}">
                <a16:creationId xmlns:a16="http://schemas.microsoft.com/office/drawing/2014/main" id="{E7EE641A-3BAE-9A37-3689-8DD5490351C9}"/>
              </a:ext>
            </a:extLst>
          </p:cNvPr>
          <p:cNvSpPr txBox="1"/>
          <p:nvPr/>
        </p:nvSpPr>
        <p:spPr>
          <a:xfrm>
            <a:off x="1285914" y="6795690"/>
            <a:ext cx="9338083" cy="1569660"/>
          </a:xfrm>
          <a:prstGeom prst="rect">
            <a:avLst/>
          </a:prstGeom>
          <a:noFill/>
        </p:spPr>
        <p:txBody>
          <a:bodyPr wrap="square" rtlCol="0">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err="1">
                <a:ln>
                  <a:noFill/>
                </a:ln>
                <a:solidFill>
                  <a:srgbClr val="9900CC"/>
                </a:solidFill>
                <a:effectLst/>
                <a:uLnTx/>
                <a:uFillTx/>
                <a:latin typeface="SVN-Anastasia" panose="020B0606040200020203" pitchFamily="34" charset="0"/>
                <a:ea typeface="+mn-ea"/>
                <a:cs typeface="+mn-cs"/>
              </a:rPr>
              <a:t>Em</a:t>
            </a:r>
            <a:r>
              <a:rPr kumimoji="0" lang="en-GB" sz="9600" b="0" i="0" u="none" strike="noStrike" kern="1200" cap="none" spc="0" normalizeH="0" baseline="0" noProof="0" dirty="0">
                <a:ln>
                  <a:noFill/>
                </a:ln>
                <a:solidFill>
                  <a:srgbClr val="9900CC"/>
                </a:solidFill>
                <a:effectLst/>
                <a:uLnTx/>
                <a:uFillTx/>
                <a:latin typeface="SVN-Anastasia" panose="020B0606040200020203" pitchFamily="34" charset="0"/>
                <a:ea typeface="+mn-ea"/>
                <a:cs typeface="+mn-cs"/>
              </a:rPr>
              <a:t> g</a:t>
            </a:r>
            <a:r>
              <a:rPr kumimoji="0" lang="en-GB" sz="9600" b="0" i="0" u="none" strike="noStrike" kern="1200" cap="none" spc="0" normalizeH="0" baseline="0" noProof="0" dirty="0" err="1">
                <a:ln>
                  <a:noFill/>
                </a:ln>
                <a:solidFill>
                  <a:srgbClr val="9900CC"/>
                </a:solidFill>
                <a:effectLst/>
                <a:uLnTx/>
                <a:uFillTx/>
                <a:latin typeface="SVN-Anastasia" panose="020B0606040200020203" pitchFamily="34" charset="0"/>
                <a:ea typeface="+mn-ea"/>
                <a:cs typeface="+mn-cs"/>
              </a:rPr>
              <a:t>iữ</a:t>
            </a:r>
            <a:r>
              <a:rPr kumimoji="0" lang="en-GB" sz="9600" b="0" i="0" u="none" strike="noStrike" kern="1200" cap="none" spc="0" normalizeH="0" baseline="0" noProof="0" dirty="0">
                <a:ln>
                  <a:noFill/>
                </a:ln>
                <a:solidFill>
                  <a:srgbClr val="9900CC"/>
                </a:solidFill>
                <a:effectLst/>
                <a:uLnTx/>
                <a:uFillTx/>
                <a:latin typeface="SVN-Anastasia" panose="020B0606040200020203" pitchFamily="34" charset="0"/>
                <a:ea typeface="+mn-ea"/>
                <a:cs typeface="+mn-cs"/>
              </a:rPr>
              <a:t> </a:t>
            </a:r>
            <a:r>
              <a:rPr kumimoji="0" lang="en-GB" sz="9600" b="0" i="0" u="none" strike="noStrike" kern="1200" cap="none" spc="0" normalizeH="0" baseline="0" noProof="0" dirty="0" err="1">
                <a:ln>
                  <a:noFill/>
                </a:ln>
                <a:solidFill>
                  <a:srgbClr val="9900CC"/>
                </a:solidFill>
                <a:effectLst/>
                <a:uLnTx/>
                <a:uFillTx/>
                <a:latin typeface="SVN-Anastasia" panose="020B0606040200020203" pitchFamily="34" charset="0"/>
                <a:ea typeface="+mn-ea"/>
                <a:cs typeface="+mn-cs"/>
              </a:rPr>
              <a:t>lời</a:t>
            </a:r>
            <a:r>
              <a:rPr kumimoji="0" lang="en-GB" sz="9600" b="0" i="0" u="none" strike="noStrike" kern="1200" cap="none" spc="0" normalizeH="0" baseline="0" noProof="0" dirty="0">
                <a:ln>
                  <a:noFill/>
                </a:ln>
                <a:solidFill>
                  <a:srgbClr val="9900CC"/>
                </a:solidFill>
                <a:effectLst/>
                <a:uLnTx/>
                <a:uFillTx/>
                <a:latin typeface="SVN-Anastasia" panose="020B0606040200020203" pitchFamily="34" charset="0"/>
                <a:ea typeface="+mn-ea"/>
                <a:cs typeface="+mn-cs"/>
              </a:rPr>
              <a:t> </a:t>
            </a:r>
            <a:r>
              <a:rPr kumimoji="0" lang="en-GB" sz="9600" b="0" i="0" u="none" strike="noStrike" kern="1200" cap="none" spc="0" normalizeH="0" baseline="0" noProof="0" dirty="0" err="1">
                <a:ln>
                  <a:noFill/>
                </a:ln>
                <a:solidFill>
                  <a:srgbClr val="9900CC"/>
                </a:solidFill>
                <a:effectLst/>
                <a:uLnTx/>
                <a:uFillTx/>
                <a:latin typeface="SVN-Anastasia" panose="020B0606040200020203" pitchFamily="34" charset="0"/>
                <a:ea typeface="+mn-ea"/>
                <a:cs typeface="+mn-cs"/>
              </a:rPr>
              <a:t>hứa</a:t>
            </a:r>
            <a:endParaRPr kumimoji="0" lang="en-US" sz="9600" b="0" i="0" u="none" strike="noStrike" kern="1200" cap="none" spc="0" normalizeH="0" baseline="0" noProof="0" dirty="0">
              <a:ln>
                <a:noFill/>
              </a:ln>
              <a:solidFill>
                <a:srgbClr val="9900CC"/>
              </a:solidFill>
              <a:effectLst/>
              <a:uLnTx/>
              <a:uFillTx/>
              <a:latin typeface="SVN-Anastasia" panose="020B0606040200020203" pitchFamily="34" charset="0"/>
              <a:ea typeface="+mn-ea"/>
              <a:cs typeface="+mn-cs"/>
            </a:endParaRPr>
          </a:p>
        </p:txBody>
      </p:sp>
      <p:pic>
        <p:nvPicPr>
          <p:cNvPr id="25" name="Hình ảnh 24">
            <a:extLst>
              <a:ext uri="{FF2B5EF4-FFF2-40B4-BE49-F238E27FC236}">
                <a16:creationId xmlns:a16="http://schemas.microsoft.com/office/drawing/2014/main" id="{FA75D3FB-C012-FDED-E54A-262B292C7623}"/>
              </a:ext>
            </a:extLst>
          </p:cNvPr>
          <p:cNvPicPr>
            <a:picLocks noChangeAspect="1"/>
          </p:cNvPicPr>
          <p:nvPr/>
        </p:nvPicPr>
        <p:blipFill>
          <a:blip r:embed="rId2"/>
          <a:stretch>
            <a:fillRect/>
          </a:stretch>
        </p:blipFill>
        <p:spPr>
          <a:xfrm>
            <a:off x="10957719" y="457200"/>
            <a:ext cx="5655223" cy="3493139"/>
          </a:xfrm>
          <a:prstGeom prst="rect">
            <a:avLst/>
          </a:prstGeom>
        </p:spPr>
      </p:pic>
      <p:grpSp>
        <p:nvGrpSpPr>
          <p:cNvPr id="2" name="Nhóm 14">
            <a:extLst>
              <a:ext uri="{FF2B5EF4-FFF2-40B4-BE49-F238E27FC236}">
                <a16:creationId xmlns:a16="http://schemas.microsoft.com/office/drawing/2014/main" id="{5EE73129-80A5-3E72-8BEA-9AA03D86049C}"/>
              </a:ext>
            </a:extLst>
          </p:cNvPr>
          <p:cNvGrpSpPr/>
          <p:nvPr/>
        </p:nvGrpSpPr>
        <p:grpSpPr>
          <a:xfrm>
            <a:off x="899319" y="4028453"/>
            <a:ext cx="5904416" cy="2339876"/>
            <a:chOff x="297366" y="2792219"/>
            <a:chExt cx="3925136" cy="1555502"/>
          </a:xfrm>
        </p:grpSpPr>
        <p:grpSp>
          <p:nvGrpSpPr>
            <p:cNvPr id="3" name="Nhóm 11">
              <a:extLst>
                <a:ext uri="{FF2B5EF4-FFF2-40B4-BE49-F238E27FC236}">
                  <a16:creationId xmlns:a16="http://schemas.microsoft.com/office/drawing/2014/main" id="{B361D469-417F-EF7D-6469-48157E17931E}"/>
                </a:ext>
              </a:extLst>
            </p:cNvPr>
            <p:cNvGrpSpPr/>
            <p:nvPr/>
          </p:nvGrpSpPr>
          <p:grpSpPr>
            <a:xfrm>
              <a:off x="297366" y="2792219"/>
              <a:ext cx="3925136" cy="1555502"/>
              <a:chOff x="297366" y="2792219"/>
              <a:chExt cx="3925136" cy="1555502"/>
            </a:xfrm>
          </p:grpSpPr>
          <p:sp>
            <p:nvSpPr>
              <p:cNvPr id="6" name="Hình Bầu dục 9">
                <a:extLst>
                  <a:ext uri="{FF2B5EF4-FFF2-40B4-BE49-F238E27FC236}">
                    <a16:creationId xmlns:a16="http://schemas.microsoft.com/office/drawing/2014/main" id="{42D27989-A595-C448-D202-A77E9BA105F1}"/>
                  </a:ext>
                </a:extLst>
              </p:cNvPr>
              <p:cNvSpPr/>
              <p:nvPr/>
            </p:nvSpPr>
            <p:spPr>
              <a:xfrm>
                <a:off x="2667000" y="2792219"/>
                <a:ext cx="1555502" cy="1555502"/>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ình chữ nhật 7">
                <a:extLst>
                  <a:ext uri="{FF2B5EF4-FFF2-40B4-BE49-F238E27FC236}">
                    <a16:creationId xmlns:a16="http://schemas.microsoft.com/office/drawing/2014/main" id="{1B45B3D7-FAD7-0E34-584B-2B90E5257148}"/>
                  </a:ext>
                </a:extLst>
              </p:cNvPr>
              <p:cNvSpPr/>
              <p:nvPr/>
            </p:nvSpPr>
            <p:spPr>
              <a:xfrm>
                <a:off x="297366" y="3211551"/>
                <a:ext cx="2601951" cy="862361"/>
              </a:xfrm>
              <a:prstGeom prst="rect">
                <a:avLst/>
              </a:prstGeom>
              <a:gradFill flip="none" rotWithShape="1">
                <a:gsLst>
                  <a:gs pos="0">
                    <a:schemeClr val="accent1">
                      <a:lumMod val="5000"/>
                      <a:lumOff val="95000"/>
                    </a:schemeClr>
                  </a:gs>
                  <a:gs pos="74000">
                    <a:srgbClr val="FFCCFF"/>
                  </a:gs>
                  <a:gs pos="83000">
                    <a:srgbClr val="FFCCF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ình Bầu dục 8">
                <a:extLst>
                  <a:ext uri="{FF2B5EF4-FFF2-40B4-BE49-F238E27FC236}">
                    <a16:creationId xmlns:a16="http://schemas.microsoft.com/office/drawing/2014/main" id="{7C93274F-D51C-BEE6-A7AA-BB3DA94223A4}"/>
                  </a:ext>
                </a:extLst>
              </p:cNvPr>
              <p:cNvSpPr/>
              <p:nvPr/>
            </p:nvSpPr>
            <p:spPr>
              <a:xfrm>
                <a:off x="2644140" y="3002280"/>
                <a:ext cx="1165860" cy="1165860"/>
              </a:xfrm>
              <a:prstGeom prst="ellips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ình Bầu dục 10">
                <a:extLst>
                  <a:ext uri="{FF2B5EF4-FFF2-40B4-BE49-F238E27FC236}">
                    <a16:creationId xmlns:a16="http://schemas.microsoft.com/office/drawing/2014/main" id="{6B4519E4-2A3D-2F05-973D-CCA3EDE62E4A}"/>
                  </a:ext>
                </a:extLst>
              </p:cNvPr>
              <p:cNvSpPr/>
              <p:nvPr/>
            </p:nvSpPr>
            <p:spPr>
              <a:xfrm>
                <a:off x="2644140" y="3108309"/>
                <a:ext cx="1014111" cy="1014111"/>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Hộp Văn bản 12">
              <a:extLst>
                <a:ext uri="{FF2B5EF4-FFF2-40B4-BE49-F238E27FC236}">
                  <a16:creationId xmlns:a16="http://schemas.microsoft.com/office/drawing/2014/main" id="{5E56CE9E-52FA-7906-3847-31C7003C52B2}"/>
                </a:ext>
              </a:extLst>
            </p:cNvPr>
            <p:cNvSpPr txBox="1"/>
            <p:nvPr/>
          </p:nvSpPr>
          <p:spPr>
            <a:xfrm>
              <a:off x="2819587" y="3125195"/>
              <a:ext cx="861524" cy="961637"/>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Hộp Văn bản 13">
              <a:extLst>
                <a:ext uri="{FF2B5EF4-FFF2-40B4-BE49-F238E27FC236}">
                  <a16:creationId xmlns:a16="http://schemas.microsoft.com/office/drawing/2014/main" id="{5D777000-DB9E-9697-F8ED-591F22DD6B17}"/>
                </a:ext>
              </a:extLst>
            </p:cNvPr>
            <p:cNvSpPr txBox="1"/>
            <p:nvPr/>
          </p:nvSpPr>
          <p:spPr>
            <a:xfrm>
              <a:off x="1158890" y="3203953"/>
              <a:ext cx="1485250" cy="879795"/>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9900CC"/>
                  </a:solidFill>
                  <a:effectLst/>
                  <a:uLnTx/>
                  <a:uFillTx/>
                  <a:latin typeface="Arial-Rounded" panose="020B0500000000000000" pitchFamily="34" charset="77"/>
                  <a:ea typeface="Arial-Rounded" panose="020B0500000000000000" pitchFamily="34" charset="77"/>
                  <a:cs typeface="Arial-Rounded" panose="020B0500000000000000" pitchFamily="34" charset="77"/>
                </a:rPr>
                <a:t>Bài </a:t>
              </a:r>
              <a:endParaRPr kumimoji="0" lang="en-US" sz="4000" b="0" i="0" u="none" strike="noStrike" kern="1200" cap="none" spc="0" normalizeH="0" baseline="0" noProof="0">
                <a:ln>
                  <a:noFill/>
                </a:ln>
                <a:solidFill>
                  <a:srgbClr val="9900CC"/>
                </a:solidFill>
                <a:effectLst/>
                <a:uLnTx/>
                <a:uFillTx/>
                <a:latin typeface="Arial-Rounded" panose="020B0500000000000000" pitchFamily="34" charset="77"/>
                <a:ea typeface="Arial-Rounded" panose="020B0500000000000000" pitchFamily="34" charset="77"/>
                <a:cs typeface="Arial-Rounded" panose="020B0500000000000000" pitchFamily="34" charset="77"/>
              </a:endParaRPr>
            </a:p>
          </p:txBody>
        </p:sp>
      </p:grpSp>
      <p:sp>
        <p:nvSpPr>
          <p:cNvPr id="10" name="Hộp Văn bản 9">
            <a:extLst>
              <a:ext uri="{FF2B5EF4-FFF2-40B4-BE49-F238E27FC236}">
                <a16:creationId xmlns:a16="http://schemas.microsoft.com/office/drawing/2014/main" id="{8C471711-E1AD-E14B-3421-99FC7FF5BC80}"/>
              </a:ext>
            </a:extLst>
          </p:cNvPr>
          <p:cNvSpPr txBox="1"/>
          <p:nvPr/>
        </p:nvSpPr>
        <p:spPr>
          <a:xfrm>
            <a:off x="7985919" y="614766"/>
            <a:ext cx="2403883" cy="1938992"/>
          </a:xfrm>
          <a:prstGeom prst="rect">
            <a:avLst/>
          </a:prstGeom>
          <a:noFill/>
        </p:spPr>
        <p:txBody>
          <a:bodyPr wrap="square" rtlCol="0">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TUẦN 15</a:t>
            </a:r>
          </a:p>
        </p:txBody>
      </p:sp>
    </p:spTree>
    <p:extLst>
      <p:ext uri="{BB962C8B-B14F-4D97-AF65-F5344CB8AC3E}">
        <p14:creationId xmlns:p14="http://schemas.microsoft.com/office/powerpoint/2010/main" val="2638728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id="{20AB335A-F6D4-FC69-7040-454F8FA23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3" name="Hình ảnh 2">
            <a:extLst>
              <a:ext uri="{FF2B5EF4-FFF2-40B4-BE49-F238E27FC236}">
                <a16:creationId xmlns:a16="http://schemas.microsoft.com/office/drawing/2014/main" id="{06025EA2-B0C2-5A65-892F-D8F6E1987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848" y="2404684"/>
            <a:ext cx="6248942" cy="4334632"/>
          </a:xfrm>
          <a:prstGeom prst="rect">
            <a:avLst/>
          </a:prstGeom>
        </p:spPr>
      </p:pic>
      <p:pic>
        <p:nvPicPr>
          <p:cNvPr id="4" name="Hình ảnh 3" descr="Ảnh có chứa văn bản, đồ họa véc-tơ&#10;&#10;Mô tả được tạo tự động">
            <a:extLst>
              <a:ext uri="{FF2B5EF4-FFF2-40B4-BE49-F238E27FC236}">
                <a16:creationId xmlns:a16="http://schemas.microsoft.com/office/drawing/2014/main" id="{D2875DFB-0A4A-FAF5-BAF2-645709B71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7119" y="3422105"/>
            <a:ext cx="5405639" cy="5708925"/>
          </a:xfrm>
          <a:prstGeom prst="rect">
            <a:avLst/>
          </a:prstGeom>
        </p:spPr>
      </p:pic>
    </p:spTree>
    <p:extLst>
      <p:ext uri="{BB962C8B-B14F-4D97-AF65-F5344CB8AC3E}">
        <p14:creationId xmlns:p14="http://schemas.microsoft.com/office/powerpoint/2010/main" val="1248930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5. KĐ">
            <a:hlinkClick r:id="" action="ppaction://media"/>
            <a:extLst>
              <a:ext uri="{FF2B5EF4-FFF2-40B4-BE49-F238E27FC236}">
                <a16:creationId xmlns:a16="http://schemas.microsoft.com/office/drawing/2014/main" id="{C07D72AF-8373-1A1A-3E75-AA368D5A8AF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500" r="12500"/>
          <a:stretch/>
        </p:blipFill>
        <p:spPr>
          <a:xfrm>
            <a:off x="-1" y="-1"/>
            <a:ext cx="16276639" cy="9132689"/>
          </a:xfrm>
          <a:prstGeom prst="rect">
            <a:avLst/>
          </a:prstGeom>
        </p:spPr>
      </p:pic>
    </p:spTree>
    <p:extLst>
      <p:ext uri="{BB962C8B-B14F-4D97-AF65-F5344CB8AC3E}">
        <p14:creationId xmlns:p14="http://schemas.microsoft.com/office/powerpoint/2010/main" val="2706646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DCE6FA-45B1-EF82-892B-B6390A2C5B4B}"/>
              </a:ext>
            </a:extLst>
          </p:cNvPr>
          <p:cNvPicPr>
            <a:picLocks noChangeAspect="1"/>
          </p:cNvPicPr>
          <p:nvPr/>
        </p:nvPicPr>
        <p:blipFill>
          <a:blip r:embed="rId2"/>
          <a:stretch>
            <a:fillRect/>
          </a:stretch>
        </p:blipFill>
        <p:spPr>
          <a:xfrm>
            <a:off x="6054089" y="3145413"/>
            <a:ext cx="8722100" cy="2853175"/>
          </a:xfrm>
          <a:prstGeom prst="rect">
            <a:avLst/>
          </a:prstGeom>
        </p:spPr>
      </p:pic>
      <p:pic>
        <p:nvPicPr>
          <p:cNvPr id="4" name="Hình ảnh 2" descr="Ảnh có chứa văn bản, đồ họa véc-tơ&#10;&#10;Mô tả được tạo tự động">
            <a:extLst>
              <a:ext uri="{FF2B5EF4-FFF2-40B4-BE49-F238E27FC236}">
                <a16:creationId xmlns:a16="http://schemas.microsoft.com/office/drawing/2014/main" id="{12B386E0-0FA7-546C-ABEF-A089D6393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5450" y="4671079"/>
            <a:ext cx="3848637" cy="4064567"/>
          </a:xfrm>
          <a:prstGeom prst="rect">
            <a:avLst/>
          </a:prstGeom>
        </p:spPr>
      </p:pic>
      <p:pic>
        <p:nvPicPr>
          <p:cNvPr id="5" name="Hình ảnh 3">
            <a:extLst>
              <a:ext uri="{FF2B5EF4-FFF2-40B4-BE49-F238E27FC236}">
                <a16:creationId xmlns:a16="http://schemas.microsoft.com/office/drawing/2014/main" id="{E4DE8E72-8AB4-595F-1590-DB45028DE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709" y="-861682"/>
            <a:ext cx="11065521" cy="11065521"/>
          </a:xfrm>
          <a:prstGeom prst="rect">
            <a:avLst/>
          </a:prstGeom>
        </p:spPr>
      </p:pic>
      <p:pic>
        <p:nvPicPr>
          <p:cNvPr id="6" name="Hình ảnh 4" descr="Ảnh có chứa văn bản, tối&#10;&#10;Mô tả được tạo tự động">
            <a:extLst>
              <a:ext uri="{FF2B5EF4-FFF2-40B4-BE49-F238E27FC236}">
                <a16:creationId xmlns:a16="http://schemas.microsoft.com/office/drawing/2014/main" id="{3425C432-D651-B6D0-7D46-CD45145E7F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993" y="1"/>
            <a:ext cx="2074604" cy="3108391"/>
          </a:xfrm>
          <a:prstGeom prst="rect">
            <a:avLst/>
          </a:prstGeom>
        </p:spPr>
      </p:pic>
      <p:pic>
        <p:nvPicPr>
          <p:cNvPr id="7" name="Hình ảnh 5" descr="Ảnh có chứa phụ kiện, phong bì&#10;&#10;Mô tả được tạo tự động">
            <a:extLst>
              <a:ext uri="{FF2B5EF4-FFF2-40B4-BE49-F238E27FC236}">
                <a16:creationId xmlns:a16="http://schemas.microsoft.com/office/drawing/2014/main" id="{39EE317A-F2DB-35D5-A10B-E1660875D3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4375" y="2790267"/>
            <a:ext cx="1479424" cy="1316851"/>
          </a:xfrm>
          <a:prstGeom prst="rect">
            <a:avLst/>
          </a:prstGeom>
        </p:spPr>
      </p:pic>
      <p:pic>
        <p:nvPicPr>
          <p:cNvPr id="8" name="Hình ảnh 6">
            <a:extLst>
              <a:ext uri="{FF2B5EF4-FFF2-40B4-BE49-F238E27FC236}">
                <a16:creationId xmlns:a16="http://schemas.microsoft.com/office/drawing/2014/main" id="{D0A22860-F8C8-B5C8-55CB-678314461F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352" y="5998587"/>
            <a:ext cx="1983404" cy="4600847"/>
          </a:xfrm>
          <a:prstGeom prst="rect">
            <a:avLst/>
          </a:prstGeom>
        </p:spPr>
      </p:pic>
    </p:spTree>
    <p:extLst>
      <p:ext uri="{BB962C8B-B14F-4D97-AF65-F5344CB8AC3E}">
        <p14:creationId xmlns:p14="http://schemas.microsoft.com/office/powerpoint/2010/main" val="3368250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00117 0.00463 L 0.00117 0.00463 C 0.00417 -0.00023 0.00742 -0.00486 0.01042 -0.01018 C 0.02005 -0.02801 0.02682 -0.04768 0.03906 -0.06111 C 0.04818 -0.07129 0.05833 -0.0787 0.06849 -0.08518 C 0.07669 -0.09027 0.08542 -0.09189 0.09388 -0.0956 C 0.11836 -0.10625 0.12461 -0.10833 0.14701 -0.12407 C 0.1513 -0.12708 0.1556 -0.13032 0.15964 -0.13449 C 0.16797 -0.14328 0.17135 -0.15347 0.17643 -0.16898 C 0.18099 -0.18264 0.18607 -0.19606 0.18906 -0.21088 C 0.20221 -0.275 0.18997 -0.21921 0.20091 -0.2618 C 0.20221 -0.26689 0.20313 -0.27176 0.2043 -0.27685 C 0.20599 -0.28495 0.20651 -0.29398 0.20938 -0.30092 C 0.21107 -0.30486 0.21276 -0.30879 0.21445 -0.31273 C 0.22018 -0.32754 0.2224 -0.33727 0.23125 -0.35023 C 0.24375 -0.36875 0.22839 -0.34514 0.24141 -0.36828 C 0.24323 -0.37152 0.24557 -0.37384 0.24727 -0.37708 C 0.24831 -0.37916 0.24896 -0.38194 0.24974 -0.38449 C 0.25208 -0.39213 0.25287 -0.39583 0.25482 -0.40393 C 0.25586 -0.4125 0.25573 -0.40902 0.25573 -0.41458 L 0.26419 -0.40555 " pathEditMode="relative" ptsTypes="AAAAAAAAAAAAAAAAAAAAA">
                                      <p:cBhvr>
                                        <p:cTn id="10" dur="2000" fill="hold"/>
                                        <p:tgtEl>
                                          <p:spTgt spid="7"/>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01797 -0.15116 L 0.01797 -0.15116 C 0.04192 -0.16458 0.07617 -0.18102 0.09804 -0.2037 C 0.11744 -0.22384 0.13841 -0.25903 0.15026 -0.29352 C 0.1569 -0.31273 0.16093 -0.33449 0.16627 -0.35509 C 0.17161 -0.40301 0.17877 -0.45208 0.17643 -0.50185 C 0.17539 -0.52338 0.16992 -0.54352 0.16718 -0.56458 C 0.1638 -0.59005 0.16106 -0.61574 0.15794 -0.64097 C 0.15312 -0.67847 0.15143 -0.70417 0.13763 -0.73542 C 0.13242 -0.74745 0.12526 -0.75671 0.11823 -0.76551 C 0.09401 -0.79583 0.07356 -0.82245 0.04583 -0.83727 C 0.03841 -0.8412 0.0306 -0.84236 0.02304 -0.84468 C 0.00599 -0.84306 0.01289 -0.84468 0.00208 -0.8419 L 0.00208 -0.8419 " pathEditMode="relative" ptsTypes="AAAAAAAAAAAAAA">
                                      <p:cBhvr>
                                        <p:cTn id="12" dur="2000" fill="hold"/>
                                        <p:tgtEl>
                                          <p:spTgt spid="8"/>
                                        </p:tgtEl>
                                        <p:attrNameLst>
                                          <p:attrName>ppt_x</p:attrName>
                                          <p:attrName>ppt_y</p:attrName>
                                        </p:attrNameLst>
                                      </p:cBhvr>
                                    </p:animMotion>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4"/>
                                        </p:tgtEl>
                                        <p:attrNameLst>
                                          <p:attrName>r</p:attrName>
                                        </p:attrNameLst>
                                      </p:cBhvr>
                                    </p:animRot>
                                    <p:animRot by="-240000">
                                      <p:cBhvr>
                                        <p:cTn id="26" dur="200" fill="hold">
                                          <p:stCondLst>
                                            <p:cond delay="200"/>
                                          </p:stCondLst>
                                        </p:cTn>
                                        <p:tgtEl>
                                          <p:spTgt spid="4"/>
                                        </p:tgtEl>
                                        <p:attrNameLst>
                                          <p:attrName>r</p:attrName>
                                        </p:attrNameLst>
                                      </p:cBhvr>
                                    </p:animRot>
                                    <p:animRot by="240000">
                                      <p:cBhvr>
                                        <p:cTn id="27" dur="200" fill="hold">
                                          <p:stCondLst>
                                            <p:cond delay="400"/>
                                          </p:stCondLst>
                                        </p:cTn>
                                        <p:tgtEl>
                                          <p:spTgt spid="4"/>
                                        </p:tgtEl>
                                        <p:attrNameLst>
                                          <p:attrName>r</p:attrName>
                                        </p:attrNameLst>
                                      </p:cBhvr>
                                    </p:animRot>
                                    <p:animRot by="-240000">
                                      <p:cBhvr>
                                        <p:cTn id="28" dur="200" fill="hold">
                                          <p:stCondLst>
                                            <p:cond delay="600"/>
                                          </p:stCondLst>
                                        </p:cTn>
                                        <p:tgtEl>
                                          <p:spTgt spid="4"/>
                                        </p:tgtEl>
                                        <p:attrNameLst>
                                          <p:attrName>r</p:attrName>
                                        </p:attrNameLst>
                                      </p:cBhvr>
                                    </p:animRot>
                                    <p:animRot by="120000">
                                      <p:cBhvr>
                                        <p:cTn id="2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9A29F8-5770-1BDE-8A1F-673A99872EB6}"/>
              </a:ext>
            </a:extLst>
          </p:cNvPr>
          <p:cNvSpPr/>
          <p:nvPr/>
        </p:nvSpPr>
        <p:spPr>
          <a:xfrm>
            <a:off x="137320" y="1174403"/>
            <a:ext cx="16139318" cy="4132221"/>
          </a:xfrm>
          <a:prstGeom prst="rect">
            <a:avLst/>
          </a:prstGeom>
        </p:spPr>
        <p:txBody>
          <a:bodyPr wrap="square">
            <a:spAutoFit/>
          </a:bodyPr>
          <a:lstStyle/>
          <a:p>
            <a:pPr algn="just">
              <a:lnSpc>
                <a:spcPct val="150000"/>
              </a:lnSpc>
            </a:pPr>
            <a:r>
              <a:rPr lang="nl-NL" sz="3600" b="1" dirty="0">
                <a:ln>
                  <a:solidFill>
                    <a:srgbClr val="00B050"/>
                  </a:solidFill>
                </a:ln>
                <a:solidFill>
                  <a:srgbClr val="00B050"/>
                </a:solidFill>
                <a:latin typeface="AvantGarde" panose="00000400000000000000" pitchFamily="2" charset="0"/>
                <a:ea typeface="AvantGarde" panose="00000400000000000000" pitchFamily="2" charset="0"/>
                <a:cs typeface="AvantGarde" panose="00000400000000000000" pitchFamily="2" charset="0"/>
              </a:rPr>
              <a:t>Em đồng tình hay không đồng tình với lời nói, việc làm nào dưới đây? Vì sao?</a:t>
            </a:r>
          </a:p>
          <a:p>
            <a:pPr algn="just">
              <a:lnSpc>
                <a:spcPct val="150000"/>
              </a:lnSpc>
            </a:pPr>
            <a:r>
              <a:rPr lang="nl-NL" sz="3600" b="1" dirty="0">
                <a:latin typeface="AvantGarde" panose="00000400000000000000" pitchFamily="2" charset="0"/>
                <a:ea typeface="AvantGarde" panose="00000400000000000000" pitchFamily="2" charset="0"/>
                <a:cs typeface="AvantGarde" panose="00000400000000000000" pitchFamily="2" charset="0"/>
              </a:rPr>
              <a:t>	a. Thanh hay hứa với bạn bè nhưng lại rất hay quên.</a:t>
            </a:r>
          </a:p>
          <a:p>
            <a:pPr algn="just">
              <a:lnSpc>
                <a:spcPct val="150000"/>
              </a:lnSpc>
            </a:pPr>
            <a:r>
              <a:rPr lang="nl-NL" sz="3600" b="1" dirty="0">
                <a:latin typeface="AvantGarde" panose="00000400000000000000" pitchFamily="2" charset="0"/>
                <a:ea typeface="AvantGarde" panose="00000400000000000000" pitchFamily="2" charset="0"/>
                <a:cs typeface="AvantGarde" panose="00000400000000000000" pitchFamily="2" charset="0"/>
              </a:rPr>
              <a:t>	b. Giang mang tặng Hoàng các tờ giấy thủ công như đã hứa.</a:t>
            </a:r>
          </a:p>
          <a:p>
            <a:pPr algn="just">
              <a:lnSpc>
                <a:spcPct val="150000"/>
              </a:lnSpc>
            </a:pPr>
            <a:r>
              <a:rPr lang="en-US" sz="3600" b="1" dirty="0">
                <a:latin typeface="AvantGarde" panose="00000400000000000000" pitchFamily="2" charset="0"/>
                <a:ea typeface="AvantGarde" panose="00000400000000000000" pitchFamily="2" charset="0"/>
                <a:cs typeface="AvantGarde" panose="00000400000000000000" pitchFamily="2" charset="0"/>
              </a:rPr>
              <a:t>	c. </a:t>
            </a:r>
            <a:r>
              <a:rPr lang="en-US" sz="3600" b="1" dirty="0" err="1">
                <a:latin typeface="AvantGarde" panose="00000400000000000000" pitchFamily="2" charset="0"/>
                <a:ea typeface="AvantGarde" panose="00000400000000000000" pitchFamily="2" charset="0"/>
                <a:cs typeface="AvantGarde" panose="00000400000000000000" pitchFamily="2" charset="0"/>
              </a:rPr>
              <a:t>Hậu</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giữ</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lời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hứa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với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cô</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giáo</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học</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đúng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giờ</a:t>
            </a:r>
            <a:r>
              <a:rPr lang="en-US" sz="3600" b="1" dirty="0">
                <a:latin typeface="AvantGarde" panose="00000400000000000000" pitchFamily="2" charset="0"/>
                <a:ea typeface="AvantGarde" panose="00000400000000000000" pitchFamily="2" charset="0"/>
                <a:cs typeface="AvantGarde" panose="00000400000000000000" pitchFamily="2" charset="0"/>
              </a:rPr>
              <a:t>.</a:t>
            </a:r>
          </a:p>
        </p:txBody>
      </p:sp>
      <p:sp>
        <p:nvSpPr>
          <p:cNvPr id="10" name="Rectangle 9">
            <a:extLst>
              <a:ext uri="{FF2B5EF4-FFF2-40B4-BE49-F238E27FC236}">
                <a16:creationId xmlns:a16="http://schemas.microsoft.com/office/drawing/2014/main" id="{99DBF8AD-BA93-B6F7-CCF8-B5C4552CD602}"/>
              </a:ext>
            </a:extLst>
          </p:cNvPr>
          <p:cNvSpPr/>
          <p:nvPr/>
        </p:nvSpPr>
        <p:spPr>
          <a:xfrm>
            <a:off x="365919" y="5641580"/>
            <a:ext cx="15621000" cy="2554545"/>
          </a:xfrm>
          <a:prstGeom prst="rect">
            <a:avLst/>
          </a:prstGeom>
        </p:spPr>
        <p:txBody>
          <a:bodyPr wrap="square">
            <a:spAutoFit/>
          </a:bodyPr>
          <a:lstStyle/>
          <a:p>
            <a:pPr algn="just">
              <a:spcAft>
                <a:spcPts val="0"/>
              </a:spcAft>
            </a:pPr>
            <a:r>
              <a:rPr lang="nl-NL" sz="40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nl-NL" sz="4000" b="1" dirty="0">
                <a:solidFill>
                  <a:srgbClr val="FF00FF"/>
                </a:solidFill>
                <a:latin typeface="AvantGarde" panose="00000400000000000000" pitchFamily="2" charset="0"/>
                <a:ea typeface="AvantGarde" panose="00000400000000000000" pitchFamily="2" charset="0"/>
                <a:cs typeface="AvantGarde" panose="00000400000000000000" pitchFamily="2" charset="0"/>
              </a:rPr>
              <a:t>Đồng tình với việc làm b, c vì họ biết giữ lời hứa và biết cách thực hiện lời hứa.</a:t>
            </a:r>
            <a:endParaRPr lang="en-US" sz="4000" b="1" dirty="0">
              <a:solidFill>
                <a:srgbClr val="FF00FF"/>
              </a:solidFill>
              <a:latin typeface="AvantGarde" panose="00000400000000000000" pitchFamily="2" charset="0"/>
              <a:ea typeface="AvantGarde" panose="00000400000000000000" pitchFamily="2" charset="0"/>
              <a:cs typeface="AvantGarde" panose="00000400000000000000" pitchFamily="2" charset="0"/>
            </a:endParaRPr>
          </a:p>
          <a:p>
            <a:pPr algn="just">
              <a:spcAft>
                <a:spcPts val="0"/>
              </a:spcAft>
            </a:pPr>
            <a:r>
              <a:rPr lang="nl-NL" sz="4000" b="1"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nl-NL"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Không đồng tình với việc làm a vì bạn chưa thực hiện lời hứa của mình.</a:t>
            </a:r>
            <a:endParaRPr lang="en-US" sz="1200" dirty="0">
              <a:solidFill>
                <a:srgbClr val="C00000"/>
              </a:solidFill>
              <a:effectLst/>
              <a:latin typeface="AvantGarde" panose="00000400000000000000" pitchFamily="2" charset="0"/>
              <a:ea typeface="AvantGarde" panose="00000400000000000000" pitchFamily="2" charset="0"/>
              <a:cs typeface="AvantGarde" panose="00000400000000000000" pitchFamily="2" charset="0"/>
            </a:endParaRPr>
          </a:p>
        </p:txBody>
      </p:sp>
      <p:grpSp>
        <p:nvGrpSpPr>
          <p:cNvPr id="11" name="Group 10">
            <a:extLst>
              <a:ext uri="{FF2B5EF4-FFF2-40B4-BE49-F238E27FC236}">
                <a16:creationId xmlns:a16="http://schemas.microsoft.com/office/drawing/2014/main" id="{CE197ED4-2B72-1911-3979-F9397CAD001B}"/>
              </a:ext>
            </a:extLst>
          </p:cNvPr>
          <p:cNvGrpSpPr/>
          <p:nvPr/>
        </p:nvGrpSpPr>
        <p:grpSpPr>
          <a:xfrm>
            <a:off x="365919" y="23949"/>
            <a:ext cx="3899422" cy="1295401"/>
            <a:chOff x="365919" y="23949"/>
            <a:chExt cx="3899422" cy="1295401"/>
          </a:xfrm>
        </p:grpSpPr>
        <p:grpSp>
          <p:nvGrpSpPr>
            <p:cNvPr id="12" name="Group 11">
              <a:extLst>
                <a:ext uri="{FF2B5EF4-FFF2-40B4-BE49-F238E27FC236}">
                  <a16:creationId xmlns:a16="http://schemas.microsoft.com/office/drawing/2014/main" id="{71C7754C-FF46-A04B-04F8-450F0DF35A34}"/>
                </a:ext>
              </a:extLst>
            </p:cNvPr>
            <p:cNvGrpSpPr/>
            <p:nvPr/>
          </p:nvGrpSpPr>
          <p:grpSpPr>
            <a:xfrm>
              <a:off x="365919" y="23949"/>
              <a:ext cx="3899422" cy="1295401"/>
              <a:chOff x="518319" y="13063"/>
              <a:chExt cx="3899422" cy="1295401"/>
            </a:xfrm>
          </p:grpSpPr>
          <p:sp>
            <p:nvSpPr>
              <p:cNvPr id="14" name="Rectangle: Rounded Corners 13">
                <a:extLst>
                  <a:ext uri="{FF2B5EF4-FFF2-40B4-BE49-F238E27FC236}">
                    <a16:creationId xmlns:a16="http://schemas.microsoft.com/office/drawing/2014/main" id="{604F3BC2-EE82-849E-7A29-8D693270992F}"/>
                  </a:ext>
                </a:extLst>
              </p:cNvPr>
              <p:cNvSpPr/>
              <p:nvPr/>
            </p:nvSpPr>
            <p:spPr>
              <a:xfrm>
                <a:off x="1010671" y="479961"/>
                <a:ext cx="3407070" cy="718971"/>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D7EC2F-D3F4-8A9F-6FC6-2C068158AD9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25" b="33642" l="8541" r="34165">
                            <a14:foregroundMark x1="11324" y1="8642" x2="11612" y2="8642"/>
                            <a14:foregroundMark x1="9741" y1="8333" x2="9741" y2="8333"/>
                            <a14:foregroundMark x1="11132" y1="11728" x2="11324" y2="13426"/>
                            <a14:foregroundMark x1="11996" y1="14660" x2="13004" y2="20988"/>
                            <a14:foregroundMark x1="11612" y1="18827" x2="13196" y2="29938"/>
                            <a14:foregroundMark x1="9741" y1="20988" x2="9741" y2="29321"/>
                            <a14:foregroundMark x1="15643" y1="23302" x2="15643" y2="31481"/>
                            <a14:foregroundMark x1="12476" y1="15586" x2="13196" y2="15586"/>
                            <a14:foregroundMark x1="11132" y1="16821" x2="11132" y2="19753"/>
                            <a14:foregroundMark x1="8733" y1="22840" x2="9549" y2="27623"/>
                            <a14:foregroundMark x1="15931" y1="29630" x2="15931" y2="29630"/>
                            <a14:foregroundMark x1="15547" y1="22531" x2="15547" y2="22531"/>
                            <a14:foregroundMark x1="14155" y1="20988" x2="14155" y2="20988"/>
                            <a14:foregroundMark x1="8541" y1="20988" x2="8541" y2="20988"/>
                          </a14:backgroundRemoval>
                        </a14:imgEffect>
                      </a14:imgLayer>
                    </a14:imgProps>
                  </a:ext>
                  <a:ext uri="{28A0092B-C50C-407E-A947-70E740481C1C}">
                    <a14:useLocalDpi xmlns:a14="http://schemas.microsoft.com/office/drawing/2010/main" val="0"/>
                  </a:ext>
                </a:extLst>
              </a:blip>
              <a:srcRect l="7839" t="5555" r="62796" b="62965"/>
              <a:stretch/>
            </p:blipFill>
            <p:spPr>
              <a:xfrm>
                <a:off x="518319" y="13063"/>
                <a:ext cx="3886200" cy="1295401"/>
              </a:xfrm>
              <a:prstGeom prst="rect">
                <a:avLst/>
              </a:prstGeom>
            </p:spPr>
          </p:pic>
        </p:grpSp>
        <p:sp>
          <p:nvSpPr>
            <p:cNvPr id="13" name="TextBox 12">
              <a:extLst>
                <a:ext uri="{FF2B5EF4-FFF2-40B4-BE49-F238E27FC236}">
                  <a16:creationId xmlns:a16="http://schemas.microsoft.com/office/drawing/2014/main" id="{116B9829-F3F0-6522-7D75-7514066B67A2}"/>
                </a:ext>
              </a:extLst>
            </p:cNvPr>
            <p:cNvSpPr txBox="1"/>
            <p:nvPr/>
          </p:nvSpPr>
          <p:spPr>
            <a:xfrm>
              <a:off x="1585119" y="505096"/>
              <a:ext cx="2438400" cy="646331"/>
            </a:xfrm>
            <a:prstGeom prst="rect">
              <a:avLst/>
            </a:prstGeom>
            <a:noFill/>
          </p:spPr>
          <p:txBody>
            <a:bodyPr wrap="square" rtlCol="0">
              <a:spAutoFit/>
            </a:bodyPr>
            <a:lstStyle/>
            <a:p>
              <a:r>
                <a:rPr lang="en-GB" sz="3600" b="1" dirty="0" err="1">
                  <a:ln w="12700">
                    <a:solidFill>
                      <a:schemeClr val="accent5">
                        <a:lumMod val="75000"/>
                      </a:schemeClr>
                    </a:solidFill>
                  </a:ln>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Luyện</a:t>
              </a:r>
              <a:r>
                <a:rPr lang="en-GB" sz="3600" b="1" dirty="0">
                  <a:ln w="12700">
                    <a:solidFill>
                      <a:schemeClr val="accent5">
                        <a:lumMod val="75000"/>
                      </a:schemeClr>
                    </a:solidFill>
                  </a:ln>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GB" sz="3600" b="1" dirty="0" err="1">
                  <a:ln w="12700">
                    <a:solidFill>
                      <a:schemeClr val="accent5">
                        <a:lumMod val="75000"/>
                      </a:schemeClr>
                    </a:solidFill>
                  </a:ln>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tập</a:t>
              </a:r>
              <a:endParaRPr lang="en-US" sz="3600" b="1" dirty="0">
                <a:ln w="12700">
                  <a:solidFill>
                    <a:schemeClr val="accent5">
                      <a:lumMod val="75000"/>
                    </a:schemeClr>
                  </a:solidFill>
                </a:ln>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grpSp>
      <p:pic>
        <p:nvPicPr>
          <p:cNvPr id="16" name="Picture 15">
            <a:extLst>
              <a:ext uri="{FF2B5EF4-FFF2-40B4-BE49-F238E27FC236}">
                <a16:creationId xmlns:a16="http://schemas.microsoft.com/office/drawing/2014/main" id="{37C42930-5373-F1D5-0BE0-6F9639630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919" y="3810000"/>
            <a:ext cx="605200" cy="605200"/>
          </a:xfrm>
          <a:prstGeom prst="rect">
            <a:avLst/>
          </a:prstGeom>
        </p:spPr>
      </p:pic>
      <p:pic>
        <p:nvPicPr>
          <p:cNvPr id="18" name="Picture 17">
            <a:extLst>
              <a:ext uri="{FF2B5EF4-FFF2-40B4-BE49-F238E27FC236}">
                <a16:creationId xmlns:a16="http://schemas.microsoft.com/office/drawing/2014/main" id="{00634C16-92D0-7235-1C72-6843FA996D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919" y="4701424"/>
            <a:ext cx="605200" cy="605200"/>
          </a:xfrm>
          <a:prstGeom prst="rect">
            <a:avLst/>
          </a:prstGeom>
        </p:spPr>
      </p:pic>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dung 15.wav"/>
                                        </p:tgtEl>
                                      </p:cMediaNode>
                                    </p:audio>
                                  </p:sub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dung 15.wav"/>
                                        </p:tgtEl>
                                      </p:cMediaNode>
                                    </p:audio>
                                  </p:subTnLst>
                                </p:cTn>
                              </p:par>
                            </p:childTnLst>
                          </p:cTn>
                        </p:par>
                        <p:par>
                          <p:cTn id="15" fill="hold">
                            <p:stCondLst>
                              <p:cond delay="0"/>
                            </p:stCondLst>
                            <p:childTnLst>
                              <p:par>
                                <p:cTn id="16" presetID="31" presetClass="entr" presetSubtype="0"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p:cTn id="18"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21" dur="10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 calcmode="lin" valueType="num">
                                      <p:cBhvr>
                                        <p:cTn id="26" dur="1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7" dur="1000" fill="hold"/>
                                        <p:tgtEl>
                                          <p:spTgt spid="10">
                                            <p:txEl>
                                              <p:pRg st="1" end="1"/>
                                            </p:txEl>
                                          </p:spTgt>
                                        </p:tgtEl>
                                        <p:attrNameLst>
                                          <p:attrName>ppt_h</p:attrName>
                                        </p:attrNameLst>
                                      </p:cBhvr>
                                      <p:tavLst>
                                        <p:tav tm="0">
                                          <p:val>
                                            <p:fltVal val="0"/>
                                          </p:val>
                                        </p:tav>
                                        <p:tav tm="100000">
                                          <p:val>
                                            <p:strVal val="#ppt_h"/>
                                          </p:val>
                                        </p:tav>
                                      </p:tavLst>
                                    </p:anim>
                                    <p:anim calcmode="lin" valueType="num">
                                      <p:cBhvr>
                                        <p:cTn id="28" dur="1000" fill="hold"/>
                                        <p:tgtEl>
                                          <p:spTgt spid="10">
                                            <p:txEl>
                                              <p:pRg st="1" end="1"/>
                                            </p:txEl>
                                          </p:spTgt>
                                        </p:tgtEl>
                                        <p:attrNameLst>
                                          <p:attrName>style.rotation</p:attrName>
                                        </p:attrNameLst>
                                      </p:cBhvr>
                                      <p:tavLst>
                                        <p:tav tm="0">
                                          <p:val>
                                            <p:fltVal val="90"/>
                                          </p:val>
                                        </p:tav>
                                        <p:tav tm="100000">
                                          <p:val>
                                            <p:fltVal val="0"/>
                                          </p:val>
                                        </p:tav>
                                      </p:tavLst>
                                    </p:anim>
                                    <p:animEffect transition="in" filter="fade">
                                      <p:cBhvr>
                                        <p:cTn id="29"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3">
            <a:extLst>
              <a:ext uri="{FF2B5EF4-FFF2-40B4-BE49-F238E27FC236}">
                <a16:creationId xmlns:a16="http://schemas.microsoft.com/office/drawing/2014/main" id="{E4DE8E72-8AB4-595F-1590-DB45028DE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3709" y="-861682"/>
            <a:ext cx="11065521" cy="11065521"/>
          </a:xfrm>
          <a:prstGeom prst="rect">
            <a:avLst/>
          </a:prstGeom>
        </p:spPr>
      </p:pic>
      <p:pic>
        <p:nvPicPr>
          <p:cNvPr id="4" name="Hình ảnh 2" descr="Ảnh có chứa văn bản, đồ họa véc-tơ&#10;&#10;Mô tả được tạo tự động">
            <a:extLst>
              <a:ext uri="{FF2B5EF4-FFF2-40B4-BE49-F238E27FC236}">
                <a16:creationId xmlns:a16="http://schemas.microsoft.com/office/drawing/2014/main" id="{12B386E0-0FA7-546C-ABEF-A089D6393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5450" y="4671079"/>
            <a:ext cx="3848637" cy="4064567"/>
          </a:xfrm>
          <a:prstGeom prst="rect">
            <a:avLst/>
          </a:prstGeom>
        </p:spPr>
      </p:pic>
      <p:pic>
        <p:nvPicPr>
          <p:cNvPr id="6" name="Hình ảnh 4" descr="Ảnh có chứa văn bản, tối&#10;&#10;Mô tả được tạo tự động">
            <a:extLst>
              <a:ext uri="{FF2B5EF4-FFF2-40B4-BE49-F238E27FC236}">
                <a16:creationId xmlns:a16="http://schemas.microsoft.com/office/drawing/2014/main" id="{3425C432-D651-B6D0-7D46-CD45145E7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993" y="1"/>
            <a:ext cx="2074604" cy="3108391"/>
          </a:xfrm>
          <a:prstGeom prst="rect">
            <a:avLst/>
          </a:prstGeom>
        </p:spPr>
      </p:pic>
      <p:pic>
        <p:nvPicPr>
          <p:cNvPr id="7" name="Hình ảnh 5" descr="Ảnh có chứa phụ kiện, phong bì&#10;&#10;Mô tả được tạo tự động">
            <a:extLst>
              <a:ext uri="{FF2B5EF4-FFF2-40B4-BE49-F238E27FC236}">
                <a16:creationId xmlns:a16="http://schemas.microsoft.com/office/drawing/2014/main" id="{39EE317A-F2DB-35D5-A10B-E1660875D3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4375" y="2790267"/>
            <a:ext cx="1479424" cy="1316851"/>
          </a:xfrm>
          <a:prstGeom prst="rect">
            <a:avLst/>
          </a:prstGeom>
        </p:spPr>
      </p:pic>
      <p:pic>
        <p:nvPicPr>
          <p:cNvPr id="8" name="Hình ảnh 6">
            <a:extLst>
              <a:ext uri="{FF2B5EF4-FFF2-40B4-BE49-F238E27FC236}">
                <a16:creationId xmlns:a16="http://schemas.microsoft.com/office/drawing/2014/main" id="{D0A22860-F8C8-B5C8-55CB-678314461F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352" y="5998587"/>
            <a:ext cx="1983404" cy="4600847"/>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5EE88748-ECAB-96A3-5626-A7E07852AA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0040" y="2209800"/>
            <a:ext cx="7392857" cy="4339286"/>
          </a:xfrm>
          <a:prstGeom prst="rect">
            <a:avLst/>
          </a:prstGeom>
        </p:spPr>
      </p:pic>
    </p:spTree>
    <p:extLst>
      <p:ext uri="{BB962C8B-B14F-4D97-AF65-F5344CB8AC3E}">
        <p14:creationId xmlns:p14="http://schemas.microsoft.com/office/powerpoint/2010/main" val="183442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117 0.00463 L 0.00117 0.00463 C 0.00417 -0.00023 0.00742 -0.00486 0.01042 -0.01018 C 0.02005 -0.02801 0.02682 -0.04768 0.03906 -0.06111 C 0.04818 -0.07129 0.05833 -0.0787 0.06849 -0.08518 C 0.07669 -0.09027 0.08542 -0.09189 0.09388 -0.0956 C 0.11836 -0.10625 0.12461 -0.10833 0.14701 -0.12407 C 0.1513 -0.12708 0.1556 -0.13032 0.15964 -0.13449 C 0.16797 -0.14328 0.17135 -0.15347 0.17643 -0.16898 C 0.18099 -0.18264 0.18607 -0.19606 0.18906 -0.21088 C 0.20221 -0.275 0.18997 -0.21921 0.20091 -0.2618 C 0.20221 -0.26689 0.20313 -0.27176 0.2043 -0.27685 C 0.20599 -0.28495 0.20651 -0.29398 0.20938 -0.30092 C 0.21107 -0.30486 0.21276 -0.30879 0.21445 -0.31273 C 0.22018 -0.32754 0.2224 -0.33727 0.23125 -0.35023 C 0.24375 -0.36875 0.22839 -0.34514 0.24141 -0.36828 C 0.24323 -0.37152 0.24557 -0.37384 0.24727 -0.37708 C 0.24831 -0.37916 0.24896 -0.38194 0.24974 -0.38449 C 0.25208 -0.39213 0.25287 -0.39583 0.25482 -0.40393 C 0.25586 -0.4125 0.25573 -0.40902 0.25573 -0.41458 L 0.26419 -0.40555 " pathEditMode="relative" ptsTypes="AAAAAAAAAAAAAAAAAAAAA">
                                      <p:cBhvr>
                                        <p:cTn id="6" dur="2000" fill="hold"/>
                                        <p:tgtEl>
                                          <p:spTgt spid="7"/>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1797 -0.15116 L 0.01797 -0.15116 C 0.04192 -0.16458 0.07617 -0.18102 0.09804 -0.2037 C 0.11744 -0.22384 0.13841 -0.25903 0.15026 -0.29352 C 0.1569 -0.31273 0.16093 -0.33449 0.16627 -0.35509 C 0.17161 -0.40301 0.17877 -0.45208 0.17643 -0.50185 C 0.17539 -0.52338 0.16992 -0.54352 0.16718 -0.56458 C 0.1638 -0.59005 0.16106 -0.61574 0.15794 -0.64097 C 0.15312 -0.67847 0.15143 -0.70417 0.13763 -0.73542 C 0.13242 -0.74745 0.12526 -0.75671 0.11823 -0.76551 C 0.09401 -0.79583 0.07356 -0.82245 0.04583 -0.83727 C 0.03841 -0.8412 0.0306 -0.84236 0.02304 -0.84468 C 0.00599 -0.84306 0.01289 -0.84468 0.00208 -0.8419 L 0.00208 -0.8419 " pathEditMode="relative" ptsTypes="AAAAAAAAAAAAAA">
                                      <p:cBhvr>
                                        <p:cTn id="8" dur="2000" fill="hold"/>
                                        <p:tgtEl>
                                          <p:spTgt spid="8"/>
                                        </p:tgtEl>
                                        <p:attrNameLst>
                                          <p:attrName>ppt_x</p:attrName>
                                          <p:attrName>ppt_y</p:attrName>
                                        </p:attrNameLst>
                                      </p:cBhvr>
                                    </p:animMotion>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4"/>
                                        </p:tgtEl>
                                        <p:attrNameLst>
                                          <p:attrName>r</p:attrName>
                                        </p:attrNameLst>
                                      </p:cBhvr>
                                    </p:animRot>
                                    <p:animRot by="-240000">
                                      <p:cBhvr>
                                        <p:cTn id="22" dur="200" fill="hold">
                                          <p:stCondLst>
                                            <p:cond delay="200"/>
                                          </p:stCondLst>
                                        </p:cTn>
                                        <p:tgtEl>
                                          <p:spTgt spid="4"/>
                                        </p:tgtEl>
                                        <p:attrNameLst>
                                          <p:attrName>r</p:attrName>
                                        </p:attrNameLst>
                                      </p:cBhvr>
                                    </p:animRot>
                                    <p:animRot by="240000">
                                      <p:cBhvr>
                                        <p:cTn id="23" dur="200" fill="hold">
                                          <p:stCondLst>
                                            <p:cond delay="400"/>
                                          </p:stCondLst>
                                        </p:cTn>
                                        <p:tgtEl>
                                          <p:spTgt spid="4"/>
                                        </p:tgtEl>
                                        <p:attrNameLst>
                                          <p:attrName>r</p:attrName>
                                        </p:attrNameLst>
                                      </p:cBhvr>
                                    </p:animRot>
                                    <p:animRot by="-240000">
                                      <p:cBhvr>
                                        <p:cTn id="24" dur="200" fill="hold">
                                          <p:stCondLst>
                                            <p:cond delay="600"/>
                                          </p:stCondLst>
                                        </p:cTn>
                                        <p:tgtEl>
                                          <p:spTgt spid="4"/>
                                        </p:tgtEl>
                                        <p:attrNameLst>
                                          <p:attrName>r</p:attrName>
                                        </p:attrNameLst>
                                      </p:cBhvr>
                                    </p:animRot>
                                    <p:animRot by="120000">
                                      <p:cBhvr>
                                        <p:cTn id="2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5B854177-D0B0-E668-B194-82ACF2426930}"/>
              </a:ext>
            </a:extLst>
          </p:cNvPr>
          <p:cNvPicPr>
            <a:picLocks noChangeAspect="1"/>
          </p:cNvPicPr>
          <p:nvPr/>
        </p:nvPicPr>
        <p:blipFill rotWithShape="1">
          <a:blip r:embed="rId2">
            <a:extLst>
              <a:ext uri="{28A0092B-C50C-407E-A947-70E740481C1C}">
                <a14:useLocalDpi xmlns:a14="http://schemas.microsoft.com/office/drawing/2010/main" val="0"/>
              </a:ext>
            </a:extLst>
          </a:blip>
          <a:srcRect l="4292" t="3333" b="59167"/>
          <a:stretch/>
        </p:blipFill>
        <p:spPr>
          <a:xfrm>
            <a:off x="0" y="14514"/>
            <a:ext cx="13258799" cy="9074223"/>
          </a:xfrm>
          <a:prstGeom prst="rect">
            <a:avLst/>
          </a:prstGeom>
          <a:ln>
            <a:noFill/>
          </a:ln>
        </p:spPr>
      </p:pic>
      <p:pic>
        <p:nvPicPr>
          <p:cNvPr id="4" name="Picture 3" descr="A picture containing toy, doll&#10;&#10;Description automatically generated">
            <a:extLst>
              <a:ext uri="{FF2B5EF4-FFF2-40B4-BE49-F238E27FC236}">
                <a16:creationId xmlns:a16="http://schemas.microsoft.com/office/drawing/2014/main" id="{4A3FFA41-B55B-338D-7059-97C467BD85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119" y="5324233"/>
            <a:ext cx="4419600" cy="3564919"/>
          </a:xfrm>
          <a:prstGeom prst="rect">
            <a:avLst/>
          </a:prstGeom>
        </p:spPr>
      </p:pic>
      <p:grpSp>
        <p:nvGrpSpPr>
          <p:cNvPr id="5" name="Group 4">
            <a:extLst>
              <a:ext uri="{FF2B5EF4-FFF2-40B4-BE49-F238E27FC236}">
                <a16:creationId xmlns:a16="http://schemas.microsoft.com/office/drawing/2014/main" id="{A2766ABF-E049-53D3-FD80-AE13439AA480}"/>
              </a:ext>
            </a:extLst>
          </p:cNvPr>
          <p:cNvGrpSpPr/>
          <p:nvPr/>
        </p:nvGrpSpPr>
        <p:grpSpPr>
          <a:xfrm>
            <a:off x="13582084" y="5029200"/>
            <a:ext cx="2784702" cy="2534693"/>
            <a:chOff x="10119519" y="2819400"/>
            <a:chExt cx="4597829" cy="4306124"/>
          </a:xfrm>
        </p:grpSpPr>
        <p:pic>
          <p:nvPicPr>
            <p:cNvPr id="6" name="Picture 5" descr="A picture containing text&#10;&#10;Description automatically generated">
              <a:extLst>
                <a:ext uri="{FF2B5EF4-FFF2-40B4-BE49-F238E27FC236}">
                  <a16:creationId xmlns:a16="http://schemas.microsoft.com/office/drawing/2014/main" id="{7CE35C13-6417-DF9B-EF83-44C3C2A6A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119519" y="2819400"/>
              <a:ext cx="4597829" cy="4306124"/>
            </a:xfrm>
            <a:prstGeom prst="rect">
              <a:avLst/>
            </a:prstGeom>
          </p:spPr>
        </p:pic>
        <p:sp>
          <p:nvSpPr>
            <p:cNvPr id="7" name="TextBox 6">
              <a:extLst>
                <a:ext uri="{FF2B5EF4-FFF2-40B4-BE49-F238E27FC236}">
                  <a16:creationId xmlns:a16="http://schemas.microsoft.com/office/drawing/2014/main" id="{0A459D88-C6B2-6B42-7CB9-473D97BC7BC6}"/>
                </a:ext>
              </a:extLst>
            </p:cNvPr>
            <p:cNvSpPr txBox="1"/>
            <p:nvPr/>
          </p:nvSpPr>
          <p:spPr>
            <a:xfrm>
              <a:off x="10767516" y="4388213"/>
              <a:ext cx="3362794" cy="1830058"/>
            </a:xfrm>
            <a:prstGeom prst="rect">
              <a:avLst/>
            </a:prstGeom>
            <a:noFill/>
          </p:spPr>
          <p:txBody>
            <a:bodyPr wrap="square" rtlCol="0">
              <a:spAutoFit/>
            </a:bodyP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Thảo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luận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nhóm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96230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EDCA3-723C-4812-19D0-AD77747ED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718" y="422513"/>
            <a:ext cx="11625769" cy="7730143"/>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E986852D-07B1-C06A-50E0-F9F15C8E7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81" y="4287585"/>
            <a:ext cx="6420746" cy="4505954"/>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8C1A79BE-CE67-A9E9-B2CB-78CAF37694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8119" y="2472621"/>
            <a:ext cx="6428572" cy="3629926"/>
          </a:xfrm>
          <a:prstGeom prst="rect">
            <a:avLst/>
          </a:prstGeom>
        </p:spPr>
      </p:pic>
    </p:spTree>
    <p:extLst>
      <p:ext uri="{BB962C8B-B14F-4D97-AF65-F5344CB8AC3E}">
        <p14:creationId xmlns:p14="http://schemas.microsoft.com/office/powerpoint/2010/main" val="245425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1218</TotalTime>
  <Words>321</Words>
  <Application>Microsoft Office PowerPoint</Application>
  <PresentationFormat>Custom</PresentationFormat>
  <Paragraphs>26</Paragraphs>
  <Slides>18</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等线</vt:lpstr>
      <vt:lpstr>Arial</vt:lpstr>
      <vt:lpstr>Arial-Rounded</vt:lpstr>
      <vt:lpstr>AvantGarde</vt:lpstr>
      <vt:lpstr>Calibri</vt:lpstr>
      <vt:lpstr>SVN-Anastasia</vt:lpstr>
      <vt:lpstr>SVN-Poky's</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Hà Nguyễn Thị Thu</cp:lastModifiedBy>
  <cp:revision>266</cp:revision>
  <dcterms:created xsi:type="dcterms:W3CDTF">2022-07-10T01:37:20Z</dcterms:created>
  <dcterms:modified xsi:type="dcterms:W3CDTF">2022-12-11T12:59:52Z</dcterms:modified>
</cp:coreProperties>
</file>